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3" r:id="rId2"/>
    <p:sldId id="276" r:id="rId3"/>
    <p:sldId id="266" r:id="rId4"/>
    <p:sldId id="272" r:id="rId5"/>
    <p:sldId id="290" r:id="rId6"/>
    <p:sldId id="26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50" autoAdjust="0"/>
    <p:restoredTop sz="94660"/>
  </p:normalViewPr>
  <p:slideViewPr>
    <p:cSldViewPr snapToGrid="0">
      <p:cViewPr>
        <p:scale>
          <a:sx n="110" d="100"/>
          <a:sy n="110" d="100"/>
        </p:scale>
        <p:origin x="127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4A9E-D935-4141-9752-B44924607BC0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44C7-CD50-40AD-9F0F-56AE2183C3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5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28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442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851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0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760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234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3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578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0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78268C-701B-4309-8F1F-AAE323CAEF91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CBCA4-F81D-4ECF-AE74-CCA4378767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94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11412537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pic>
        <p:nvPicPr>
          <p:cNvPr id="2051" name="0 Image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126"/>
            <a:ext cx="158115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714375" y="50561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714375" y="53562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5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86" y="2155892"/>
            <a:ext cx="5067479" cy="1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-1" y="4057902"/>
            <a:ext cx="7186409" cy="57954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C" sz="2000" dirty="0" smtClean="0"/>
              <a:t>Informe de </a:t>
            </a:r>
            <a:r>
              <a:rPr lang="es-EC" sz="2000" dirty="0"/>
              <a:t>E</a:t>
            </a:r>
            <a:r>
              <a:rPr lang="es-EC" sz="2000" dirty="0" smtClean="0"/>
              <a:t>jecución Programática</a:t>
            </a:r>
          </a:p>
          <a:p>
            <a:pPr algn="r"/>
            <a:r>
              <a:rPr lang="es-EC" sz="2000" dirty="0" smtClean="0"/>
              <a:t> y Presupuestaria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65101" y="533185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Quito DM, agosto 25 de 2017</a:t>
            </a:r>
            <a:endParaRPr lang="es-EC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027311" y="2922231"/>
            <a:ext cx="115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accent5">
                    <a:lumMod val="75000"/>
                  </a:schemeClr>
                </a:solidFill>
              </a:rPr>
              <a:t>(SGCTYPC)</a:t>
            </a:r>
            <a:endParaRPr lang="es-EC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89" y="1113182"/>
            <a:ext cx="8170256" cy="5565914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0" y="980661"/>
            <a:ext cx="8277245" cy="5638800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7" y="1020417"/>
            <a:ext cx="8138131" cy="5579166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8" y="934745"/>
            <a:ext cx="8238247" cy="5508359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5" y="1055964"/>
            <a:ext cx="8010659" cy="5679687"/>
          </a:xfrm>
          <a:prstGeom prst="rect">
            <a:avLst/>
          </a:prstGeom>
        </p:spPr>
      </p:pic>
      <p:sp>
        <p:nvSpPr>
          <p:cNvPr id="4" name="Flecha curvada hacia la izquierda 3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0" y="1197733"/>
            <a:ext cx="8453232" cy="5254582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486283"/>
            <a:ext cx="8364542" cy="2312985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9398" y="3883318"/>
            <a:ext cx="7933386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EJECUCIÓN PROGRAMÁTICA </a:t>
            </a:r>
            <a:r>
              <a:rPr lang="es-EC" sz="2800" b="1" dirty="0" smtClean="0"/>
              <a:t>PRESUPUESTARIA</a:t>
            </a:r>
          </a:p>
          <a:p>
            <a:pPr lvl="2"/>
            <a:r>
              <a:rPr lang="es-EC" sz="2400" dirty="0" smtClean="0"/>
              <a:t>(</a:t>
            </a:r>
            <a:r>
              <a:rPr lang="es-EC" sz="2400" dirty="0"/>
              <a:t>enero – agosto 2017)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63" y="4481953"/>
            <a:ext cx="2202687" cy="17957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87" y="2155893"/>
            <a:ext cx="4642476" cy="10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6" y="1373252"/>
            <a:ext cx="8561532" cy="1820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" y="3661800"/>
            <a:ext cx="3377218" cy="2208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957" y="3661800"/>
            <a:ext cx="3377218" cy="220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71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41506" y="1373252"/>
            <a:ext cx="8561532" cy="4808608"/>
            <a:chOff x="241506" y="1373252"/>
            <a:chExt cx="8561532" cy="4808608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703977"/>
                </p:ext>
              </p:extLst>
            </p:nvPr>
          </p:nvGraphicFramePr>
          <p:xfrm>
            <a:off x="241506" y="1373252"/>
            <a:ext cx="8561532" cy="4808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" name="Hoja de cálculo" r:id="rId4" imgW="11810993" imgH="4667152" progId="Excel.Sheet.12">
                    <p:embed/>
                  </p:oleObj>
                </mc:Choice>
                <mc:Fallback>
                  <p:oleObj name="Hoja de cálculo" r:id="rId4" imgW="11810993" imgH="466715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1506" y="1373252"/>
                          <a:ext cx="8561532" cy="4808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uadroTexto 1"/>
            <p:cNvSpPr txBox="1"/>
            <p:nvPr/>
          </p:nvSpPr>
          <p:spPr>
            <a:xfrm>
              <a:off x="2975020" y="3116687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-</a:t>
              </a:r>
              <a:endParaRPr lang="es-EC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972641" y="286762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/>
                <a:t>-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7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24248" y="1835281"/>
            <a:ext cx="5821251" cy="846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s-EC" sz="800" b="1" dirty="0" smtClean="0"/>
          </a:p>
          <a:p>
            <a:pPr algn="ctr"/>
            <a:r>
              <a:rPr lang="es-EC" sz="3200" b="1" dirty="0" smtClean="0"/>
              <a:t>ADMINISTRACIONES ZONALES</a:t>
            </a:r>
          </a:p>
          <a:p>
            <a:pPr algn="ctr"/>
            <a:endParaRPr lang="es-EC" sz="9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00" y="2917541"/>
            <a:ext cx="2584928" cy="18106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51" y="4235676"/>
            <a:ext cx="2621507" cy="1508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803" y="4933729"/>
            <a:ext cx="2425052" cy="16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167204"/>
            <a:ext cx="7959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>
                <a:hlinkClick r:id="rId2" action="ppaction://hlinksldjump"/>
              </a:rPr>
              <a:t>ADMINISTRACIÓN ZONAL </a:t>
            </a:r>
            <a:r>
              <a:rPr lang="es-EC" sz="2000" b="1" dirty="0" smtClean="0">
                <a:hlinkClick r:id="rId2" action="ppaction://hlinksldjump"/>
              </a:rPr>
              <a:t>(NORTE) EUGENIO </a:t>
            </a:r>
            <a:r>
              <a:rPr lang="es-EC" sz="2000" b="1" dirty="0">
                <a:hlinkClick r:id="rId2" action="ppaction://hlinksldjump"/>
              </a:rPr>
              <a:t>ESPEJO</a:t>
            </a:r>
            <a:endParaRPr lang="es-EC" sz="2000" b="1" dirty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3" action="ppaction://hlinksldjump"/>
              </a:rPr>
              <a:t>ADMINISTRACIÓN ZONAL CALDERÓN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4" action="ppaction://hlinksldjump"/>
              </a:rPr>
              <a:t>ADMINISTRACIÓN ZONAL ELOY ALFARO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5" action="ppaction://hlinksldjump"/>
              </a:rPr>
              <a:t>ADMINISTRACIÓN ZONAL LA DELICIA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6" action="ppaction://hlinksldjump"/>
              </a:rPr>
              <a:t>ADMINISTRACIÓN ZONAL LOS CHILLOS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7" action="ppaction://hlinksldjump"/>
              </a:rPr>
              <a:t>ADMINISTRACIÓN ZONAL MANUELA SÁENZ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8" action="ppaction://hlinksldjump"/>
              </a:rPr>
              <a:t>ADMINISTRACIÓN ZONAL QUITUMBE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9" action="ppaction://hlinksldjump"/>
              </a:rPr>
              <a:t>ADMINISTRACIÓN ZONAL TUMBACO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10" action="ppaction://hlinksldjump"/>
              </a:rPr>
              <a:t>UNIDAD ESPECIAL TURÍSTICA LA MARISCAL</a:t>
            </a:r>
            <a:endParaRPr lang="es-EC" sz="2000" b="1" dirty="0" smtClean="0"/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es-EC" sz="2000" b="1" dirty="0" smtClean="0">
                <a:hlinkClick r:id="rId11" action="ppaction://hlinksldjump"/>
              </a:rPr>
              <a:t>UNIDAD ESPECIAL REGULA TU BARRIO</a:t>
            </a:r>
            <a:endParaRPr lang="es-EC" sz="20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120425"/>
            <a:ext cx="7886700" cy="1325563"/>
          </a:xfrm>
        </p:spPr>
        <p:txBody>
          <a:bodyPr>
            <a:normAutofit/>
          </a:bodyPr>
          <a:lstStyle/>
          <a:p>
            <a:r>
              <a:rPr lang="es-EC" sz="360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ADMINISTRACIONES ZONALES</a:t>
            </a:r>
            <a:endParaRPr lang="es-EC" sz="3600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4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9" y="1081825"/>
            <a:ext cx="8048974" cy="5585738"/>
          </a:xfrm>
          <a:prstGeom prst="rect">
            <a:avLst/>
          </a:prstGeom>
        </p:spPr>
      </p:pic>
      <p:sp>
        <p:nvSpPr>
          <p:cNvPr id="5" name="Flecha curvada hacia la izquierda 4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3" y="965914"/>
            <a:ext cx="7556498" cy="5705173"/>
          </a:xfrm>
          <a:prstGeom prst="rect">
            <a:avLst/>
          </a:prstGeom>
        </p:spPr>
      </p:pic>
      <p:sp>
        <p:nvSpPr>
          <p:cNvPr id="3" name="Flecha curvada hacia la izquierda 2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3" y="926465"/>
            <a:ext cx="8062177" cy="5708834"/>
          </a:xfrm>
          <a:prstGeom prst="rect">
            <a:avLst/>
          </a:prstGeom>
        </p:spPr>
      </p:pic>
      <p:sp>
        <p:nvSpPr>
          <p:cNvPr id="4" name="Flecha curvada hacia la izquierda 3">
            <a:hlinkClick r:id="rId3" action="ppaction://hlinksldjump"/>
          </p:cNvPr>
          <p:cNvSpPr/>
          <p:nvPr/>
        </p:nvSpPr>
        <p:spPr>
          <a:xfrm>
            <a:off x="618186" y="218941"/>
            <a:ext cx="437882" cy="5666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74</Words>
  <Application>Microsoft Office PowerPoint</Application>
  <PresentationFormat>Presentación en pantalla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ADMINISTRACIONES ZONALES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Patricio Chambers Mejia</dc:creator>
  <cp:lastModifiedBy>Secretaria de Concejo</cp:lastModifiedBy>
  <cp:revision>108</cp:revision>
  <cp:lastPrinted>2017-08-25T13:48:11Z</cp:lastPrinted>
  <dcterms:created xsi:type="dcterms:W3CDTF">2017-08-22T17:25:05Z</dcterms:created>
  <dcterms:modified xsi:type="dcterms:W3CDTF">2017-08-25T16:36:26Z</dcterms:modified>
</cp:coreProperties>
</file>