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3" r:id="rId2"/>
    <p:sldId id="276" r:id="rId3"/>
    <p:sldId id="266" r:id="rId4"/>
    <p:sldId id="272" r:id="rId5"/>
    <p:sldId id="290" r:id="rId6"/>
    <p:sldId id="26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B4A9E-D935-4141-9752-B44924607BC0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544C7-CD50-40AD-9F0F-56AE2183C3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054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283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2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442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851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006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760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234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638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578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70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28/8/2017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94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11412537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pic>
        <p:nvPicPr>
          <p:cNvPr id="2051" name="0 Image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126"/>
            <a:ext cx="158115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714375" y="50561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714375" y="53562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05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Hoja_de_c_lculo_de_Microsoft_Excel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86" y="2155892"/>
            <a:ext cx="5067479" cy="1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-1" y="4057902"/>
            <a:ext cx="7186409" cy="57954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s-EC" sz="2000" dirty="0" smtClean="0"/>
              <a:t>Informe de </a:t>
            </a:r>
            <a:r>
              <a:rPr lang="es-EC" sz="2000" dirty="0"/>
              <a:t>E</a:t>
            </a:r>
            <a:r>
              <a:rPr lang="es-EC" sz="2000" dirty="0" smtClean="0"/>
              <a:t>jecución Programática</a:t>
            </a:r>
          </a:p>
          <a:p>
            <a:pPr algn="r"/>
            <a:r>
              <a:rPr lang="es-EC" sz="2000" dirty="0" smtClean="0"/>
              <a:t> y Presupuestaria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65101" y="5331853"/>
            <a:ext cx="232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Quito DM, agosto 25 de 2017</a:t>
            </a:r>
            <a:endParaRPr lang="es-EC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027311" y="2922231"/>
            <a:ext cx="115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5">
                    <a:lumMod val="75000"/>
                  </a:schemeClr>
                </a:solidFill>
              </a:rPr>
              <a:t>(SGCTYPC)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89" y="1113182"/>
            <a:ext cx="8170256" cy="5565914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20" y="980661"/>
            <a:ext cx="8277245" cy="5638800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97" y="1020417"/>
            <a:ext cx="8138131" cy="5579166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8" y="934745"/>
            <a:ext cx="8238247" cy="5508359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5" y="1055964"/>
            <a:ext cx="8010659" cy="5679687"/>
          </a:xfrm>
          <a:prstGeom prst="rect">
            <a:avLst/>
          </a:prstGeom>
        </p:spPr>
      </p:pic>
      <p:sp>
        <p:nvSpPr>
          <p:cNvPr id="4" name="Flecha curvada hacia la izquierda 3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60" y="1197733"/>
            <a:ext cx="8453232" cy="5254582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1486283"/>
            <a:ext cx="8364542" cy="2312985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9398" y="3883318"/>
            <a:ext cx="7933386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/>
              <a:t>EJECUCIÓN PROGRAMÁTICA </a:t>
            </a:r>
            <a:r>
              <a:rPr lang="es-EC" sz="2800" b="1" dirty="0" smtClean="0"/>
              <a:t>PRESUPUESTARIA</a:t>
            </a:r>
          </a:p>
          <a:p>
            <a:pPr lvl="2"/>
            <a:r>
              <a:rPr lang="es-EC" sz="2400" dirty="0" smtClean="0"/>
              <a:t>(</a:t>
            </a:r>
            <a:r>
              <a:rPr lang="es-EC" sz="2400" dirty="0"/>
              <a:t>enero – agosto 2017)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63" y="4481953"/>
            <a:ext cx="2202687" cy="17957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87" y="2155893"/>
            <a:ext cx="4642476" cy="10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06" y="1373252"/>
            <a:ext cx="8561532" cy="18207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9" y="3661800"/>
            <a:ext cx="3377218" cy="220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957" y="3661800"/>
            <a:ext cx="3377218" cy="2208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71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1506" y="1373252"/>
            <a:ext cx="8561532" cy="4808608"/>
            <a:chOff x="241506" y="1373252"/>
            <a:chExt cx="8561532" cy="4808608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4703977"/>
                </p:ext>
              </p:extLst>
            </p:nvPr>
          </p:nvGraphicFramePr>
          <p:xfrm>
            <a:off x="241506" y="1373252"/>
            <a:ext cx="8561532" cy="4808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Hoja de cálculo" r:id="rId4" imgW="11810993" imgH="4667152" progId="Excel.Sheet.12">
                    <p:embed/>
                  </p:oleObj>
                </mc:Choice>
                <mc:Fallback>
                  <p:oleObj name="Hoja de cálculo" r:id="rId4" imgW="11810993" imgH="4667152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1506" y="1373252"/>
                          <a:ext cx="8561532" cy="48086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uadroTexto 1"/>
            <p:cNvSpPr txBox="1"/>
            <p:nvPr/>
          </p:nvSpPr>
          <p:spPr>
            <a:xfrm>
              <a:off x="2975020" y="3116687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-</a:t>
              </a:r>
              <a:endParaRPr lang="es-EC" dirty="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2972641" y="2867626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-</a:t>
              </a:r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15847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1835281"/>
            <a:ext cx="5821251" cy="846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s-EC" sz="800" b="1" dirty="0" smtClean="0"/>
          </a:p>
          <a:p>
            <a:pPr algn="ctr"/>
            <a:r>
              <a:rPr lang="es-EC" sz="3200" b="1" dirty="0" smtClean="0"/>
              <a:t>ADMINISTRACIONES ZONALES</a:t>
            </a:r>
          </a:p>
          <a:p>
            <a:pPr algn="ctr"/>
            <a:endParaRPr lang="es-EC" sz="900" b="1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600" y="2917541"/>
            <a:ext cx="2584928" cy="18106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51" y="4235676"/>
            <a:ext cx="2621507" cy="15083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803" y="4933729"/>
            <a:ext cx="2425052" cy="16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167204"/>
            <a:ext cx="7959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>
                <a:hlinkClick r:id="rId2" action="ppaction://hlinksldjump"/>
              </a:rPr>
              <a:t>ADMINISTRACIÓN ZONAL </a:t>
            </a:r>
            <a:r>
              <a:rPr lang="es-EC" sz="2000" b="1" dirty="0" smtClean="0">
                <a:hlinkClick r:id="rId2" action="ppaction://hlinksldjump"/>
              </a:rPr>
              <a:t>(NORTE) EUGENIO </a:t>
            </a:r>
            <a:r>
              <a:rPr lang="es-EC" sz="2000" b="1" dirty="0">
                <a:hlinkClick r:id="rId2" action="ppaction://hlinksldjump"/>
              </a:rPr>
              <a:t>ESPEJO</a:t>
            </a:r>
            <a:endParaRPr lang="es-EC" sz="2000" b="1" dirty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3" action="ppaction://hlinksldjump"/>
              </a:rPr>
              <a:t>ADMINISTRACIÓN ZONAL CALDERÓN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4" action="ppaction://hlinksldjump"/>
              </a:rPr>
              <a:t>ADMINISTRACIÓN ZONAL ELOY ALFARO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5" action="ppaction://hlinksldjump"/>
              </a:rPr>
              <a:t>ADMINISTRACIÓN ZONAL LA DELICIA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6" action="ppaction://hlinksldjump"/>
              </a:rPr>
              <a:t>ADMINISTRACIÓN ZONAL LOS CHILLOS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7" action="ppaction://hlinksldjump"/>
              </a:rPr>
              <a:t>ADMINISTRACIÓN ZONAL MANUELA SÁENZ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8" action="ppaction://hlinksldjump"/>
              </a:rPr>
              <a:t>ADMINISTRACIÓN ZONAL QUITUMBE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9" action="ppaction://hlinksldjump"/>
              </a:rPr>
              <a:t>ADMINISTRACIÓN ZONAL TUMBACO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10" action="ppaction://hlinksldjump"/>
              </a:rPr>
              <a:t>UNIDAD ESPECIAL TURÍSTICA LA MARISCAL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11" action="ppaction://hlinksldjump"/>
              </a:rPr>
              <a:t>UNIDAD ESPECIAL REGULA TU BARRIO</a:t>
            </a:r>
            <a:endParaRPr lang="es-EC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120425"/>
            <a:ext cx="7886700" cy="1325563"/>
          </a:xfrm>
        </p:spPr>
        <p:txBody>
          <a:bodyPr>
            <a:normAutofit/>
          </a:bodyPr>
          <a:lstStyle/>
          <a:p>
            <a:r>
              <a:rPr lang="es-EC" sz="3600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ADMINISTRACIONES ZONALES</a:t>
            </a:r>
            <a:endParaRPr lang="es-EC" sz="3600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34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9" y="1081825"/>
            <a:ext cx="8048974" cy="5585738"/>
          </a:xfrm>
          <a:prstGeom prst="rect">
            <a:avLst/>
          </a:prstGeom>
        </p:spPr>
      </p:pic>
      <p:sp>
        <p:nvSpPr>
          <p:cNvPr id="5" name="Flecha curvada hacia la izquierda 4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03" y="965914"/>
            <a:ext cx="7556498" cy="5705173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3" y="926465"/>
            <a:ext cx="8062177" cy="5708834"/>
          </a:xfrm>
          <a:prstGeom prst="rect">
            <a:avLst/>
          </a:prstGeom>
        </p:spPr>
      </p:pic>
      <p:sp>
        <p:nvSpPr>
          <p:cNvPr id="4" name="Flecha curvada hacia la izquierda 3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74</Words>
  <Application>Microsoft Office PowerPoint</Application>
  <PresentationFormat>Presentación en pantalla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ADMINISTRACIONES ZONALES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 Patricio Chambers Mejia</dc:creator>
  <cp:lastModifiedBy>Wilma Yessenia Venegas Chamba</cp:lastModifiedBy>
  <cp:revision>106</cp:revision>
  <cp:lastPrinted>2017-08-25T13:48:11Z</cp:lastPrinted>
  <dcterms:created xsi:type="dcterms:W3CDTF">2017-08-22T17:25:05Z</dcterms:created>
  <dcterms:modified xsi:type="dcterms:W3CDTF">2017-08-28T18:19:13Z</dcterms:modified>
</cp:coreProperties>
</file>