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85" r:id="rId3"/>
    <p:sldId id="295" r:id="rId4"/>
    <p:sldId id="296" r:id="rId5"/>
    <p:sldId id="297" r:id="rId6"/>
    <p:sldId id="298" r:id="rId7"/>
    <p:sldId id="299" r:id="rId8"/>
    <p:sldId id="300" r:id="rId9"/>
    <p:sldId id="263" r:id="rId10"/>
    <p:sldId id="302" r:id="rId11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5F4FF"/>
    <a:srgbClr val="CCFFFF"/>
    <a:srgbClr val="FF3399"/>
    <a:srgbClr val="FF66CC"/>
    <a:srgbClr val="FF9933"/>
    <a:srgbClr val="FF6699"/>
    <a:srgbClr val="FF66FF"/>
    <a:srgbClr val="CC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50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E41A4-CEBA-4D4B-A625-6E696FAD3746}" type="datetimeFigureOut">
              <a:rPr lang="es-ES" smtClean="0"/>
              <a:pPr/>
              <a:t>28/08/2017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896E-3DBD-4F79-AC77-0E2BDB969BC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07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5093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425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88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4958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375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041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722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6506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36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915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3479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3031-8965-40ED-B0B7-300FF0A811CF}" type="datetimeFigureOut">
              <a:rPr lang="es-EC" smtClean="0"/>
              <a:pPr/>
              <a:t>28/8/2017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5CCE-8EAF-47FD-BAD0-CA26E7F068F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606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594"/>
            <a:ext cx="9144000" cy="217299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827584" y="1700808"/>
            <a:ext cx="7704856" cy="424731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s-EC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SECRETARÍA METROPOLITANA DE SALUD</a:t>
            </a:r>
          </a:p>
          <a:p>
            <a:pPr algn="ctr">
              <a:tabLst>
                <a:tab pos="533400" algn="l"/>
              </a:tabLst>
            </a:pPr>
            <a:endParaRPr lang="es-EC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66FF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s-EC" sz="3600" b="1" dirty="0" smtClean="0">
                <a:latin typeface="Arial Black" panose="020B0A04020102020204" pitchFamily="34" charset="0"/>
              </a:rPr>
              <a:t>AVANCE PROGRAMÁTICO Y PRESUPUESTARIO</a:t>
            </a:r>
            <a:endParaRPr lang="es-EC" sz="3200" b="1" dirty="0">
              <a:solidFill>
                <a:srgbClr val="0066FF"/>
              </a:solidFill>
              <a:latin typeface="Arial Black" panose="020B0A04020102020204" pitchFamily="34" charset="0"/>
            </a:endParaRPr>
          </a:p>
          <a:p>
            <a:pPr algn="ctr"/>
            <a:endParaRPr lang="es-EC" sz="3600" b="1" dirty="0" smtClean="0">
              <a:solidFill>
                <a:srgbClr val="0066FF"/>
              </a:solidFill>
            </a:endParaRPr>
          </a:p>
          <a:p>
            <a:pPr algn="ctr"/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de Julio de 2017</a:t>
            </a:r>
            <a:endParaRPr lang="es-EC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2600" b="1" dirty="0" smtClean="0">
              <a:solidFill>
                <a:srgbClr val="0066FF"/>
              </a:solidFill>
            </a:endParaRPr>
          </a:p>
        </p:txBody>
      </p:sp>
      <p:pic>
        <p:nvPicPr>
          <p:cNvPr id="5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594"/>
            <a:ext cx="9144000" cy="217299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827584" y="2309551"/>
            <a:ext cx="7704856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C" sz="9600" b="1" dirty="0" smtClean="0">
                <a:solidFill>
                  <a:srgbClr val="0066FF"/>
                </a:solidFill>
              </a:rPr>
              <a:t>GRACIAS </a:t>
            </a:r>
          </a:p>
        </p:txBody>
      </p:sp>
      <p:pic>
        <p:nvPicPr>
          <p:cNvPr id="16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513"/>
            <a:ext cx="9144000" cy="112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0742" y="148926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SECRETARIA DE SALUD,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259273"/>
            <a:ext cx="8136903" cy="544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SECRETARÍA DE SALUD,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38" y="2082468"/>
            <a:ext cx="8320323" cy="269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SECRETARÍA DE SALUD,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101926"/>
            <a:ext cx="8320323" cy="562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</a:t>
            </a:r>
          </a:p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UMS CENTRO, 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7" y="1340768"/>
            <a:ext cx="883800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UMS NORTE,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205411"/>
            <a:ext cx="8640960" cy="532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UMS SUR,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12776"/>
            <a:ext cx="8476543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PROGRAMÁTICO </a:t>
            </a:r>
          </a:p>
          <a:p>
            <a:pPr algn="ctr"/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UMS SUR,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581362"/>
            <a:ext cx="8607363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1368"/>
            <a:ext cx="9144000" cy="1495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18674" y="11219"/>
            <a:ext cx="6242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AVANCE PRESUPUESTARIO</a:t>
            </a:r>
          </a:p>
          <a:p>
            <a:pPr algn="ctr"/>
            <a:r>
              <a:rPr lang="es-ES" sz="20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31 de Julio 2017 </a:t>
            </a:r>
          </a:p>
        </p:txBody>
      </p:sp>
      <p:pic>
        <p:nvPicPr>
          <p:cNvPr id="12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82"/>
          <a:stretch/>
        </p:blipFill>
        <p:spPr>
          <a:xfrm>
            <a:off x="0" y="0"/>
            <a:ext cx="2991775" cy="11166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7" y="2420888"/>
            <a:ext cx="8908177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11486</TotalTime>
  <Words>72</Words>
  <Application>Microsoft Office PowerPoint</Application>
  <PresentationFormat>Presentación en pantalla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Calderon Dobronski</dc:creator>
  <cp:lastModifiedBy>Wilma Yessenia Venegas Chamba</cp:lastModifiedBy>
  <cp:revision>248</cp:revision>
  <cp:lastPrinted>2017-08-23T18:32:35Z</cp:lastPrinted>
  <dcterms:created xsi:type="dcterms:W3CDTF">2016-05-12T14:24:36Z</dcterms:created>
  <dcterms:modified xsi:type="dcterms:W3CDTF">2017-08-28T21:41:54Z</dcterms:modified>
</cp:coreProperties>
</file>