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360" r:id="rId2"/>
    <p:sldId id="361" r:id="rId3"/>
    <p:sldId id="400" r:id="rId4"/>
    <p:sldId id="401" r:id="rId5"/>
    <p:sldId id="402" r:id="rId6"/>
    <p:sldId id="403" r:id="rId7"/>
    <p:sldId id="397" r:id="rId8"/>
    <p:sldId id="395" r:id="rId9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0F7"/>
    <a:srgbClr val="1D90D5"/>
    <a:srgbClr val="4C1489"/>
    <a:srgbClr val="DE0025"/>
    <a:srgbClr val="05238B"/>
    <a:srgbClr val="DD0864"/>
    <a:srgbClr val="44A345"/>
    <a:srgbClr val="F9682D"/>
    <a:srgbClr val="B31D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14" autoAdjust="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1338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371216-92A7-43A9-B244-3BAA8B9871EB}" type="doc">
      <dgm:prSet loTypeId="urn:microsoft.com/office/officeart/2005/8/layout/vList6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es-EC"/>
        </a:p>
      </dgm:t>
    </dgm:pt>
    <dgm:pt modelId="{5FD33297-E5FD-461B-BB97-C22FDE3A93E2}">
      <dgm:prSet custT="1"/>
      <dgm:spPr>
        <a:xfrm>
          <a:off x="0" y="3006"/>
          <a:ext cx="3485187" cy="557815"/>
        </a:xfrm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es-ES" sz="1400" b="0" i="0" u="none" strike="noStrike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COMERCIALIZACIÓN y ALIANZAS ESTRATÉGICAS</a:t>
          </a:r>
          <a:endParaRPr lang="es-EC" sz="1400" b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E4E10E18-9B8D-4682-B5F0-20172F18A57E}" type="parTrans" cxnId="{D14370C0-5EAC-46B6-9149-91DB8FD4992B}">
      <dgm:prSet/>
      <dgm:spPr/>
      <dgm:t>
        <a:bodyPr/>
        <a:lstStyle/>
        <a:p>
          <a:endParaRPr lang="es-EC" sz="1600" b="0">
            <a:solidFill>
              <a:sysClr val="windowText" lastClr="000000"/>
            </a:solidFill>
          </a:endParaRPr>
        </a:p>
      </dgm:t>
    </dgm:pt>
    <dgm:pt modelId="{B904C329-D237-4B58-BA3E-004D3E7C88AC}" type="sibTrans" cxnId="{D14370C0-5EAC-46B6-9149-91DB8FD4992B}">
      <dgm:prSet/>
      <dgm:spPr/>
      <dgm:t>
        <a:bodyPr/>
        <a:lstStyle/>
        <a:p>
          <a:endParaRPr lang="es-EC" sz="1600" b="0">
            <a:solidFill>
              <a:sysClr val="windowText" lastClr="000000"/>
            </a:solidFill>
          </a:endParaRPr>
        </a:p>
      </dgm:t>
    </dgm:pt>
    <dgm:pt modelId="{78B70007-1C63-4E48-96DD-89CE634B839B}">
      <dgm:prSet custT="1"/>
      <dgm:spPr>
        <a:xfrm>
          <a:off x="0" y="616603"/>
          <a:ext cx="3485187" cy="557815"/>
        </a:xfrm>
        <a:solidFill>
          <a:schemeClr val="bg1">
            <a:lumMod val="75000"/>
          </a:schemeClr>
        </a:solidFill>
      </dgm:spPr>
      <dgm:t>
        <a:bodyPr/>
        <a:lstStyle/>
        <a:p>
          <a:pPr algn="ctr"/>
          <a:r>
            <a:rPr lang="es-ES" sz="1400" b="0" i="0" u="none" strike="noStrike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MERCADEO</a:t>
          </a:r>
          <a:endParaRPr lang="es-EC" sz="1400" b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76D70CDA-875F-46AD-BAA1-08B23D6549B5}" type="parTrans" cxnId="{F32BCCE2-53C4-4EDF-BA80-768C739F0655}">
      <dgm:prSet/>
      <dgm:spPr/>
      <dgm:t>
        <a:bodyPr/>
        <a:lstStyle/>
        <a:p>
          <a:endParaRPr lang="es-EC" sz="1600" b="0">
            <a:solidFill>
              <a:sysClr val="windowText" lastClr="000000"/>
            </a:solidFill>
          </a:endParaRPr>
        </a:p>
      </dgm:t>
    </dgm:pt>
    <dgm:pt modelId="{2C51745B-6B17-4623-A887-B0924BC53BA0}" type="sibTrans" cxnId="{F32BCCE2-53C4-4EDF-BA80-768C739F0655}">
      <dgm:prSet/>
      <dgm:spPr/>
      <dgm:t>
        <a:bodyPr/>
        <a:lstStyle/>
        <a:p>
          <a:endParaRPr lang="es-EC" sz="1600" b="0">
            <a:solidFill>
              <a:sysClr val="windowText" lastClr="000000"/>
            </a:solidFill>
          </a:endParaRPr>
        </a:p>
      </dgm:t>
    </dgm:pt>
    <dgm:pt modelId="{98DEBCCD-2737-4089-B604-D05FECD941E1}">
      <dgm:prSet custT="1"/>
      <dgm:spPr>
        <a:xfrm>
          <a:off x="0" y="1230201"/>
          <a:ext cx="3485187" cy="557815"/>
        </a:xfrm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es-ES" sz="1400" b="0" i="0" u="none" strike="noStrike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MICE - Segmento de Negocios, Incentivos y Reuniones.</a:t>
          </a:r>
          <a:endParaRPr lang="es-EC" sz="1400" b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C29B5EEA-5336-40EC-BD29-6D03F90B2A7B}" type="parTrans" cxnId="{C6947567-2BE0-43F4-8980-BA2E5A54D8B7}">
      <dgm:prSet/>
      <dgm:spPr/>
      <dgm:t>
        <a:bodyPr/>
        <a:lstStyle/>
        <a:p>
          <a:endParaRPr lang="es-EC" sz="1600" b="0">
            <a:solidFill>
              <a:sysClr val="windowText" lastClr="000000"/>
            </a:solidFill>
          </a:endParaRPr>
        </a:p>
      </dgm:t>
    </dgm:pt>
    <dgm:pt modelId="{8B79474A-8159-4B46-A6DF-3CB2A9CD0F18}" type="sibTrans" cxnId="{C6947567-2BE0-43F4-8980-BA2E5A54D8B7}">
      <dgm:prSet/>
      <dgm:spPr/>
      <dgm:t>
        <a:bodyPr/>
        <a:lstStyle/>
        <a:p>
          <a:endParaRPr lang="es-EC" sz="1600" b="0">
            <a:solidFill>
              <a:sysClr val="windowText" lastClr="000000"/>
            </a:solidFill>
          </a:endParaRPr>
        </a:p>
      </dgm:t>
    </dgm:pt>
    <dgm:pt modelId="{347A428A-FDF5-421B-A59A-416FA6AF07FA}">
      <dgm:prSet custT="1"/>
      <dgm:spPr>
        <a:xfrm>
          <a:off x="0" y="1843798"/>
          <a:ext cx="3485187" cy="557815"/>
        </a:xfrm>
        <a:solidFill>
          <a:srgbClr val="0070C0"/>
        </a:solidFill>
      </dgm:spPr>
      <dgm:t>
        <a:bodyPr/>
        <a:lstStyle/>
        <a:p>
          <a:pPr algn="ctr"/>
          <a:r>
            <a:rPr lang="es-ES" sz="1400" b="0" i="0" u="none" strike="noStrike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COMUNICACIÓN</a:t>
          </a:r>
          <a:endParaRPr lang="es-EC" sz="1400" b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D9AC705B-CC6A-4D00-9916-D87548C37530}" type="parTrans" cxnId="{44372B67-2B0F-47C8-B46F-53E779B79F23}">
      <dgm:prSet/>
      <dgm:spPr/>
      <dgm:t>
        <a:bodyPr/>
        <a:lstStyle/>
        <a:p>
          <a:endParaRPr lang="es-EC" sz="1600" b="0">
            <a:solidFill>
              <a:sysClr val="windowText" lastClr="000000"/>
            </a:solidFill>
          </a:endParaRPr>
        </a:p>
      </dgm:t>
    </dgm:pt>
    <dgm:pt modelId="{CAF90549-F060-41EB-B664-52553A1206BB}" type="sibTrans" cxnId="{44372B67-2B0F-47C8-B46F-53E779B79F23}">
      <dgm:prSet/>
      <dgm:spPr/>
      <dgm:t>
        <a:bodyPr/>
        <a:lstStyle/>
        <a:p>
          <a:endParaRPr lang="es-EC" sz="1600" b="0">
            <a:solidFill>
              <a:sysClr val="windowText" lastClr="000000"/>
            </a:solidFill>
          </a:endParaRPr>
        </a:p>
      </dgm:t>
    </dgm:pt>
    <dgm:pt modelId="{4EFA8EF3-8466-4232-A921-59FB6644DC6B}">
      <dgm:prSet custT="1"/>
      <dgm:spPr>
        <a:xfrm>
          <a:off x="0" y="2457396"/>
          <a:ext cx="3485187" cy="557815"/>
        </a:xfrm>
        <a:solidFill>
          <a:srgbClr val="FFFF99"/>
        </a:solidFill>
      </dgm:spPr>
      <dgm:t>
        <a:bodyPr/>
        <a:lstStyle/>
        <a:p>
          <a:pPr algn="ctr"/>
          <a:r>
            <a:rPr lang="es-ES" sz="1400" b="0" i="0" u="none" strike="noStrike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INTELIGENCIA DE MERCADOS</a:t>
          </a:r>
          <a:endParaRPr lang="es-EC" sz="1400" b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01AAD5B1-C4AA-4531-A78A-1CD737CF31F6}" type="parTrans" cxnId="{19E9360A-A893-4832-8F78-EDBDEF6DE58C}">
      <dgm:prSet/>
      <dgm:spPr/>
      <dgm:t>
        <a:bodyPr/>
        <a:lstStyle/>
        <a:p>
          <a:endParaRPr lang="es-EC" sz="1600" b="0">
            <a:solidFill>
              <a:sysClr val="windowText" lastClr="000000"/>
            </a:solidFill>
          </a:endParaRPr>
        </a:p>
      </dgm:t>
    </dgm:pt>
    <dgm:pt modelId="{2DB09F3B-3BB0-4D96-9214-335A4B435F85}" type="sibTrans" cxnId="{19E9360A-A893-4832-8F78-EDBDEF6DE58C}">
      <dgm:prSet/>
      <dgm:spPr/>
      <dgm:t>
        <a:bodyPr/>
        <a:lstStyle/>
        <a:p>
          <a:endParaRPr lang="es-EC" sz="1600" b="0">
            <a:solidFill>
              <a:sysClr val="windowText" lastClr="000000"/>
            </a:solidFill>
          </a:endParaRPr>
        </a:p>
      </dgm:t>
    </dgm:pt>
    <dgm:pt modelId="{9E6A5110-0510-47C5-9DF1-D11EEDA779EE}">
      <dgm:prSet custT="1"/>
      <dgm:spPr>
        <a:xfrm>
          <a:off x="0" y="3070993"/>
          <a:ext cx="3485187" cy="557815"/>
        </a:xfrm>
        <a:solidFill>
          <a:srgbClr val="FFC000"/>
        </a:solidFill>
      </dgm:spPr>
      <dgm:t>
        <a:bodyPr/>
        <a:lstStyle/>
        <a:p>
          <a:pPr algn="ctr"/>
          <a:r>
            <a:rPr lang="es-ES" sz="1400" b="0" i="0" u="none" strike="noStrike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Gestión de la CALIDAD</a:t>
          </a:r>
          <a:endParaRPr lang="es-EC" sz="1400" b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B093697B-6C9B-4F7C-88E3-EF50CEEB85B4}" type="parTrans" cxnId="{2AC7ED96-D5EC-43FE-9EEA-ED1B534C1C11}">
      <dgm:prSet/>
      <dgm:spPr/>
      <dgm:t>
        <a:bodyPr/>
        <a:lstStyle/>
        <a:p>
          <a:endParaRPr lang="es-EC" sz="1600" b="0">
            <a:solidFill>
              <a:sysClr val="windowText" lastClr="000000"/>
            </a:solidFill>
          </a:endParaRPr>
        </a:p>
      </dgm:t>
    </dgm:pt>
    <dgm:pt modelId="{6BF9C03B-2FA0-4140-ADAA-30B94773F9AF}" type="sibTrans" cxnId="{2AC7ED96-D5EC-43FE-9EEA-ED1B534C1C11}">
      <dgm:prSet/>
      <dgm:spPr/>
      <dgm:t>
        <a:bodyPr/>
        <a:lstStyle/>
        <a:p>
          <a:endParaRPr lang="es-EC" sz="1600" b="0">
            <a:solidFill>
              <a:sysClr val="windowText" lastClr="000000"/>
            </a:solidFill>
          </a:endParaRPr>
        </a:p>
      </dgm:t>
    </dgm:pt>
    <dgm:pt modelId="{F342F094-D27F-49E6-96DA-B1063245C280}">
      <dgm:prSet custT="1"/>
      <dgm:spPr>
        <a:xfrm>
          <a:off x="0" y="3684590"/>
          <a:ext cx="3485187" cy="557815"/>
        </a:xfrm>
        <a:solidFill>
          <a:srgbClr val="92D050"/>
        </a:solidFill>
      </dgm:spPr>
      <dgm:t>
        <a:bodyPr/>
        <a:lstStyle/>
        <a:p>
          <a:pPr algn="ctr"/>
          <a:r>
            <a:rPr lang="es-EC" sz="1400" b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FORTALECIMIENTO INSTITUCIONAL</a:t>
          </a:r>
          <a:endParaRPr lang="es-EC" sz="1400" b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F20143B1-0DDB-4ABB-AA20-150260CB39E1}" type="parTrans" cxnId="{0AF6118D-B31D-4C58-A6CB-BAD6B7FA05AA}">
      <dgm:prSet/>
      <dgm:spPr/>
      <dgm:t>
        <a:bodyPr/>
        <a:lstStyle/>
        <a:p>
          <a:endParaRPr lang="es-EC" sz="1600" b="0">
            <a:solidFill>
              <a:sysClr val="windowText" lastClr="000000"/>
            </a:solidFill>
          </a:endParaRPr>
        </a:p>
      </dgm:t>
    </dgm:pt>
    <dgm:pt modelId="{36471DD4-8391-493A-ABD4-809DC569FA28}" type="sibTrans" cxnId="{0AF6118D-B31D-4C58-A6CB-BAD6B7FA05AA}">
      <dgm:prSet/>
      <dgm:spPr/>
      <dgm:t>
        <a:bodyPr/>
        <a:lstStyle/>
        <a:p>
          <a:endParaRPr lang="es-EC" sz="1600" b="0">
            <a:solidFill>
              <a:sysClr val="windowText" lastClr="000000"/>
            </a:solidFill>
          </a:endParaRPr>
        </a:p>
      </dgm:t>
    </dgm:pt>
    <dgm:pt modelId="{3FF4431E-2A33-4190-8152-0A9313A55098}">
      <dgm:prSet custT="1"/>
      <dgm:spPr>
        <a:xfrm>
          <a:off x="3485187" y="3006"/>
          <a:ext cx="5227780" cy="557815"/>
        </a:xfrm>
        <a:solidFill>
          <a:schemeClr val="accent6">
            <a:lumMod val="20000"/>
            <a:lumOff val="80000"/>
            <a:alpha val="90000"/>
          </a:schemeClr>
        </a:solidFill>
      </dgm:spPr>
      <dgm:t>
        <a:bodyPr anchor="ctr"/>
        <a:lstStyle/>
        <a:p>
          <a:r>
            <a:rPr lang="es-EC" sz="1100" b="0" dirty="0" smtClean="0">
              <a:latin typeface="Calibri"/>
              <a:ea typeface="+mn-ea"/>
              <a:cs typeface="+mn-cs"/>
            </a:rPr>
            <a:t>Proyectos: 6</a:t>
          </a:r>
          <a:endParaRPr lang="es-EC" sz="1100" b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F56FE80D-05B5-4637-974F-FDBBE13F07AF}" type="parTrans" cxnId="{B4CD5FFE-352F-4070-81B3-2EDFDA2CA034}">
      <dgm:prSet/>
      <dgm:spPr/>
      <dgm:t>
        <a:bodyPr/>
        <a:lstStyle/>
        <a:p>
          <a:endParaRPr lang="es-EC" sz="1600" b="0">
            <a:solidFill>
              <a:sysClr val="windowText" lastClr="000000"/>
            </a:solidFill>
          </a:endParaRPr>
        </a:p>
      </dgm:t>
    </dgm:pt>
    <dgm:pt modelId="{F9F6B15E-CF77-4CDA-9550-DB6E5070E975}" type="sibTrans" cxnId="{B4CD5FFE-352F-4070-81B3-2EDFDA2CA034}">
      <dgm:prSet/>
      <dgm:spPr/>
      <dgm:t>
        <a:bodyPr/>
        <a:lstStyle/>
        <a:p>
          <a:endParaRPr lang="es-EC" sz="1600" b="0">
            <a:solidFill>
              <a:sysClr val="windowText" lastClr="000000"/>
            </a:solidFill>
          </a:endParaRPr>
        </a:p>
      </dgm:t>
    </dgm:pt>
    <dgm:pt modelId="{CCCE30F0-7B44-4EBB-A9C2-5D23E0C005E6}">
      <dgm:prSet custT="1"/>
      <dgm:spPr>
        <a:xfrm>
          <a:off x="3485187" y="616603"/>
          <a:ext cx="5227780" cy="557815"/>
        </a:xfrm>
        <a:solidFill>
          <a:schemeClr val="bg1">
            <a:lumMod val="75000"/>
            <a:alpha val="90000"/>
          </a:schemeClr>
        </a:solidFill>
      </dgm:spPr>
      <dgm:t>
        <a:bodyPr anchor="ctr"/>
        <a:lstStyle/>
        <a:p>
          <a:r>
            <a:rPr lang="es-EC" sz="1100" b="0" dirty="0" smtClean="0">
              <a:latin typeface="Calibri"/>
              <a:ea typeface="+mn-ea"/>
              <a:cs typeface="+mn-cs"/>
            </a:rPr>
            <a:t>Proyectos: 5</a:t>
          </a:r>
          <a:endParaRPr lang="es-EC" sz="1100" b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07477E6D-BBCB-4F02-A857-77D412034446}" type="parTrans" cxnId="{A16544A6-802F-4D20-A0AD-EC38C2025F93}">
      <dgm:prSet/>
      <dgm:spPr/>
      <dgm:t>
        <a:bodyPr/>
        <a:lstStyle/>
        <a:p>
          <a:endParaRPr lang="es-EC" sz="1600" b="0">
            <a:solidFill>
              <a:sysClr val="windowText" lastClr="000000"/>
            </a:solidFill>
          </a:endParaRPr>
        </a:p>
      </dgm:t>
    </dgm:pt>
    <dgm:pt modelId="{61FDC7F6-A9BB-423B-9D2B-B74680312356}" type="sibTrans" cxnId="{A16544A6-802F-4D20-A0AD-EC38C2025F93}">
      <dgm:prSet/>
      <dgm:spPr/>
      <dgm:t>
        <a:bodyPr/>
        <a:lstStyle/>
        <a:p>
          <a:endParaRPr lang="es-EC" sz="1600" b="0">
            <a:solidFill>
              <a:sysClr val="windowText" lastClr="000000"/>
            </a:solidFill>
          </a:endParaRPr>
        </a:p>
      </dgm:t>
    </dgm:pt>
    <dgm:pt modelId="{82C59798-BF4A-4A92-93C6-9AEE0E4FDB11}">
      <dgm:prSet custT="1"/>
      <dgm:spPr>
        <a:xfrm>
          <a:off x="3485187" y="1230201"/>
          <a:ext cx="5227780" cy="557815"/>
        </a:xfrm>
        <a:solidFill>
          <a:schemeClr val="accent1">
            <a:lumMod val="20000"/>
            <a:lumOff val="80000"/>
            <a:alpha val="90000"/>
          </a:schemeClr>
        </a:solidFill>
      </dgm:spPr>
      <dgm:t>
        <a:bodyPr anchor="ctr"/>
        <a:lstStyle/>
        <a:p>
          <a:r>
            <a:rPr lang="es-EC" sz="1100" b="0" dirty="0" smtClean="0">
              <a:latin typeface="Calibri"/>
              <a:ea typeface="+mn-ea"/>
              <a:cs typeface="+mn-cs"/>
            </a:rPr>
            <a:t>Proyectos: 4</a:t>
          </a:r>
          <a:endParaRPr lang="es-EC" sz="1100" b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9E3597AC-3E7B-44E8-98A6-18BDC195B6AA}" type="parTrans" cxnId="{D4590052-B9B5-46AF-9B8C-EAD85F79AF2D}">
      <dgm:prSet/>
      <dgm:spPr/>
      <dgm:t>
        <a:bodyPr/>
        <a:lstStyle/>
        <a:p>
          <a:endParaRPr lang="es-EC" sz="1600" b="0">
            <a:solidFill>
              <a:sysClr val="windowText" lastClr="000000"/>
            </a:solidFill>
          </a:endParaRPr>
        </a:p>
      </dgm:t>
    </dgm:pt>
    <dgm:pt modelId="{2AE74B85-051A-419B-A6AB-57436F59B97A}" type="sibTrans" cxnId="{D4590052-B9B5-46AF-9B8C-EAD85F79AF2D}">
      <dgm:prSet/>
      <dgm:spPr/>
      <dgm:t>
        <a:bodyPr/>
        <a:lstStyle/>
        <a:p>
          <a:endParaRPr lang="es-EC" sz="1600" b="0">
            <a:solidFill>
              <a:sysClr val="windowText" lastClr="000000"/>
            </a:solidFill>
          </a:endParaRPr>
        </a:p>
      </dgm:t>
    </dgm:pt>
    <dgm:pt modelId="{97839703-BB08-4B5C-BD3E-0678E42469FA}">
      <dgm:prSet custT="1"/>
      <dgm:spPr>
        <a:xfrm>
          <a:off x="3485187" y="1843798"/>
          <a:ext cx="5227780" cy="557815"/>
        </a:xfrm>
        <a:solidFill>
          <a:schemeClr val="tx2">
            <a:lumMod val="40000"/>
            <a:lumOff val="60000"/>
            <a:alpha val="90000"/>
          </a:schemeClr>
        </a:solidFill>
      </dgm:spPr>
      <dgm:t>
        <a:bodyPr anchor="ctr"/>
        <a:lstStyle/>
        <a:p>
          <a:r>
            <a:rPr lang="es-EC" sz="1100" b="0" smtClean="0">
              <a:latin typeface="Calibri"/>
              <a:ea typeface="+mn-ea"/>
              <a:cs typeface="+mn-cs"/>
            </a:rPr>
            <a:t>Proyectos: 5</a:t>
          </a:r>
          <a:endParaRPr lang="es-EC" sz="1100" b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90515F20-9BA9-4113-9C47-7AA14525DF5A}" type="parTrans" cxnId="{9B4F8B6D-C169-47FA-8A3B-7803BA63DA2A}">
      <dgm:prSet/>
      <dgm:spPr/>
      <dgm:t>
        <a:bodyPr/>
        <a:lstStyle/>
        <a:p>
          <a:endParaRPr lang="es-EC" sz="1600" b="0">
            <a:solidFill>
              <a:sysClr val="windowText" lastClr="000000"/>
            </a:solidFill>
          </a:endParaRPr>
        </a:p>
      </dgm:t>
    </dgm:pt>
    <dgm:pt modelId="{20291988-0A1B-493F-8EA1-E5F17C5901D6}" type="sibTrans" cxnId="{9B4F8B6D-C169-47FA-8A3B-7803BA63DA2A}">
      <dgm:prSet/>
      <dgm:spPr/>
      <dgm:t>
        <a:bodyPr/>
        <a:lstStyle/>
        <a:p>
          <a:endParaRPr lang="es-EC" sz="1600" b="0">
            <a:solidFill>
              <a:sysClr val="windowText" lastClr="000000"/>
            </a:solidFill>
          </a:endParaRPr>
        </a:p>
      </dgm:t>
    </dgm:pt>
    <dgm:pt modelId="{0376B28E-92B8-4C24-877B-E0BBE6F9169B}">
      <dgm:prSet custT="1"/>
      <dgm:spPr>
        <a:xfrm>
          <a:off x="3485187" y="2457396"/>
          <a:ext cx="5227780" cy="557815"/>
        </a:xfrm>
        <a:solidFill>
          <a:srgbClr val="FFFF99">
            <a:alpha val="90000"/>
          </a:srgbClr>
        </a:solidFill>
      </dgm:spPr>
      <dgm:t>
        <a:bodyPr anchor="ctr"/>
        <a:lstStyle/>
        <a:p>
          <a:r>
            <a:rPr lang="es-EC" sz="1100" b="0" smtClean="0">
              <a:latin typeface="Calibri"/>
              <a:ea typeface="+mn-ea"/>
              <a:cs typeface="+mn-cs"/>
            </a:rPr>
            <a:t>Proyectos: 2</a:t>
          </a:r>
          <a:endParaRPr lang="es-EC" sz="1100" b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BF1F1BAB-3486-467D-B410-18D54D8C6438}" type="parTrans" cxnId="{F7613715-1B1E-4AEA-8753-A05460449148}">
      <dgm:prSet/>
      <dgm:spPr/>
      <dgm:t>
        <a:bodyPr/>
        <a:lstStyle/>
        <a:p>
          <a:endParaRPr lang="es-EC" sz="1600" b="0">
            <a:solidFill>
              <a:sysClr val="windowText" lastClr="000000"/>
            </a:solidFill>
          </a:endParaRPr>
        </a:p>
      </dgm:t>
    </dgm:pt>
    <dgm:pt modelId="{929FE116-2F80-499C-A9E5-1324FB9D2EA7}" type="sibTrans" cxnId="{F7613715-1B1E-4AEA-8753-A05460449148}">
      <dgm:prSet/>
      <dgm:spPr/>
      <dgm:t>
        <a:bodyPr/>
        <a:lstStyle/>
        <a:p>
          <a:endParaRPr lang="es-EC" sz="1600" b="0">
            <a:solidFill>
              <a:sysClr val="windowText" lastClr="000000"/>
            </a:solidFill>
          </a:endParaRPr>
        </a:p>
      </dgm:t>
    </dgm:pt>
    <dgm:pt modelId="{682D2C6A-840A-452D-95A3-A7BE5738530C}">
      <dgm:prSet custT="1"/>
      <dgm:spPr>
        <a:xfrm>
          <a:off x="3485187" y="3070993"/>
          <a:ext cx="5227780" cy="557815"/>
        </a:xfrm>
        <a:solidFill>
          <a:srgbClr val="FFC000">
            <a:alpha val="90000"/>
          </a:srgbClr>
        </a:solidFill>
      </dgm:spPr>
      <dgm:t>
        <a:bodyPr anchor="ctr"/>
        <a:lstStyle/>
        <a:p>
          <a:r>
            <a:rPr lang="es-EC" sz="1100" b="0" smtClean="0">
              <a:latin typeface="Calibri"/>
              <a:ea typeface="+mn-ea"/>
              <a:cs typeface="+mn-cs"/>
            </a:rPr>
            <a:t>Proyectos: 6</a:t>
          </a:r>
          <a:endParaRPr lang="es-EC" sz="1100" b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092E5D58-0959-4680-A714-AE7FA317C35F}" type="parTrans" cxnId="{63FF574E-AE71-4ED4-ABE0-1201D44594C0}">
      <dgm:prSet/>
      <dgm:spPr/>
      <dgm:t>
        <a:bodyPr/>
        <a:lstStyle/>
        <a:p>
          <a:endParaRPr lang="es-EC" sz="1600" b="0">
            <a:solidFill>
              <a:sysClr val="windowText" lastClr="000000"/>
            </a:solidFill>
          </a:endParaRPr>
        </a:p>
      </dgm:t>
    </dgm:pt>
    <dgm:pt modelId="{3698FAD4-9FAE-4B5F-9902-0278FC002229}" type="sibTrans" cxnId="{63FF574E-AE71-4ED4-ABE0-1201D44594C0}">
      <dgm:prSet/>
      <dgm:spPr/>
      <dgm:t>
        <a:bodyPr/>
        <a:lstStyle/>
        <a:p>
          <a:endParaRPr lang="es-EC" sz="1600" b="0">
            <a:solidFill>
              <a:sysClr val="windowText" lastClr="000000"/>
            </a:solidFill>
          </a:endParaRPr>
        </a:p>
      </dgm:t>
    </dgm:pt>
    <dgm:pt modelId="{0825DF3D-BF93-49A3-8DFD-B379F5630E26}">
      <dgm:prSet custT="1"/>
      <dgm:spPr>
        <a:xfrm>
          <a:off x="3485187" y="3684590"/>
          <a:ext cx="5227780" cy="557815"/>
        </a:xfrm>
        <a:solidFill>
          <a:srgbClr val="92D050">
            <a:alpha val="90000"/>
          </a:srgbClr>
        </a:solidFill>
      </dgm:spPr>
      <dgm:t>
        <a:bodyPr anchor="ctr"/>
        <a:lstStyle/>
        <a:p>
          <a:r>
            <a:rPr lang="es-EC" sz="1100" b="0" smtClean="0">
              <a:latin typeface="Calibri"/>
              <a:ea typeface="+mn-ea"/>
              <a:cs typeface="+mn-cs"/>
            </a:rPr>
            <a:t>Proyectos: 7</a:t>
          </a:r>
          <a:endParaRPr lang="es-EC" sz="1100" b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DB8B07B3-0DFB-4744-B728-E58792D78470}" type="parTrans" cxnId="{6C9896CB-2198-4C31-999B-CABB8EAC4B1C}">
      <dgm:prSet/>
      <dgm:spPr/>
      <dgm:t>
        <a:bodyPr/>
        <a:lstStyle/>
        <a:p>
          <a:endParaRPr lang="es-EC" sz="1600" b="0">
            <a:solidFill>
              <a:sysClr val="windowText" lastClr="000000"/>
            </a:solidFill>
          </a:endParaRPr>
        </a:p>
      </dgm:t>
    </dgm:pt>
    <dgm:pt modelId="{88D2DDD6-F26D-4122-8333-7A1F074AF7A5}" type="sibTrans" cxnId="{6C9896CB-2198-4C31-999B-CABB8EAC4B1C}">
      <dgm:prSet/>
      <dgm:spPr/>
      <dgm:t>
        <a:bodyPr/>
        <a:lstStyle/>
        <a:p>
          <a:endParaRPr lang="es-EC" sz="1600" b="0">
            <a:solidFill>
              <a:sysClr val="windowText" lastClr="000000"/>
            </a:solidFill>
          </a:endParaRPr>
        </a:p>
      </dgm:t>
    </dgm:pt>
    <dgm:pt modelId="{FFA13D70-E1D5-49B3-B787-217CF7B3013F}">
      <dgm:prSet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EC" sz="1100" b="0" dirty="0" smtClean="0">
              <a:latin typeface="Calibri"/>
              <a:ea typeface="+mn-ea"/>
              <a:cs typeface="+mn-cs"/>
            </a:rPr>
            <a:t>Presupuesto : $ 1,540,421,68   incluido - </a:t>
          </a:r>
          <a:r>
            <a:rPr lang="es-ES" sz="1100" b="0" dirty="0" smtClean="0">
              <a:latin typeface="Calibri"/>
              <a:ea typeface="+mn-ea"/>
              <a:cs typeface="+mn-cs"/>
            </a:rPr>
            <a:t>Talento Humano Comercialización: $297,332,93</a:t>
          </a:r>
          <a:endParaRPr lang="es-EC" sz="1100" b="0" dirty="0">
            <a:latin typeface="Calibri"/>
            <a:ea typeface="+mn-ea"/>
            <a:cs typeface="+mn-cs"/>
          </a:endParaRPr>
        </a:p>
      </dgm:t>
    </dgm:pt>
    <dgm:pt modelId="{2A5140BE-A69C-487B-B4E6-0C34820DC5F7}" type="parTrans" cxnId="{27B65B1E-9CA0-488A-8E8B-472F8E66AD22}">
      <dgm:prSet/>
      <dgm:spPr/>
      <dgm:t>
        <a:bodyPr/>
        <a:lstStyle/>
        <a:p>
          <a:endParaRPr lang="es-EC" sz="1400"/>
        </a:p>
      </dgm:t>
    </dgm:pt>
    <dgm:pt modelId="{C387600C-92C5-4DC9-97D1-3FE7E6A54A8F}" type="sibTrans" cxnId="{27B65B1E-9CA0-488A-8E8B-472F8E66AD22}">
      <dgm:prSet/>
      <dgm:spPr/>
      <dgm:t>
        <a:bodyPr/>
        <a:lstStyle/>
        <a:p>
          <a:endParaRPr lang="es-EC" sz="1400"/>
        </a:p>
      </dgm:t>
    </dgm:pt>
    <dgm:pt modelId="{FF335639-7E12-4D2D-BE14-2E5FD969E380}">
      <dgm:prSet custT="1"/>
      <dgm:spPr>
        <a:solidFill>
          <a:schemeClr val="bg1">
            <a:lumMod val="75000"/>
            <a:alpha val="90000"/>
          </a:schemeClr>
        </a:solidFill>
      </dgm:spPr>
      <dgm:t>
        <a:bodyPr/>
        <a:lstStyle/>
        <a:p>
          <a:r>
            <a:rPr lang="es-EC" sz="1100" b="0" dirty="0" smtClean="0">
              <a:latin typeface="Calibri"/>
              <a:ea typeface="+mn-ea"/>
              <a:cs typeface="+mn-cs"/>
            </a:rPr>
            <a:t>Presupuesto : $ 1´186,693,29 – incluido </a:t>
          </a:r>
          <a:r>
            <a:rPr lang="es-EC" sz="1100" b="0" dirty="0" err="1" smtClean="0">
              <a:latin typeface="Calibri"/>
              <a:ea typeface="+mn-ea"/>
              <a:cs typeface="+mn-cs"/>
            </a:rPr>
            <a:t>TTHH</a:t>
          </a:r>
          <a:r>
            <a:rPr lang="es-EC" sz="1100" b="0" dirty="0" smtClean="0">
              <a:latin typeface="Calibri"/>
              <a:ea typeface="+mn-ea"/>
              <a:cs typeface="+mn-cs"/>
            </a:rPr>
            <a:t> $367,357,25 </a:t>
          </a:r>
          <a:endParaRPr lang="es-EC" sz="1100" b="0" dirty="0">
            <a:latin typeface="Calibri"/>
            <a:ea typeface="+mn-ea"/>
            <a:cs typeface="+mn-cs"/>
          </a:endParaRPr>
        </a:p>
      </dgm:t>
    </dgm:pt>
    <dgm:pt modelId="{9DFFB434-BB45-45E2-932F-CFB6E039EC8E}" type="parTrans" cxnId="{D79544CE-D9CA-4035-8426-90DC0B9CCE3D}">
      <dgm:prSet/>
      <dgm:spPr/>
      <dgm:t>
        <a:bodyPr/>
        <a:lstStyle/>
        <a:p>
          <a:endParaRPr lang="es-EC" sz="1400"/>
        </a:p>
      </dgm:t>
    </dgm:pt>
    <dgm:pt modelId="{7B98C026-1604-4BD0-A14F-7E534B045565}" type="sibTrans" cxnId="{D79544CE-D9CA-4035-8426-90DC0B9CCE3D}">
      <dgm:prSet/>
      <dgm:spPr/>
      <dgm:t>
        <a:bodyPr/>
        <a:lstStyle/>
        <a:p>
          <a:endParaRPr lang="es-EC" sz="1400"/>
        </a:p>
      </dgm:t>
    </dgm:pt>
    <dgm:pt modelId="{AAC844A3-7C13-41DE-A1F1-89898EC48482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EC" sz="1100" b="0" dirty="0" smtClean="0">
              <a:latin typeface="Calibri"/>
              <a:ea typeface="+mn-ea"/>
              <a:cs typeface="+mn-cs"/>
            </a:rPr>
            <a:t>Presupuesto : $ 374,895,55 – incluido </a:t>
          </a:r>
          <a:r>
            <a:rPr lang="es-EC" sz="1100" b="0" dirty="0" err="1" smtClean="0">
              <a:latin typeface="Calibri"/>
              <a:ea typeface="+mn-ea"/>
              <a:cs typeface="+mn-cs"/>
            </a:rPr>
            <a:t>TTHH</a:t>
          </a:r>
          <a:r>
            <a:rPr lang="es-EC" sz="1100" b="0" dirty="0" smtClean="0">
              <a:latin typeface="Calibri"/>
              <a:ea typeface="+mn-ea"/>
              <a:cs typeface="+mn-cs"/>
            </a:rPr>
            <a:t> $126,309,11  </a:t>
          </a:r>
          <a:endParaRPr lang="es-EC" sz="1100" b="0" dirty="0">
            <a:latin typeface="Calibri"/>
            <a:ea typeface="+mn-ea"/>
            <a:cs typeface="+mn-cs"/>
          </a:endParaRPr>
        </a:p>
      </dgm:t>
    </dgm:pt>
    <dgm:pt modelId="{54367932-4819-429D-A332-E5CB0704EF8C}" type="parTrans" cxnId="{A74AF813-3A63-4681-9E10-D2300589666E}">
      <dgm:prSet/>
      <dgm:spPr/>
      <dgm:t>
        <a:bodyPr/>
        <a:lstStyle/>
        <a:p>
          <a:endParaRPr lang="es-EC" sz="1400"/>
        </a:p>
      </dgm:t>
    </dgm:pt>
    <dgm:pt modelId="{3A331140-CB57-4BB6-B824-393316BA6C6B}" type="sibTrans" cxnId="{A74AF813-3A63-4681-9E10-D2300589666E}">
      <dgm:prSet/>
      <dgm:spPr/>
      <dgm:t>
        <a:bodyPr/>
        <a:lstStyle/>
        <a:p>
          <a:endParaRPr lang="es-EC" sz="1400"/>
        </a:p>
      </dgm:t>
    </dgm:pt>
    <dgm:pt modelId="{187E6C64-D69E-4034-B47D-ABFFD2A5A1AB}">
      <dgm:prSet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EC" sz="1100" b="0" dirty="0" smtClean="0">
              <a:latin typeface="Calibri"/>
              <a:ea typeface="+mn-ea"/>
              <a:cs typeface="+mn-cs"/>
            </a:rPr>
            <a:t>Presupuesto : $ 326,346,29 – incluido </a:t>
          </a:r>
          <a:r>
            <a:rPr lang="es-EC" sz="1100" b="0" dirty="0" err="1" smtClean="0">
              <a:latin typeface="Calibri"/>
              <a:ea typeface="+mn-ea"/>
              <a:cs typeface="+mn-cs"/>
            </a:rPr>
            <a:t>TTHH</a:t>
          </a:r>
          <a:r>
            <a:rPr lang="es-EC" sz="1100" b="0" dirty="0" smtClean="0">
              <a:latin typeface="Calibri"/>
              <a:ea typeface="+mn-ea"/>
              <a:cs typeface="+mn-cs"/>
            </a:rPr>
            <a:t> $148,468,07 </a:t>
          </a:r>
          <a:endParaRPr lang="es-EC" sz="1100" b="0" dirty="0">
            <a:latin typeface="Calibri"/>
            <a:ea typeface="+mn-ea"/>
            <a:cs typeface="+mn-cs"/>
          </a:endParaRPr>
        </a:p>
      </dgm:t>
    </dgm:pt>
    <dgm:pt modelId="{7E056FEC-7504-4D56-B70F-B6664F0F2ECD}" type="parTrans" cxnId="{441447AF-88DA-40C7-B42D-E84F5D7B0376}">
      <dgm:prSet/>
      <dgm:spPr/>
      <dgm:t>
        <a:bodyPr/>
        <a:lstStyle/>
        <a:p>
          <a:endParaRPr lang="es-EC" sz="1400"/>
        </a:p>
      </dgm:t>
    </dgm:pt>
    <dgm:pt modelId="{52A12A2D-75CF-46D1-BFB9-F2604E115EAC}" type="sibTrans" cxnId="{441447AF-88DA-40C7-B42D-E84F5D7B0376}">
      <dgm:prSet/>
      <dgm:spPr/>
      <dgm:t>
        <a:bodyPr/>
        <a:lstStyle/>
        <a:p>
          <a:endParaRPr lang="es-EC" sz="1400"/>
        </a:p>
      </dgm:t>
    </dgm:pt>
    <dgm:pt modelId="{CE385D35-1CFE-45A9-BCF1-7AF277B59120}">
      <dgm:prSet custT="1"/>
      <dgm:spPr>
        <a:solidFill>
          <a:srgbClr val="FFFF99">
            <a:alpha val="90000"/>
          </a:srgbClr>
        </a:solidFill>
      </dgm:spPr>
      <dgm:t>
        <a:bodyPr/>
        <a:lstStyle/>
        <a:p>
          <a:r>
            <a:rPr lang="es-EC" sz="1100" b="0" dirty="0" smtClean="0">
              <a:latin typeface="Calibri"/>
              <a:ea typeface="+mn-ea"/>
              <a:cs typeface="+mn-cs"/>
            </a:rPr>
            <a:t>Presupuesto : $ 50,445,00 </a:t>
          </a:r>
          <a:endParaRPr lang="es-EC" sz="1100" b="0" dirty="0">
            <a:latin typeface="Calibri"/>
            <a:ea typeface="+mn-ea"/>
            <a:cs typeface="+mn-cs"/>
          </a:endParaRPr>
        </a:p>
      </dgm:t>
    </dgm:pt>
    <dgm:pt modelId="{1DCA39E7-0F01-405C-B75F-688FA06C928A}" type="parTrans" cxnId="{C2A76671-2860-43DC-8FC8-F7A190523CE6}">
      <dgm:prSet/>
      <dgm:spPr/>
      <dgm:t>
        <a:bodyPr/>
        <a:lstStyle/>
        <a:p>
          <a:endParaRPr lang="es-EC" sz="1400"/>
        </a:p>
      </dgm:t>
    </dgm:pt>
    <dgm:pt modelId="{0FC8012E-2013-4FD9-BFC8-757CF85D60B7}" type="sibTrans" cxnId="{C2A76671-2860-43DC-8FC8-F7A190523CE6}">
      <dgm:prSet/>
      <dgm:spPr/>
      <dgm:t>
        <a:bodyPr/>
        <a:lstStyle/>
        <a:p>
          <a:endParaRPr lang="es-EC" sz="1400"/>
        </a:p>
      </dgm:t>
    </dgm:pt>
    <dgm:pt modelId="{68204BC9-7887-4A92-952A-A9F81CA54300}">
      <dgm:prSet custT="1"/>
      <dgm:spPr>
        <a:xfrm>
          <a:off x="0" y="3070993"/>
          <a:ext cx="3485187" cy="557815"/>
        </a:xfrm>
        <a:solidFill>
          <a:schemeClr val="bg1"/>
        </a:solidFill>
      </dgm:spPr>
      <dgm:t>
        <a:bodyPr/>
        <a:lstStyle/>
        <a:p>
          <a:pPr algn="ctr"/>
          <a:r>
            <a:rPr lang="es-EC" sz="1400" b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DESARROLLO</a:t>
          </a:r>
          <a:endParaRPr lang="es-EC" sz="1400" b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CB8DD855-0388-44B9-A67C-D5A5B798989C}" type="parTrans" cxnId="{97BE9CA9-F924-4E34-A6B3-43BDA4A6D223}">
      <dgm:prSet/>
      <dgm:spPr/>
      <dgm:t>
        <a:bodyPr/>
        <a:lstStyle/>
        <a:p>
          <a:endParaRPr lang="es-EC" sz="1400"/>
        </a:p>
      </dgm:t>
    </dgm:pt>
    <dgm:pt modelId="{3B16A3B0-874C-43A7-9538-1B3F9DFAE7F2}" type="sibTrans" cxnId="{97BE9CA9-F924-4E34-A6B3-43BDA4A6D223}">
      <dgm:prSet/>
      <dgm:spPr/>
      <dgm:t>
        <a:bodyPr/>
        <a:lstStyle/>
        <a:p>
          <a:endParaRPr lang="es-EC" sz="1400"/>
        </a:p>
      </dgm:t>
    </dgm:pt>
    <dgm:pt modelId="{81561EB2-7B67-47FA-8433-5D162E2CA602}">
      <dgm:prSet custT="1"/>
      <dgm:spPr>
        <a:xfrm>
          <a:off x="0" y="3070993"/>
          <a:ext cx="3485187" cy="557815"/>
        </a:xfrm>
        <a:solidFill>
          <a:schemeClr val="bg1"/>
        </a:solidFill>
      </dgm:spPr>
      <dgm:t>
        <a:bodyPr/>
        <a:lstStyle/>
        <a:p>
          <a:r>
            <a:rPr lang="es-EC" sz="1100" b="0" smtClean="0">
              <a:latin typeface="Calibri"/>
              <a:ea typeface="+mn-ea"/>
              <a:cs typeface="+mn-cs"/>
            </a:rPr>
            <a:t>Proyectos: 4</a:t>
          </a:r>
          <a:endParaRPr lang="es-EC" sz="1100" b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F7C7F695-03A4-41D0-B902-38077F836F0E}" type="parTrans" cxnId="{429D8EE5-F378-46D6-BB54-5D78A18B7A0B}">
      <dgm:prSet/>
      <dgm:spPr/>
      <dgm:t>
        <a:bodyPr/>
        <a:lstStyle/>
        <a:p>
          <a:endParaRPr lang="es-EC" sz="1400"/>
        </a:p>
      </dgm:t>
    </dgm:pt>
    <dgm:pt modelId="{734242CA-1604-496F-8C98-3989B96B03BB}" type="sibTrans" cxnId="{429D8EE5-F378-46D6-BB54-5D78A18B7A0B}">
      <dgm:prSet/>
      <dgm:spPr/>
      <dgm:t>
        <a:bodyPr/>
        <a:lstStyle/>
        <a:p>
          <a:endParaRPr lang="es-EC" sz="1400"/>
        </a:p>
      </dgm:t>
    </dgm:pt>
    <dgm:pt modelId="{5623AD00-B1C5-4CC3-8CA9-48263819B62F}">
      <dgm:prSet custT="1"/>
      <dgm:spPr/>
      <dgm:t>
        <a:bodyPr/>
        <a:lstStyle/>
        <a:p>
          <a:r>
            <a:rPr lang="es-EC" sz="1100" b="0" dirty="0" smtClean="0">
              <a:latin typeface="Calibri"/>
              <a:ea typeface="+mn-ea"/>
              <a:cs typeface="+mn-cs"/>
            </a:rPr>
            <a:t>Presupuesto : $ 673,911,69 – incluido </a:t>
          </a:r>
          <a:r>
            <a:rPr lang="es-EC" sz="1100" b="0" dirty="0" err="1" smtClean="0">
              <a:latin typeface="Calibri"/>
              <a:ea typeface="+mn-ea"/>
              <a:cs typeface="+mn-cs"/>
            </a:rPr>
            <a:t>TTHH</a:t>
          </a:r>
          <a:r>
            <a:rPr lang="es-EC" sz="1100" b="0" dirty="0" smtClean="0">
              <a:latin typeface="Calibri"/>
              <a:ea typeface="+mn-ea"/>
              <a:cs typeface="+mn-cs"/>
            </a:rPr>
            <a:t> $260,762,34 </a:t>
          </a:r>
          <a:endParaRPr lang="es-EC" sz="1100" b="0" dirty="0">
            <a:latin typeface="Calibri"/>
            <a:ea typeface="+mn-ea"/>
            <a:cs typeface="+mn-cs"/>
          </a:endParaRPr>
        </a:p>
      </dgm:t>
    </dgm:pt>
    <dgm:pt modelId="{2AF0DB3B-BFD6-4BCE-8A16-EE9C65826313}" type="parTrans" cxnId="{F76AA916-93EA-4198-9ED6-58EC87469876}">
      <dgm:prSet/>
      <dgm:spPr/>
      <dgm:t>
        <a:bodyPr/>
        <a:lstStyle/>
        <a:p>
          <a:endParaRPr lang="es-EC" sz="1400"/>
        </a:p>
      </dgm:t>
    </dgm:pt>
    <dgm:pt modelId="{A8B9F63F-33F2-49F0-A906-F11DA5765D86}" type="sibTrans" cxnId="{F76AA916-93EA-4198-9ED6-58EC87469876}">
      <dgm:prSet/>
      <dgm:spPr/>
      <dgm:t>
        <a:bodyPr/>
        <a:lstStyle/>
        <a:p>
          <a:endParaRPr lang="es-EC" sz="1400"/>
        </a:p>
      </dgm:t>
    </dgm:pt>
    <dgm:pt modelId="{8BF0FFB0-1CAA-4E61-AE80-64D88DE6D765}">
      <dgm:prSet custT="1"/>
      <dgm:spPr/>
      <dgm:t>
        <a:bodyPr/>
        <a:lstStyle/>
        <a:p>
          <a:r>
            <a:rPr lang="es-EC" sz="1100" b="0" dirty="0" smtClean="0">
              <a:latin typeface="Calibri"/>
              <a:ea typeface="+mn-ea"/>
              <a:cs typeface="+mn-cs"/>
            </a:rPr>
            <a:t>Presupuesto : $ 596,994,19 – incluido </a:t>
          </a:r>
          <a:r>
            <a:rPr lang="es-EC" sz="1100" b="0" dirty="0" err="1" smtClean="0">
              <a:latin typeface="Calibri"/>
              <a:ea typeface="+mn-ea"/>
              <a:cs typeface="+mn-cs"/>
            </a:rPr>
            <a:t>TTHH</a:t>
          </a:r>
          <a:r>
            <a:rPr lang="es-EC" sz="1100" b="0" dirty="0" smtClean="0">
              <a:latin typeface="Calibri"/>
              <a:ea typeface="+mn-ea"/>
              <a:cs typeface="+mn-cs"/>
            </a:rPr>
            <a:t> $356,949,19 </a:t>
          </a:r>
          <a:endParaRPr lang="es-EC" sz="1100" b="0" dirty="0">
            <a:latin typeface="Calibri"/>
            <a:ea typeface="+mn-ea"/>
            <a:cs typeface="+mn-cs"/>
          </a:endParaRPr>
        </a:p>
      </dgm:t>
    </dgm:pt>
    <dgm:pt modelId="{3D1C8231-0947-49E4-B26B-3F7870847664}" type="parTrans" cxnId="{ABB7A637-2BDF-4D08-A1F6-520243265BD2}">
      <dgm:prSet/>
      <dgm:spPr/>
      <dgm:t>
        <a:bodyPr/>
        <a:lstStyle/>
        <a:p>
          <a:endParaRPr lang="es-EC" sz="1400"/>
        </a:p>
      </dgm:t>
    </dgm:pt>
    <dgm:pt modelId="{4B6AC875-1FF1-4E13-964E-423702437E50}" type="sibTrans" cxnId="{ABB7A637-2BDF-4D08-A1F6-520243265BD2}">
      <dgm:prSet/>
      <dgm:spPr/>
      <dgm:t>
        <a:bodyPr/>
        <a:lstStyle/>
        <a:p>
          <a:endParaRPr lang="es-EC" sz="1400"/>
        </a:p>
      </dgm:t>
    </dgm:pt>
    <dgm:pt modelId="{84CC7C2B-4B19-42B6-8EAC-09951E948CB1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s-EC" sz="1100" b="0" dirty="0" smtClean="0">
              <a:latin typeface="Calibri"/>
              <a:ea typeface="+mn-ea"/>
              <a:cs typeface="+mn-cs"/>
            </a:rPr>
            <a:t>Presupuesto gestión </a:t>
          </a:r>
          <a:r>
            <a:rPr lang="es-EC" sz="1100" b="0" dirty="0" err="1" smtClean="0">
              <a:latin typeface="Calibri"/>
              <a:ea typeface="+mn-ea"/>
              <a:cs typeface="+mn-cs"/>
            </a:rPr>
            <a:t>ADM</a:t>
          </a:r>
          <a:r>
            <a:rPr lang="es-EC" sz="1100" b="0" dirty="0" smtClean="0">
              <a:latin typeface="Calibri"/>
              <a:ea typeface="+mn-ea"/>
              <a:cs typeface="+mn-cs"/>
            </a:rPr>
            <a:t>: $ 697,695,36</a:t>
          </a:r>
          <a:endParaRPr lang="es-EC" sz="1100" b="0" dirty="0">
            <a:latin typeface="Calibri"/>
            <a:ea typeface="+mn-ea"/>
            <a:cs typeface="+mn-cs"/>
          </a:endParaRPr>
        </a:p>
      </dgm:t>
    </dgm:pt>
    <dgm:pt modelId="{7C39D097-7114-4A63-820E-416D7090DB8B}" type="parTrans" cxnId="{86DAAEB8-ADB6-4A87-AC70-63AA698847DE}">
      <dgm:prSet/>
      <dgm:spPr/>
      <dgm:t>
        <a:bodyPr/>
        <a:lstStyle/>
        <a:p>
          <a:endParaRPr lang="es-EC" sz="1400"/>
        </a:p>
      </dgm:t>
    </dgm:pt>
    <dgm:pt modelId="{9BDA1797-8C69-43F2-B465-DF1BE4A066AB}" type="sibTrans" cxnId="{86DAAEB8-ADB6-4A87-AC70-63AA698847DE}">
      <dgm:prSet/>
      <dgm:spPr/>
      <dgm:t>
        <a:bodyPr/>
        <a:lstStyle/>
        <a:p>
          <a:endParaRPr lang="es-EC" sz="1400"/>
        </a:p>
      </dgm:t>
    </dgm:pt>
    <dgm:pt modelId="{9CCF0618-A0FE-4024-8D61-F8D296EF2954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xfrm>
          <a:off x="0" y="3070993"/>
          <a:ext cx="3485187" cy="557815"/>
        </a:xfrm>
      </dgm:spPr>
      <dgm:t>
        <a:bodyPr/>
        <a:lstStyle/>
        <a:p>
          <a:pPr algn="ctr"/>
          <a:r>
            <a:rPr lang="es-ES" sz="1400" b="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ADMINISTRACIÓN TH PROYECTO MC PROMOCIÓN Y GESTIÓN</a:t>
          </a:r>
          <a:endParaRPr lang="es-EC" sz="1400" b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47244817-450B-4A34-97B7-CB6831F64B20}" type="parTrans" cxnId="{CCADB8DD-A99D-430A-A8BE-C95C5C4641BA}">
      <dgm:prSet/>
      <dgm:spPr/>
      <dgm:t>
        <a:bodyPr/>
        <a:lstStyle/>
        <a:p>
          <a:endParaRPr lang="es-EC" sz="1600"/>
        </a:p>
      </dgm:t>
    </dgm:pt>
    <dgm:pt modelId="{B8B24047-30BC-40A5-A11A-78C6DB2C8A53}" type="sibTrans" cxnId="{CCADB8DD-A99D-430A-A8BE-C95C5C4641BA}">
      <dgm:prSet/>
      <dgm:spPr/>
      <dgm:t>
        <a:bodyPr/>
        <a:lstStyle/>
        <a:p>
          <a:endParaRPr lang="es-EC" sz="1600"/>
        </a:p>
      </dgm:t>
    </dgm:pt>
    <dgm:pt modelId="{1CA9A38D-0520-4617-918C-C51524CDBAA0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xfrm>
          <a:off x="0" y="3684590"/>
          <a:ext cx="3485187" cy="557815"/>
        </a:xfrm>
      </dgm:spPr>
      <dgm:t>
        <a:bodyPr/>
        <a:lstStyle/>
        <a:p>
          <a:pPr algn="ctr"/>
          <a:r>
            <a:rPr lang="es-ES" sz="1400" b="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ADMINISTRACIÓN TH PROYECTO MC </a:t>
          </a:r>
          <a:r>
            <a:rPr lang="es-ES" sz="1400" b="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CLUSTER</a:t>
          </a:r>
          <a:endParaRPr lang="es-EC" sz="1400" b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4E6329B8-9E90-4F53-B68D-F6DE64E7ED5D}" type="parTrans" cxnId="{BBE7FD60-A670-473F-8DB5-4E5EA4FA2121}">
      <dgm:prSet/>
      <dgm:spPr/>
      <dgm:t>
        <a:bodyPr/>
        <a:lstStyle/>
        <a:p>
          <a:endParaRPr lang="es-EC"/>
        </a:p>
      </dgm:t>
    </dgm:pt>
    <dgm:pt modelId="{DD55C89C-E314-4162-B575-2594DECCC097}" type="sibTrans" cxnId="{BBE7FD60-A670-473F-8DB5-4E5EA4FA2121}">
      <dgm:prSet/>
      <dgm:spPr/>
      <dgm:t>
        <a:bodyPr/>
        <a:lstStyle/>
        <a:p>
          <a:endParaRPr lang="es-EC"/>
        </a:p>
      </dgm:t>
    </dgm:pt>
    <dgm:pt modelId="{197D5307-AFA0-4958-9114-98853C886475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xfrm>
          <a:off x="0" y="3070993"/>
          <a:ext cx="3485187" cy="557815"/>
        </a:xfrm>
      </dgm:spPr>
      <dgm:t>
        <a:bodyPr/>
        <a:lstStyle/>
        <a:p>
          <a:pPr algn="l"/>
          <a:r>
            <a:rPr lang="es-EC" sz="1100" b="0" dirty="0" smtClean="0">
              <a:latin typeface="Calibri"/>
              <a:ea typeface="+mn-ea"/>
              <a:cs typeface="+mn-cs"/>
            </a:rPr>
            <a:t>Presupuesto : $ 939,467,36</a:t>
          </a:r>
          <a:endParaRPr lang="es-EC" sz="1100" b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9D120624-A0EB-4BF1-AD9C-1293CE3CB9CF}" type="parTrans" cxnId="{C13EF7DE-72FD-4961-B28B-F33CC4543747}">
      <dgm:prSet/>
      <dgm:spPr/>
      <dgm:t>
        <a:bodyPr/>
        <a:lstStyle/>
        <a:p>
          <a:endParaRPr lang="es-EC"/>
        </a:p>
      </dgm:t>
    </dgm:pt>
    <dgm:pt modelId="{07B33211-CE5B-4A81-B4A5-3EA76BD7AE02}" type="sibTrans" cxnId="{C13EF7DE-72FD-4961-B28B-F33CC4543747}">
      <dgm:prSet/>
      <dgm:spPr/>
      <dgm:t>
        <a:bodyPr/>
        <a:lstStyle/>
        <a:p>
          <a:endParaRPr lang="es-EC"/>
        </a:p>
      </dgm:t>
    </dgm:pt>
    <dgm:pt modelId="{A944FA02-861B-4287-A9F3-A9C9257F134A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xfrm>
          <a:off x="0" y="3684590"/>
          <a:ext cx="3485187" cy="557815"/>
        </a:xfrm>
      </dgm:spPr>
      <dgm:t>
        <a:bodyPr/>
        <a:lstStyle/>
        <a:p>
          <a:pPr algn="l"/>
          <a:r>
            <a:rPr lang="es-EC" sz="1100" b="0" dirty="0" smtClean="0">
              <a:latin typeface="Calibri"/>
              <a:ea typeface="+mn-ea"/>
              <a:cs typeface="+mn-cs"/>
            </a:rPr>
            <a:t>Presupuesto : $ 617,711,53</a:t>
          </a:r>
          <a:endParaRPr lang="es-EC" sz="1100" b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CF88C47D-0CCE-4A92-8B1C-714B76987DD9}" type="parTrans" cxnId="{1CCA33C6-7918-497E-B8B3-503222CB394F}">
      <dgm:prSet/>
      <dgm:spPr/>
      <dgm:t>
        <a:bodyPr/>
        <a:lstStyle/>
        <a:p>
          <a:endParaRPr lang="es-EC"/>
        </a:p>
      </dgm:t>
    </dgm:pt>
    <dgm:pt modelId="{00F5C29E-FB4E-48C0-8502-9CF33D0BAEAB}" type="sibTrans" cxnId="{1CCA33C6-7918-497E-B8B3-503222CB394F}">
      <dgm:prSet/>
      <dgm:spPr/>
      <dgm:t>
        <a:bodyPr/>
        <a:lstStyle/>
        <a:p>
          <a:endParaRPr lang="es-EC"/>
        </a:p>
      </dgm:t>
    </dgm:pt>
    <dgm:pt modelId="{A6F43FAF-E15F-4DF7-B9A0-98B87DBC4989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s-ES" sz="1100" b="0" dirty="0" smtClean="0">
              <a:latin typeface="Calibri"/>
              <a:ea typeface="+mn-ea"/>
              <a:cs typeface="+mn-cs"/>
            </a:rPr>
            <a:t>Presupuesto gestión TH:     $ 1´200.675,23</a:t>
          </a:r>
          <a:endParaRPr lang="es-EC" sz="1100" b="0" dirty="0">
            <a:latin typeface="Calibri"/>
            <a:ea typeface="+mn-ea"/>
            <a:cs typeface="+mn-cs"/>
          </a:endParaRPr>
        </a:p>
      </dgm:t>
    </dgm:pt>
    <dgm:pt modelId="{093A50F8-4A10-4838-83FA-E550E54B5C26}" type="parTrans" cxnId="{7E2B06D6-E50B-410C-8EB1-92CE2E4323AF}">
      <dgm:prSet/>
      <dgm:spPr/>
      <dgm:t>
        <a:bodyPr/>
        <a:lstStyle/>
        <a:p>
          <a:endParaRPr lang="es-EC"/>
        </a:p>
      </dgm:t>
    </dgm:pt>
    <dgm:pt modelId="{8E91CD10-B343-404C-B1E3-11DF6F8CAD92}" type="sibTrans" cxnId="{7E2B06D6-E50B-410C-8EB1-92CE2E4323AF}">
      <dgm:prSet/>
      <dgm:spPr/>
      <dgm:t>
        <a:bodyPr/>
        <a:lstStyle/>
        <a:p>
          <a:endParaRPr lang="es-EC"/>
        </a:p>
      </dgm:t>
    </dgm:pt>
    <dgm:pt modelId="{873A5EA1-B6E6-4C53-A8C7-DF99930C2914}" type="pres">
      <dgm:prSet presAssocID="{16371216-92A7-43A9-B244-3BAA8B9871E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C"/>
        </a:p>
      </dgm:t>
    </dgm:pt>
    <dgm:pt modelId="{8A86173D-0B7E-4467-890B-E776496285B0}" type="pres">
      <dgm:prSet presAssocID="{5FD33297-E5FD-461B-BB97-C22FDE3A93E2}" presName="linNode" presStyleCnt="0"/>
      <dgm:spPr/>
      <dgm:t>
        <a:bodyPr/>
        <a:lstStyle/>
        <a:p>
          <a:endParaRPr lang="es-EC"/>
        </a:p>
      </dgm:t>
    </dgm:pt>
    <dgm:pt modelId="{4DC7F757-2BDA-48F5-8F8B-2360186BDDEE}" type="pres">
      <dgm:prSet presAssocID="{5FD33297-E5FD-461B-BB97-C22FDE3A93E2}" presName="parentShp" presStyleLbl="node1" presStyleIdx="0" presStyleCnt="10" custScaleX="11348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C"/>
        </a:p>
      </dgm:t>
    </dgm:pt>
    <dgm:pt modelId="{FF59C49A-75BF-4DC5-93DE-C7CF46290AF8}" type="pres">
      <dgm:prSet presAssocID="{5FD33297-E5FD-461B-BB97-C22FDE3A93E2}" presName="childShp" presStyleLbl="bgAccFollowNode1" presStyleIdx="0" presStyleCnt="10" custScaleX="88987" custScaleY="173296">
        <dgm:presLayoutVars>
          <dgm:bulletEnabled val="1"/>
        </dgm:presLayoutVars>
      </dgm:prSet>
      <dgm:spPr>
        <a:prstGeom prst="rightArrow">
          <a:avLst>
            <a:gd name="adj1" fmla="val 75000"/>
            <a:gd name="adj2" fmla="val 50000"/>
          </a:avLst>
        </a:prstGeom>
      </dgm:spPr>
      <dgm:t>
        <a:bodyPr/>
        <a:lstStyle/>
        <a:p>
          <a:endParaRPr lang="es-EC"/>
        </a:p>
      </dgm:t>
    </dgm:pt>
    <dgm:pt modelId="{A6C9A624-1156-4C15-8FD9-BE1EEA11BDB0}" type="pres">
      <dgm:prSet presAssocID="{B904C329-D237-4B58-BA3E-004D3E7C88AC}" presName="spacing" presStyleCnt="0"/>
      <dgm:spPr/>
      <dgm:t>
        <a:bodyPr/>
        <a:lstStyle/>
        <a:p>
          <a:endParaRPr lang="es-EC"/>
        </a:p>
      </dgm:t>
    </dgm:pt>
    <dgm:pt modelId="{6599A698-FEDD-4B1D-8A6A-F21320CD16D9}" type="pres">
      <dgm:prSet presAssocID="{78B70007-1C63-4E48-96DD-89CE634B839B}" presName="linNode" presStyleCnt="0"/>
      <dgm:spPr/>
      <dgm:t>
        <a:bodyPr/>
        <a:lstStyle/>
        <a:p>
          <a:endParaRPr lang="es-EC"/>
        </a:p>
      </dgm:t>
    </dgm:pt>
    <dgm:pt modelId="{56D8D532-BE10-4A1B-AC4A-13E4B36B0E3A}" type="pres">
      <dgm:prSet presAssocID="{78B70007-1C63-4E48-96DD-89CE634B839B}" presName="parentShp" presStyleLbl="node1" presStyleIdx="1" presStyleCnt="10" custScaleX="11348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C"/>
        </a:p>
      </dgm:t>
    </dgm:pt>
    <dgm:pt modelId="{51E0CB03-55E7-49BA-A234-A76B71B19568}" type="pres">
      <dgm:prSet presAssocID="{78B70007-1C63-4E48-96DD-89CE634B839B}" presName="childShp" presStyleLbl="bgAccFollowNode1" presStyleIdx="1" presStyleCnt="10" custScaleX="88695">
        <dgm:presLayoutVars>
          <dgm:bulletEnabled val="1"/>
        </dgm:presLayoutVars>
      </dgm:prSet>
      <dgm:spPr>
        <a:prstGeom prst="rightArrow">
          <a:avLst>
            <a:gd name="adj1" fmla="val 75000"/>
            <a:gd name="adj2" fmla="val 50000"/>
          </a:avLst>
        </a:prstGeom>
      </dgm:spPr>
      <dgm:t>
        <a:bodyPr/>
        <a:lstStyle/>
        <a:p>
          <a:endParaRPr lang="es-EC"/>
        </a:p>
      </dgm:t>
    </dgm:pt>
    <dgm:pt modelId="{B440A0FC-BC9D-404B-970C-19FEEBAACE9F}" type="pres">
      <dgm:prSet presAssocID="{2C51745B-6B17-4623-A887-B0924BC53BA0}" presName="spacing" presStyleCnt="0"/>
      <dgm:spPr/>
      <dgm:t>
        <a:bodyPr/>
        <a:lstStyle/>
        <a:p>
          <a:endParaRPr lang="es-EC"/>
        </a:p>
      </dgm:t>
    </dgm:pt>
    <dgm:pt modelId="{1DBFB18B-A588-47BB-BA27-47A314810D96}" type="pres">
      <dgm:prSet presAssocID="{98DEBCCD-2737-4089-B604-D05FECD941E1}" presName="linNode" presStyleCnt="0"/>
      <dgm:spPr/>
      <dgm:t>
        <a:bodyPr/>
        <a:lstStyle/>
        <a:p>
          <a:endParaRPr lang="es-EC"/>
        </a:p>
      </dgm:t>
    </dgm:pt>
    <dgm:pt modelId="{0BA1CC12-91E7-41C9-82A9-A6991F225FF2}" type="pres">
      <dgm:prSet presAssocID="{98DEBCCD-2737-4089-B604-D05FECD941E1}" presName="parentShp" presStyleLbl="node1" presStyleIdx="2" presStyleCnt="10" custScaleX="11348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C"/>
        </a:p>
      </dgm:t>
    </dgm:pt>
    <dgm:pt modelId="{4DEA75CD-3A5B-4E88-937B-B0BCCBDD6994}" type="pres">
      <dgm:prSet presAssocID="{98DEBCCD-2737-4089-B604-D05FECD941E1}" presName="childShp" presStyleLbl="bgAccFollowNode1" presStyleIdx="2" presStyleCnt="10" custScaleX="88502">
        <dgm:presLayoutVars>
          <dgm:bulletEnabled val="1"/>
        </dgm:presLayoutVars>
      </dgm:prSet>
      <dgm:spPr>
        <a:prstGeom prst="rightArrow">
          <a:avLst>
            <a:gd name="adj1" fmla="val 75000"/>
            <a:gd name="adj2" fmla="val 50000"/>
          </a:avLst>
        </a:prstGeom>
      </dgm:spPr>
      <dgm:t>
        <a:bodyPr/>
        <a:lstStyle/>
        <a:p>
          <a:endParaRPr lang="es-EC"/>
        </a:p>
      </dgm:t>
    </dgm:pt>
    <dgm:pt modelId="{C8513D82-E048-4D82-835C-D1EDEB80D8EC}" type="pres">
      <dgm:prSet presAssocID="{8B79474A-8159-4B46-A6DF-3CB2A9CD0F18}" presName="spacing" presStyleCnt="0"/>
      <dgm:spPr/>
      <dgm:t>
        <a:bodyPr/>
        <a:lstStyle/>
        <a:p>
          <a:endParaRPr lang="es-EC"/>
        </a:p>
      </dgm:t>
    </dgm:pt>
    <dgm:pt modelId="{8339EF5F-9DC1-493D-83FF-930D380E5EF8}" type="pres">
      <dgm:prSet presAssocID="{347A428A-FDF5-421B-A59A-416FA6AF07FA}" presName="linNode" presStyleCnt="0"/>
      <dgm:spPr/>
      <dgm:t>
        <a:bodyPr/>
        <a:lstStyle/>
        <a:p>
          <a:endParaRPr lang="es-EC"/>
        </a:p>
      </dgm:t>
    </dgm:pt>
    <dgm:pt modelId="{21A452C3-FFD8-49CB-8B53-B31586EF9285}" type="pres">
      <dgm:prSet presAssocID="{347A428A-FDF5-421B-A59A-416FA6AF07FA}" presName="parentShp" presStyleLbl="node1" presStyleIdx="3" presStyleCnt="10" custScaleX="11348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C"/>
        </a:p>
      </dgm:t>
    </dgm:pt>
    <dgm:pt modelId="{F867A44C-8577-4DE0-80E6-F889A5D36AC6}" type="pres">
      <dgm:prSet presAssocID="{347A428A-FDF5-421B-A59A-416FA6AF07FA}" presName="childShp" presStyleLbl="bgAccFollowNode1" presStyleIdx="3" presStyleCnt="10" custScaleX="87498">
        <dgm:presLayoutVars>
          <dgm:bulletEnabled val="1"/>
        </dgm:presLayoutVars>
      </dgm:prSet>
      <dgm:spPr>
        <a:prstGeom prst="rightArrow">
          <a:avLst>
            <a:gd name="adj1" fmla="val 75000"/>
            <a:gd name="adj2" fmla="val 50000"/>
          </a:avLst>
        </a:prstGeom>
      </dgm:spPr>
      <dgm:t>
        <a:bodyPr/>
        <a:lstStyle/>
        <a:p>
          <a:endParaRPr lang="es-EC"/>
        </a:p>
      </dgm:t>
    </dgm:pt>
    <dgm:pt modelId="{E7F6C7F1-ED51-4BE3-93A8-2E7C82671758}" type="pres">
      <dgm:prSet presAssocID="{CAF90549-F060-41EB-B664-52553A1206BB}" presName="spacing" presStyleCnt="0"/>
      <dgm:spPr/>
      <dgm:t>
        <a:bodyPr/>
        <a:lstStyle/>
        <a:p>
          <a:endParaRPr lang="es-EC"/>
        </a:p>
      </dgm:t>
    </dgm:pt>
    <dgm:pt modelId="{2C856D39-3C29-44ED-9EDC-CE1079867C9C}" type="pres">
      <dgm:prSet presAssocID="{4EFA8EF3-8466-4232-A921-59FB6644DC6B}" presName="linNode" presStyleCnt="0"/>
      <dgm:spPr/>
      <dgm:t>
        <a:bodyPr/>
        <a:lstStyle/>
        <a:p>
          <a:endParaRPr lang="es-EC"/>
        </a:p>
      </dgm:t>
    </dgm:pt>
    <dgm:pt modelId="{A028E633-8CD9-4986-AA1A-F3DEABF417A8}" type="pres">
      <dgm:prSet presAssocID="{4EFA8EF3-8466-4232-A921-59FB6644DC6B}" presName="parentShp" presStyleLbl="node1" presStyleIdx="4" presStyleCnt="10" custScaleX="11348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C"/>
        </a:p>
      </dgm:t>
    </dgm:pt>
    <dgm:pt modelId="{94F89EE7-7A8C-40C7-9968-AEA38E8BFB48}" type="pres">
      <dgm:prSet presAssocID="{4EFA8EF3-8466-4232-A921-59FB6644DC6B}" presName="childShp" presStyleLbl="bgAccFollowNode1" presStyleIdx="4" presStyleCnt="10" custScaleX="88502">
        <dgm:presLayoutVars>
          <dgm:bulletEnabled val="1"/>
        </dgm:presLayoutVars>
      </dgm:prSet>
      <dgm:spPr>
        <a:prstGeom prst="rightArrow">
          <a:avLst>
            <a:gd name="adj1" fmla="val 75000"/>
            <a:gd name="adj2" fmla="val 50000"/>
          </a:avLst>
        </a:prstGeom>
      </dgm:spPr>
      <dgm:t>
        <a:bodyPr/>
        <a:lstStyle/>
        <a:p>
          <a:endParaRPr lang="es-EC"/>
        </a:p>
      </dgm:t>
    </dgm:pt>
    <dgm:pt modelId="{F770D52A-F5C9-4081-AF5B-9F1DA929830C}" type="pres">
      <dgm:prSet presAssocID="{2DB09F3B-3BB0-4D96-9214-335A4B435F85}" presName="spacing" presStyleCnt="0"/>
      <dgm:spPr/>
      <dgm:t>
        <a:bodyPr/>
        <a:lstStyle/>
        <a:p>
          <a:endParaRPr lang="es-EC"/>
        </a:p>
      </dgm:t>
    </dgm:pt>
    <dgm:pt modelId="{8F4EE9A5-A503-4DDD-95B6-575196B9F177}" type="pres">
      <dgm:prSet presAssocID="{9CCF0618-A0FE-4024-8D61-F8D296EF2954}" presName="linNode" presStyleCnt="0"/>
      <dgm:spPr/>
      <dgm:t>
        <a:bodyPr/>
        <a:lstStyle/>
        <a:p>
          <a:endParaRPr lang="es-EC"/>
        </a:p>
      </dgm:t>
    </dgm:pt>
    <dgm:pt modelId="{F42D1BF5-B830-4C23-AA5D-914E29F7D965}" type="pres">
      <dgm:prSet presAssocID="{9CCF0618-A0FE-4024-8D61-F8D296EF2954}" presName="parentShp" presStyleLbl="node1" presStyleIdx="5" presStyleCnt="10" custScaleX="113426" custLinFactNeighborX="-3530" custLinFactNeighborY="-449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8E83940-A1F8-416B-95E1-814F154E6F2B}" type="pres">
      <dgm:prSet presAssocID="{9CCF0618-A0FE-4024-8D61-F8D296EF2954}" presName="childShp" presStyleLbl="bgAccFollowNode1" presStyleIdx="5" presStyleCnt="10" custScaleX="9224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1A7D19A-5F91-4737-B657-7CDFEA45AAF4}" type="pres">
      <dgm:prSet presAssocID="{B8B24047-30BC-40A5-A11A-78C6DB2C8A53}" presName="spacing" presStyleCnt="0"/>
      <dgm:spPr/>
      <dgm:t>
        <a:bodyPr/>
        <a:lstStyle/>
        <a:p>
          <a:endParaRPr lang="es-EC"/>
        </a:p>
      </dgm:t>
    </dgm:pt>
    <dgm:pt modelId="{55930E2C-25AB-4888-9FF8-72C560EDB98D}" type="pres">
      <dgm:prSet presAssocID="{68204BC9-7887-4A92-952A-A9F81CA54300}" presName="linNode" presStyleCnt="0"/>
      <dgm:spPr/>
      <dgm:t>
        <a:bodyPr/>
        <a:lstStyle/>
        <a:p>
          <a:endParaRPr lang="es-EC"/>
        </a:p>
      </dgm:t>
    </dgm:pt>
    <dgm:pt modelId="{20FCFB54-2A58-4E28-B8E7-5BA0E634069C}" type="pres">
      <dgm:prSet presAssocID="{68204BC9-7887-4A92-952A-A9F81CA54300}" presName="parentShp" presStyleLbl="node1" presStyleIdx="6" presStyleCnt="10" custScaleX="11348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EA8C1F4-DD3C-45C5-9DA9-ACB2E02FE4B5}" type="pres">
      <dgm:prSet presAssocID="{68204BC9-7887-4A92-952A-A9F81CA54300}" presName="childShp" presStyleLbl="bgAccFollowNode1" presStyleIdx="6" presStyleCnt="10" custScaleX="89973" custScaleY="92231" custLinFactNeighborY="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7CAB985-1B20-4AC0-B00D-F1658A611E5B}" type="pres">
      <dgm:prSet presAssocID="{3B16A3B0-874C-43A7-9538-1B3F9DFAE7F2}" presName="spacing" presStyleCnt="0"/>
      <dgm:spPr/>
      <dgm:t>
        <a:bodyPr/>
        <a:lstStyle/>
        <a:p>
          <a:endParaRPr lang="es-EC"/>
        </a:p>
      </dgm:t>
    </dgm:pt>
    <dgm:pt modelId="{60FBEB20-FFBF-41EE-81B5-04079B6E9951}" type="pres">
      <dgm:prSet presAssocID="{9E6A5110-0510-47C5-9DF1-D11EEDA779EE}" presName="linNode" presStyleCnt="0"/>
      <dgm:spPr/>
      <dgm:t>
        <a:bodyPr/>
        <a:lstStyle/>
        <a:p>
          <a:endParaRPr lang="es-EC"/>
        </a:p>
      </dgm:t>
    </dgm:pt>
    <dgm:pt modelId="{9D6CF8CC-C353-47FC-91D9-E96B2AF99593}" type="pres">
      <dgm:prSet presAssocID="{9E6A5110-0510-47C5-9DF1-D11EEDA779EE}" presName="parentShp" presStyleLbl="node1" presStyleIdx="7" presStyleCnt="10" custScaleX="11348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C"/>
        </a:p>
      </dgm:t>
    </dgm:pt>
    <dgm:pt modelId="{53FC4FC7-3720-476F-8745-380952399BFE}" type="pres">
      <dgm:prSet presAssocID="{9E6A5110-0510-47C5-9DF1-D11EEDA779EE}" presName="childShp" presStyleLbl="bgAccFollowNode1" presStyleIdx="7" presStyleCnt="10" custScaleX="89555">
        <dgm:presLayoutVars>
          <dgm:bulletEnabled val="1"/>
        </dgm:presLayoutVars>
      </dgm:prSet>
      <dgm:spPr>
        <a:prstGeom prst="rightArrow">
          <a:avLst>
            <a:gd name="adj1" fmla="val 75000"/>
            <a:gd name="adj2" fmla="val 50000"/>
          </a:avLst>
        </a:prstGeom>
      </dgm:spPr>
      <dgm:t>
        <a:bodyPr/>
        <a:lstStyle/>
        <a:p>
          <a:endParaRPr lang="es-EC"/>
        </a:p>
      </dgm:t>
    </dgm:pt>
    <dgm:pt modelId="{CFE2977C-8805-4F16-B922-D7AEA7ADE21F}" type="pres">
      <dgm:prSet presAssocID="{6BF9C03B-2FA0-4140-ADAA-30B94773F9AF}" presName="spacing" presStyleCnt="0"/>
      <dgm:spPr/>
      <dgm:t>
        <a:bodyPr/>
        <a:lstStyle/>
        <a:p>
          <a:endParaRPr lang="es-EC"/>
        </a:p>
      </dgm:t>
    </dgm:pt>
    <dgm:pt modelId="{F4C9CE00-DFB4-42C1-A88B-15987CB2D8CF}" type="pres">
      <dgm:prSet presAssocID="{1CA9A38D-0520-4617-918C-C51524CDBAA0}" presName="linNode" presStyleCnt="0"/>
      <dgm:spPr/>
      <dgm:t>
        <a:bodyPr/>
        <a:lstStyle/>
        <a:p>
          <a:endParaRPr lang="es-EC"/>
        </a:p>
      </dgm:t>
    </dgm:pt>
    <dgm:pt modelId="{2B1B9555-0C49-4303-8FD3-F43429CA0EAC}" type="pres">
      <dgm:prSet presAssocID="{1CA9A38D-0520-4617-918C-C51524CDBAA0}" presName="parentShp" presStyleLbl="node1" presStyleIdx="8" presStyleCnt="10" custScaleX="124524" custScaleY="9935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F6AFF93-02A4-4532-87E9-D9593DFE12BF}" type="pres">
      <dgm:prSet presAssocID="{1CA9A38D-0520-4617-918C-C51524CDBAA0}" presName="childShp" presStyleLbl="bgAccFollowNode1" presStyleIdx="8" presStyleCnt="1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20174E4-F3C7-485D-BA31-77D937F6C287}" type="pres">
      <dgm:prSet presAssocID="{DD55C89C-E314-4162-B575-2594DECCC097}" presName="spacing" presStyleCnt="0"/>
      <dgm:spPr/>
      <dgm:t>
        <a:bodyPr/>
        <a:lstStyle/>
        <a:p>
          <a:endParaRPr lang="es-EC"/>
        </a:p>
      </dgm:t>
    </dgm:pt>
    <dgm:pt modelId="{A2552345-1189-48D1-B3AC-5E5178DC1AF3}" type="pres">
      <dgm:prSet presAssocID="{F342F094-D27F-49E6-96DA-B1063245C280}" presName="linNode" presStyleCnt="0"/>
      <dgm:spPr/>
      <dgm:t>
        <a:bodyPr/>
        <a:lstStyle/>
        <a:p>
          <a:endParaRPr lang="es-EC"/>
        </a:p>
      </dgm:t>
    </dgm:pt>
    <dgm:pt modelId="{6AECA096-4746-4579-8360-C795DC5A6161}" type="pres">
      <dgm:prSet presAssocID="{F342F094-D27F-49E6-96DA-B1063245C280}" presName="parentShp" presStyleLbl="node1" presStyleIdx="9" presStyleCnt="10" custScaleX="11348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C"/>
        </a:p>
      </dgm:t>
    </dgm:pt>
    <dgm:pt modelId="{30E4FB3F-BA4F-47DC-BF7C-B3F3F326EC3A}" type="pres">
      <dgm:prSet presAssocID="{F342F094-D27F-49E6-96DA-B1063245C280}" presName="childShp" presStyleLbl="bgAccFollowNode1" presStyleIdx="9" presStyleCnt="10" custScaleX="89760" custScaleY="148419">
        <dgm:presLayoutVars>
          <dgm:bulletEnabled val="1"/>
        </dgm:presLayoutVars>
      </dgm:prSet>
      <dgm:spPr>
        <a:prstGeom prst="rightArrow">
          <a:avLst>
            <a:gd name="adj1" fmla="val 75000"/>
            <a:gd name="adj2" fmla="val 50000"/>
          </a:avLst>
        </a:prstGeom>
      </dgm:spPr>
      <dgm:t>
        <a:bodyPr/>
        <a:lstStyle/>
        <a:p>
          <a:endParaRPr lang="es-EC"/>
        </a:p>
      </dgm:t>
    </dgm:pt>
  </dgm:ptLst>
  <dgm:cxnLst>
    <dgm:cxn modelId="{F76AA916-93EA-4198-9ED6-58EC87469876}" srcId="{68204BC9-7887-4A92-952A-A9F81CA54300}" destId="{5623AD00-B1C5-4CC3-8CA9-48263819B62F}" srcOrd="1" destOrd="0" parTransId="{2AF0DB3B-BFD6-4BCE-8A16-EE9C65826313}" sibTransId="{A8B9F63F-33F2-49F0-A906-F11DA5765D86}"/>
    <dgm:cxn modelId="{88EE1605-37D9-4BF3-871A-17AC59F0AB67}" type="presOf" srcId="{A944FA02-861B-4287-A9F3-A9C9257F134A}" destId="{5F6AFF93-02A4-4532-87E9-D9593DFE12BF}" srcOrd="0" destOrd="0" presId="urn:microsoft.com/office/officeart/2005/8/layout/vList6"/>
    <dgm:cxn modelId="{A74AF813-3A63-4681-9E10-D2300589666E}" srcId="{98DEBCCD-2737-4089-B604-D05FECD941E1}" destId="{AAC844A3-7C13-41DE-A1F1-89898EC48482}" srcOrd="1" destOrd="0" parTransId="{54367932-4819-429D-A332-E5CB0704EF8C}" sibTransId="{3A331140-CB57-4BB6-B824-393316BA6C6B}"/>
    <dgm:cxn modelId="{C71E8BAD-63F3-41FF-9440-0E1D64F56C4C}" type="presOf" srcId="{3FF4431E-2A33-4190-8152-0A9313A55098}" destId="{FF59C49A-75BF-4DC5-93DE-C7CF46290AF8}" srcOrd="0" destOrd="0" presId="urn:microsoft.com/office/officeart/2005/8/layout/vList6"/>
    <dgm:cxn modelId="{CCADB8DD-A99D-430A-A8BE-C95C5C4641BA}" srcId="{16371216-92A7-43A9-B244-3BAA8B9871EB}" destId="{9CCF0618-A0FE-4024-8D61-F8D296EF2954}" srcOrd="5" destOrd="0" parTransId="{47244817-450B-4A34-97B7-CB6831F64B20}" sibTransId="{B8B24047-30BC-40A5-A11A-78C6DB2C8A53}"/>
    <dgm:cxn modelId="{396BD1D5-806C-4F33-AFB5-1746D59D0DF7}" type="presOf" srcId="{682D2C6A-840A-452D-95A3-A7BE5738530C}" destId="{53FC4FC7-3720-476F-8745-380952399BFE}" srcOrd="0" destOrd="0" presId="urn:microsoft.com/office/officeart/2005/8/layout/vList6"/>
    <dgm:cxn modelId="{F7613715-1B1E-4AEA-8753-A05460449148}" srcId="{4EFA8EF3-8466-4232-A921-59FB6644DC6B}" destId="{0376B28E-92B8-4C24-877B-E0BBE6F9169B}" srcOrd="0" destOrd="0" parTransId="{BF1F1BAB-3486-467D-B410-18D54D8C6438}" sibTransId="{929FE116-2F80-499C-A9E5-1324FB9D2EA7}"/>
    <dgm:cxn modelId="{B4CD5FFE-352F-4070-81B3-2EDFDA2CA034}" srcId="{5FD33297-E5FD-461B-BB97-C22FDE3A93E2}" destId="{3FF4431E-2A33-4190-8152-0A9313A55098}" srcOrd="0" destOrd="0" parTransId="{F56FE80D-05B5-4637-974F-FDBBE13F07AF}" sibTransId="{F9F6B15E-CF77-4CDA-9550-DB6E5070E975}"/>
    <dgm:cxn modelId="{429D8EE5-F378-46D6-BB54-5D78A18B7A0B}" srcId="{68204BC9-7887-4A92-952A-A9F81CA54300}" destId="{81561EB2-7B67-47FA-8433-5D162E2CA602}" srcOrd="0" destOrd="0" parTransId="{F7C7F695-03A4-41D0-B902-38077F836F0E}" sibTransId="{734242CA-1604-496F-8C98-3989B96B03BB}"/>
    <dgm:cxn modelId="{1043C26D-A7EE-41B3-B792-45DD0299DC14}" type="presOf" srcId="{AAC844A3-7C13-41DE-A1F1-89898EC48482}" destId="{4DEA75CD-3A5B-4E88-937B-B0BCCBDD6994}" srcOrd="0" destOrd="1" presId="urn:microsoft.com/office/officeart/2005/8/layout/vList6"/>
    <dgm:cxn modelId="{FD3D11A2-8868-4AB4-9AAC-31144C609ABF}" type="presOf" srcId="{4EFA8EF3-8466-4232-A921-59FB6644DC6B}" destId="{A028E633-8CD9-4986-AA1A-F3DEABF417A8}" srcOrd="0" destOrd="0" presId="urn:microsoft.com/office/officeart/2005/8/layout/vList6"/>
    <dgm:cxn modelId="{70C57884-6148-4642-8B26-85B96E625864}" type="presOf" srcId="{F342F094-D27F-49E6-96DA-B1063245C280}" destId="{6AECA096-4746-4579-8360-C795DC5A6161}" srcOrd="0" destOrd="0" presId="urn:microsoft.com/office/officeart/2005/8/layout/vList6"/>
    <dgm:cxn modelId="{D14370C0-5EAC-46B6-9149-91DB8FD4992B}" srcId="{16371216-92A7-43A9-B244-3BAA8B9871EB}" destId="{5FD33297-E5FD-461B-BB97-C22FDE3A93E2}" srcOrd="0" destOrd="0" parTransId="{E4E10E18-9B8D-4682-B5F0-20172F18A57E}" sibTransId="{B904C329-D237-4B58-BA3E-004D3E7C88AC}"/>
    <dgm:cxn modelId="{9EC9999F-CFB2-4909-A9F9-94CEB077E7DE}" type="presOf" srcId="{1CA9A38D-0520-4617-918C-C51524CDBAA0}" destId="{2B1B9555-0C49-4303-8FD3-F43429CA0EAC}" srcOrd="0" destOrd="0" presId="urn:microsoft.com/office/officeart/2005/8/layout/vList6"/>
    <dgm:cxn modelId="{029DC45A-71AF-4BB2-A258-CD6A5E75B474}" type="presOf" srcId="{A6F43FAF-E15F-4DF7-B9A0-98B87DBC4989}" destId="{30E4FB3F-BA4F-47DC-BF7C-B3F3F326EC3A}" srcOrd="0" destOrd="2" presId="urn:microsoft.com/office/officeart/2005/8/layout/vList6"/>
    <dgm:cxn modelId="{C2A76671-2860-43DC-8FC8-F7A190523CE6}" srcId="{4EFA8EF3-8466-4232-A921-59FB6644DC6B}" destId="{CE385D35-1CFE-45A9-BCF1-7AF277B59120}" srcOrd="1" destOrd="0" parTransId="{1DCA39E7-0F01-405C-B75F-688FA06C928A}" sibTransId="{0FC8012E-2013-4FD9-BFC8-757CF85D60B7}"/>
    <dgm:cxn modelId="{7E2B06D6-E50B-410C-8EB1-92CE2E4323AF}" srcId="{F342F094-D27F-49E6-96DA-B1063245C280}" destId="{A6F43FAF-E15F-4DF7-B9A0-98B87DBC4989}" srcOrd="2" destOrd="0" parTransId="{093A50F8-4A10-4838-83FA-E550E54B5C26}" sibTransId="{8E91CD10-B343-404C-B1E3-11DF6F8CAD92}"/>
    <dgm:cxn modelId="{CA175F1E-C289-4DC1-957E-E92C15093DE1}" type="presOf" srcId="{0825DF3D-BF93-49A3-8DFD-B379F5630E26}" destId="{30E4FB3F-BA4F-47DC-BF7C-B3F3F326EC3A}" srcOrd="0" destOrd="0" presId="urn:microsoft.com/office/officeart/2005/8/layout/vList6"/>
    <dgm:cxn modelId="{44372B67-2B0F-47C8-B46F-53E779B79F23}" srcId="{16371216-92A7-43A9-B244-3BAA8B9871EB}" destId="{347A428A-FDF5-421B-A59A-416FA6AF07FA}" srcOrd="3" destOrd="0" parTransId="{D9AC705B-CC6A-4D00-9916-D87548C37530}" sibTransId="{CAF90549-F060-41EB-B664-52553A1206BB}"/>
    <dgm:cxn modelId="{BBE7FD60-A670-473F-8DB5-4E5EA4FA2121}" srcId="{16371216-92A7-43A9-B244-3BAA8B9871EB}" destId="{1CA9A38D-0520-4617-918C-C51524CDBAA0}" srcOrd="8" destOrd="0" parTransId="{4E6329B8-9E90-4F53-B68D-F6DE64E7ED5D}" sibTransId="{DD55C89C-E314-4162-B575-2594DECCC097}"/>
    <dgm:cxn modelId="{00353FA0-7A3F-4FAD-81DC-2656E1AA7338}" type="presOf" srcId="{9E6A5110-0510-47C5-9DF1-D11EEDA779EE}" destId="{9D6CF8CC-C353-47FC-91D9-E96B2AF99593}" srcOrd="0" destOrd="0" presId="urn:microsoft.com/office/officeart/2005/8/layout/vList6"/>
    <dgm:cxn modelId="{3CC7BB9D-CD97-462D-A2AF-F463B0EB352E}" type="presOf" srcId="{187E6C64-D69E-4034-B47D-ABFFD2A5A1AB}" destId="{F867A44C-8577-4DE0-80E6-F889A5D36AC6}" srcOrd="0" destOrd="1" presId="urn:microsoft.com/office/officeart/2005/8/layout/vList6"/>
    <dgm:cxn modelId="{CCC2C290-2B05-4E9B-8B7D-56013F29CE1F}" type="presOf" srcId="{5623AD00-B1C5-4CC3-8CA9-48263819B62F}" destId="{AEA8C1F4-DD3C-45C5-9DA9-ACB2E02FE4B5}" srcOrd="0" destOrd="1" presId="urn:microsoft.com/office/officeart/2005/8/layout/vList6"/>
    <dgm:cxn modelId="{D79544CE-D9CA-4035-8426-90DC0B9CCE3D}" srcId="{78B70007-1C63-4E48-96DD-89CE634B839B}" destId="{FF335639-7E12-4D2D-BE14-2E5FD969E380}" srcOrd="1" destOrd="0" parTransId="{9DFFB434-BB45-45E2-932F-CFB6E039EC8E}" sibTransId="{7B98C026-1604-4BD0-A14F-7E534B045565}"/>
    <dgm:cxn modelId="{126D8734-62C4-4816-91CB-90D814039AB0}" type="presOf" srcId="{FFA13D70-E1D5-49B3-B787-217CF7B3013F}" destId="{FF59C49A-75BF-4DC5-93DE-C7CF46290AF8}" srcOrd="0" destOrd="1" presId="urn:microsoft.com/office/officeart/2005/8/layout/vList6"/>
    <dgm:cxn modelId="{689FC975-A4D8-4023-81DD-2C622D33E450}" type="presOf" srcId="{CE385D35-1CFE-45A9-BCF1-7AF277B59120}" destId="{94F89EE7-7A8C-40C7-9968-AEA38E8BFB48}" srcOrd="0" destOrd="1" presId="urn:microsoft.com/office/officeart/2005/8/layout/vList6"/>
    <dgm:cxn modelId="{F334BC25-613A-483D-AABF-8DBDA82C70F5}" type="presOf" srcId="{5FD33297-E5FD-461B-BB97-C22FDE3A93E2}" destId="{4DC7F757-2BDA-48F5-8F8B-2360186BDDEE}" srcOrd="0" destOrd="0" presId="urn:microsoft.com/office/officeart/2005/8/layout/vList6"/>
    <dgm:cxn modelId="{C13EF7DE-72FD-4961-B28B-F33CC4543747}" srcId="{9CCF0618-A0FE-4024-8D61-F8D296EF2954}" destId="{197D5307-AFA0-4958-9114-98853C886475}" srcOrd="0" destOrd="0" parTransId="{9D120624-A0EB-4BF1-AD9C-1293CE3CB9CF}" sibTransId="{07B33211-CE5B-4A81-B4A5-3EA76BD7AE02}"/>
    <dgm:cxn modelId="{B615D726-1987-4A63-AFFA-39104EBC06EF}" type="presOf" srcId="{97839703-BB08-4B5C-BD3E-0678E42469FA}" destId="{F867A44C-8577-4DE0-80E6-F889A5D36AC6}" srcOrd="0" destOrd="0" presId="urn:microsoft.com/office/officeart/2005/8/layout/vList6"/>
    <dgm:cxn modelId="{1CCA33C6-7918-497E-B8B3-503222CB394F}" srcId="{1CA9A38D-0520-4617-918C-C51524CDBAA0}" destId="{A944FA02-861B-4287-A9F3-A9C9257F134A}" srcOrd="0" destOrd="0" parTransId="{CF88C47D-0CCE-4A92-8B1C-714B76987DD9}" sibTransId="{00F5C29E-FB4E-48C0-8502-9CF33D0BAEAB}"/>
    <dgm:cxn modelId="{1163FF90-AA65-4516-A924-C199F470A877}" type="presOf" srcId="{16371216-92A7-43A9-B244-3BAA8B9871EB}" destId="{873A5EA1-B6E6-4C53-A8C7-DF99930C2914}" srcOrd="0" destOrd="0" presId="urn:microsoft.com/office/officeart/2005/8/layout/vList6"/>
    <dgm:cxn modelId="{0AF6118D-B31D-4C58-A6CB-BAD6B7FA05AA}" srcId="{16371216-92A7-43A9-B244-3BAA8B9871EB}" destId="{F342F094-D27F-49E6-96DA-B1063245C280}" srcOrd="9" destOrd="0" parTransId="{F20143B1-0DDB-4ABB-AA20-150260CB39E1}" sibTransId="{36471DD4-8391-493A-ABD4-809DC569FA28}"/>
    <dgm:cxn modelId="{D4590052-B9B5-46AF-9B8C-EAD85F79AF2D}" srcId="{98DEBCCD-2737-4089-B604-D05FECD941E1}" destId="{82C59798-BF4A-4A92-93C6-9AEE0E4FDB11}" srcOrd="0" destOrd="0" parTransId="{9E3597AC-3E7B-44E8-98A6-18BDC195B6AA}" sibTransId="{2AE74B85-051A-419B-A6AB-57436F59B97A}"/>
    <dgm:cxn modelId="{9B4F8B6D-C169-47FA-8A3B-7803BA63DA2A}" srcId="{347A428A-FDF5-421B-A59A-416FA6AF07FA}" destId="{97839703-BB08-4B5C-BD3E-0678E42469FA}" srcOrd="0" destOrd="0" parTransId="{90515F20-9BA9-4113-9C47-7AA14525DF5A}" sibTransId="{20291988-0A1B-493F-8EA1-E5F17C5901D6}"/>
    <dgm:cxn modelId="{C6947567-2BE0-43F4-8980-BA2E5A54D8B7}" srcId="{16371216-92A7-43A9-B244-3BAA8B9871EB}" destId="{98DEBCCD-2737-4089-B604-D05FECD941E1}" srcOrd="2" destOrd="0" parTransId="{C29B5EEA-5336-40EC-BD29-6D03F90B2A7B}" sibTransId="{8B79474A-8159-4B46-A6DF-3CB2A9CD0F18}"/>
    <dgm:cxn modelId="{441447AF-88DA-40C7-B42D-E84F5D7B0376}" srcId="{347A428A-FDF5-421B-A59A-416FA6AF07FA}" destId="{187E6C64-D69E-4034-B47D-ABFFD2A5A1AB}" srcOrd="1" destOrd="0" parTransId="{7E056FEC-7504-4D56-B70F-B6664F0F2ECD}" sibTransId="{52A12A2D-75CF-46D1-BFB9-F2604E115EAC}"/>
    <dgm:cxn modelId="{ABB7A637-2BDF-4D08-A1F6-520243265BD2}" srcId="{9E6A5110-0510-47C5-9DF1-D11EEDA779EE}" destId="{8BF0FFB0-1CAA-4E61-AE80-64D88DE6D765}" srcOrd="1" destOrd="0" parTransId="{3D1C8231-0947-49E4-B26B-3F7870847664}" sibTransId="{4B6AC875-1FF1-4E13-964E-423702437E50}"/>
    <dgm:cxn modelId="{6C9896CB-2198-4C31-999B-CABB8EAC4B1C}" srcId="{F342F094-D27F-49E6-96DA-B1063245C280}" destId="{0825DF3D-BF93-49A3-8DFD-B379F5630E26}" srcOrd="0" destOrd="0" parTransId="{DB8B07B3-0DFB-4744-B728-E58792D78470}" sibTransId="{88D2DDD6-F26D-4122-8333-7A1F074AF7A5}"/>
    <dgm:cxn modelId="{EF658F6D-A7F4-4C45-9606-6187F5C66CFE}" type="presOf" srcId="{197D5307-AFA0-4958-9114-98853C886475}" destId="{A8E83940-A1F8-416B-95E1-814F154E6F2B}" srcOrd="0" destOrd="0" presId="urn:microsoft.com/office/officeart/2005/8/layout/vList6"/>
    <dgm:cxn modelId="{77BC3C49-8B14-43C6-9A12-36462527D0D9}" type="presOf" srcId="{0376B28E-92B8-4C24-877B-E0BBE6F9169B}" destId="{94F89EE7-7A8C-40C7-9968-AEA38E8BFB48}" srcOrd="0" destOrd="0" presId="urn:microsoft.com/office/officeart/2005/8/layout/vList6"/>
    <dgm:cxn modelId="{D8C141AB-26E2-41DC-A601-7551F556E94D}" type="presOf" srcId="{8BF0FFB0-1CAA-4E61-AE80-64D88DE6D765}" destId="{53FC4FC7-3720-476F-8745-380952399BFE}" srcOrd="0" destOrd="1" presId="urn:microsoft.com/office/officeart/2005/8/layout/vList6"/>
    <dgm:cxn modelId="{27B65B1E-9CA0-488A-8E8B-472F8E66AD22}" srcId="{5FD33297-E5FD-461B-BB97-C22FDE3A93E2}" destId="{FFA13D70-E1D5-49B3-B787-217CF7B3013F}" srcOrd="1" destOrd="0" parTransId="{2A5140BE-A69C-487B-B4E6-0C34820DC5F7}" sibTransId="{C387600C-92C5-4DC9-97D1-3FE7E6A54A8F}"/>
    <dgm:cxn modelId="{FDBAB394-7730-48DF-97E2-17F039E17B0E}" type="presOf" srcId="{9CCF0618-A0FE-4024-8D61-F8D296EF2954}" destId="{F42D1BF5-B830-4C23-AA5D-914E29F7D965}" srcOrd="0" destOrd="0" presId="urn:microsoft.com/office/officeart/2005/8/layout/vList6"/>
    <dgm:cxn modelId="{F32BCCE2-53C4-4EDF-BA80-768C739F0655}" srcId="{16371216-92A7-43A9-B244-3BAA8B9871EB}" destId="{78B70007-1C63-4E48-96DD-89CE634B839B}" srcOrd="1" destOrd="0" parTransId="{76D70CDA-875F-46AD-BAA1-08B23D6549B5}" sibTransId="{2C51745B-6B17-4623-A887-B0924BC53BA0}"/>
    <dgm:cxn modelId="{2AC7ED96-D5EC-43FE-9EEA-ED1B534C1C11}" srcId="{16371216-92A7-43A9-B244-3BAA8B9871EB}" destId="{9E6A5110-0510-47C5-9DF1-D11EEDA779EE}" srcOrd="7" destOrd="0" parTransId="{B093697B-6C9B-4F7C-88E3-EF50CEEB85B4}" sibTransId="{6BF9C03B-2FA0-4140-ADAA-30B94773F9AF}"/>
    <dgm:cxn modelId="{993D801E-975A-4D62-8802-B10A48388768}" type="presOf" srcId="{81561EB2-7B67-47FA-8433-5D162E2CA602}" destId="{AEA8C1F4-DD3C-45C5-9DA9-ACB2E02FE4B5}" srcOrd="0" destOrd="0" presId="urn:microsoft.com/office/officeart/2005/8/layout/vList6"/>
    <dgm:cxn modelId="{19E9360A-A893-4832-8F78-EDBDEF6DE58C}" srcId="{16371216-92A7-43A9-B244-3BAA8B9871EB}" destId="{4EFA8EF3-8466-4232-A921-59FB6644DC6B}" srcOrd="4" destOrd="0" parTransId="{01AAD5B1-C4AA-4531-A78A-1CD737CF31F6}" sibTransId="{2DB09F3B-3BB0-4D96-9214-335A4B435F85}"/>
    <dgm:cxn modelId="{63FF574E-AE71-4ED4-ABE0-1201D44594C0}" srcId="{9E6A5110-0510-47C5-9DF1-D11EEDA779EE}" destId="{682D2C6A-840A-452D-95A3-A7BE5738530C}" srcOrd="0" destOrd="0" parTransId="{092E5D58-0959-4680-A714-AE7FA317C35F}" sibTransId="{3698FAD4-9FAE-4B5F-9902-0278FC002229}"/>
    <dgm:cxn modelId="{D19A7571-C158-4918-A3DB-F5844D32A567}" type="presOf" srcId="{84CC7C2B-4B19-42B6-8EAC-09951E948CB1}" destId="{30E4FB3F-BA4F-47DC-BF7C-B3F3F326EC3A}" srcOrd="0" destOrd="1" presId="urn:microsoft.com/office/officeart/2005/8/layout/vList6"/>
    <dgm:cxn modelId="{AA73F833-C9D7-4D5C-B6C5-2F43B135BA6E}" type="presOf" srcId="{FF335639-7E12-4D2D-BE14-2E5FD969E380}" destId="{51E0CB03-55E7-49BA-A234-A76B71B19568}" srcOrd="0" destOrd="1" presId="urn:microsoft.com/office/officeart/2005/8/layout/vList6"/>
    <dgm:cxn modelId="{23028B74-85CD-4BE9-9EC8-9FC14F2413FB}" type="presOf" srcId="{98DEBCCD-2737-4089-B604-D05FECD941E1}" destId="{0BA1CC12-91E7-41C9-82A9-A6991F225FF2}" srcOrd="0" destOrd="0" presId="urn:microsoft.com/office/officeart/2005/8/layout/vList6"/>
    <dgm:cxn modelId="{6D22E410-25B4-4B13-9DA9-15D9DAF77A72}" type="presOf" srcId="{68204BC9-7887-4A92-952A-A9F81CA54300}" destId="{20FCFB54-2A58-4E28-B8E7-5BA0E634069C}" srcOrd="0" destOrd="0" presId="urn:microsoft.com/office/officeart/2005/8/layout/vList6"/>
    <dgm:cxn modelId="{20E0B311-D234-4D81-A5A2-96A008B51676}" type="presOf" srcId="{78B70007-1C63-4E48-96DD-89CE634B839B}" destId="{56D8D532-BE10-4A1B-AC4A-13E4B36B0E3A}" srcOrd="0" destOrd="0" presId="urn:microsoft.com/office/officeart/2005/8/layout/vList6"/>
    <dgm:cxn modelId="{B498D07C-DEC9-47DC-BE71-E269F53CA83A}" type="presOf" srcId="{347A428A-FDF5-421B-A59A-416FA6AF07FA}" destId="{21A452C3-FFD8-49CB-8B53-B31586EF9285}" srcOrd="0" destOrd="0" presId="urn:microsoft.com/office/officeart/2005/8/layout/vList6"/>
    <dgm:cxn modelId="{86DAAEB8-ADB6-4A87-AC70-63AA698847DE}" srcId="{F342F094-D27F-49E6-96DA-B1063245C280}" destId="{84CC7C2B-4B19-42B6-8EAC-09951E948CB1}" srcOrd="1" destOrd="0" parTransId="{7C39D097-7114-4A63-820E-416D7090DB8B}" sibTransId="{9BDA1797-8C69-43F2-B465-DF1BE4A066AB}"/>
    <dgm:cxn modelId="{97BE9CA9-F924-4E34-A6B3-43BDA4A6D223}" srcId="{16371216-92A7-43A9-B244-3BAA8B9871EB}" destId="{68204BC9-7887-4A92-952A-A9F81CA54300}" srcOrd="6" destOrd="0" parTransId="{CB8DD855-0388-44B9-A67C-D5A5B798989C}" sibTransId="{3B16A3B0-874C-43A7-9538-1B3F9DFAE7F2}"/>
    <dgm:cxn modelId="{D196906E-7D7F-4E64-ABA0-B3716A81EDDC}" type="presOf" srcId="{CCCE30F0-7B44-4EBB-A9C2-5D23E0C005E6}" destId="{51E0CB03-55E7-49BA-A234-A76B71B19568}" srcOrd="0" destOrd="0" presId="urn:microsoft.com/office/officeart/2005/8/layout/vList6"/>
    <dgm:cxn modelId="{A16544A6-802F-4D20-A0AD-EC38C2025F93}" srcId="{78B70007-1C63-4E48-96DD-89CE634B839B}" destId="{CCCE30F0-7B44-4EBB-A9C2-5D23E0C005E6}" srcOrd="0" destOrd="0" parTransId="{07477E6D-BBCB-4F02-A857-77D412034446}" sibTransId="{61FDC7F6-A9BB-423B-9D2B-B74680312356}"/>
    <dgm:cxn modelId="{1D7DC567-7932-46DA-A5B1-C303AD305A17}" type="presOf" srcId="{82C59798-BF4A-4A92-93C6-9AEE0E4FDB11}" destId="{4DEA75CD-3A5B-4E88-937B-B0BCCBDD6994}" srcOrd="0" destOrd="0" presId="urn:microsoft.com/office/officeart/2005/8/layout/vList6"/>
    <dgm:cxn modelId="{C6076CD8-A6C3-4DD0-B750-6DF8E2F1C91F}" type="presParOf" srcId="{873A5EA1-B6E6-4C53-A8C7-DF99930C2914}" destId="{8A86173D-0B7E-4467-890B-E776496285B0}" srcOrd="0" destOrd="0" presId="urn:microsoft.com/office/officeart/2005/8/layout/vList6"/>
    <dgm:cxn modelId="{C37CC9F5-47A9-4CC0-9B9D-61BF50756085}" type="presParOf" srcId="{8A86173D-0B7E-4467-890B-E776496285B0}" destId="{4DC7F757-2BDA-48F5-8F8B-2360186BDDEE}" srcOrd="0" destOrd="0" presId="urn:microsoft.com/office/officeart/2005/8/layout/vList6"/>
    <dgm:cxn modelId="{966A88BC-A068-4277-B512-2CF66C972705}" type="presParOf" srcId="{8A86173D-0B7E-4467-890B-E776496285B0}" destId="{FF59C49A-75BF-4DC5-93DE-C7CF46290AF8}" srcOrd="1" destOrd="0" presId="urn:microsoft.com/office/officeart/2005/8/layout/vList6"/>
    <dgm:cxn modelId="{9E203B4E-8C8F-45DE-9281-3446E8BA8D90}" type="presParOf" srcId="{873A5EA1-B6E6-4C53-A8C7-DF99930C2914}" destId="{A6C9A624-1156-4C15-8FD9-BE1EEA11BDB0}" srcOrd="1" destOrd="0" presId="urn:microsoft.com/office/officeart/2005/8/layout/vList6"/>
    <dgm:cxn modelId="{D7BF06F0-9D52-4BAA-88E4-72AFD268252A}" type="presParOf" srcId="{873A5EA1-B6E6-4C53-A8C7-DF99930C2914}" destId="{6599A698-FEDD-4B1D-8A6A-F21320CD16D9}" srcOrd="2" destOrd="0" presId="urn:microsoft.com/office/officeart/2005/8/layout/vList6"/>
    <dgm:cxn modelId="{0A979905-2AEE-4AE0-B980-4651299A06CF}" type="presParOf" srcId="{6599A698-FEDD-4B1D-8A6A-F21320CD16D9}" destId="{56D8D532-BE10-4A1B-AC4A-13E4B36B0E3A}" srcOrd="0" destOrd="0" presId="urn:microsoft.com/office/officeart/2005/8/layout/vList6"/>
    <dgm:cxn modelId="{5A37F80C-C87F-4D1B-BB83-313F79FFA56D}" type="presParOf" srcId="{6599A698-FEDD-4B1D-8A6A-F21320CD16D9}" destId="{51E0CB03-55E7-49BA-A234-A76B71B19568}" srcOrd="1" destOrd="0" presId="urn:microsoft.com/office/officeart/2005/8/layout/vList6"/>
    <dgm:cxn modelId="{25C4D434-0ECE-415D-9333-EEC0ADBE7B42}" type="presParOf" srcId="{873A5EA1-B6E6-4C53-A8C7-DF99930C2914}" destId="{B440A0FC-BC9D-404B-970C-19FEEBAACE9F}" srcOrd="3" destOrd="0" presId="urn:microsoft.com/office/officeart/2005/8/layout/vList6"/>
    <dgm:cxn modelId="{27A21080-A034-4C86-9341-C0C7490E71E4}" type="presParOf" srcId="{873A5EA1-B6E6-4C53-A8C7-DF99930C2914}" destId="{1DBFB18B-A588-47BB-BA27-47A314810D96}" srcOrd="4" destOrd="0" presId="urn:microsoft.com/office/officeart/2005/8/layout/vList6"/>
    <dgm:cxn modelId="{944E38D0-905C-4250-8B7E-D5EB58ED9141}" type="presParOf" srcId="{1DBFB18B-A588-47BB-BA27-47A314810D96}" destId="{0BA1CC12-91E7-41C9-82A9-A6991F225FF2}" srcOrd="0" destOrd="0" presId="urn:microsoft.com/office/officeart/2005/8/layout/vList6"/>
    <dgm:cxn modelId="{4A806193-994A-4903-89CF-C7DAA43B06C0}" type="presParOf" srcId="{1DBFB18B-A588-47BB-BA27-47A314810D96}" destId="{4DEA75CD-3A5B-4E88-937B-B0BCCBDD6994}" srcOrd="1" destOrd="0" presId="urn:microsoft.com/office/officeart/2005/8/layout/vList6"/>
    <dgm:cxn modelId="{D0936BED-1FE4-4697-917F-7B2056A7662D}" type="presParOf" srcId="{873A5EA1-B6E6-4C53-A8C7-DF99930C2914}" destId="{C8513D82-E048-4D82-835C-D1EDEB80D8EC}" srcOrd="5" destOrd="0" presId="urn:microsoft.com/office/officeart/2005/8/layout/vList6"/>
    <dgm:cxn modelId="{484B6AC3-C9AE-4538-A63C-67F56C14BEFE}" type="presParOf" srcId="{873A5EA1-B6E6-4C53-A8C7-DF99930C2914}" destId="{8339EF5F-9DC1-493D-83FF-930D380E5EF8}" srcOrd="6" destOrd="0" presId="urn:microsoft.com/office/officeart/2005/8/layout/vList6"/>
    <dgm:cxn modelId="{1FCF98EF-7949-4D3C-A398-2C310118AAEB}" type="presParOf" srcId="{8339EF5F-9DC1-493D-83FF-930D380E5EF8}" destId="{21A452C3-FFD8-49CB-8B53-B31586EF9285}" srcOrd="0" destOrd="0" presId="urn:microsoft.com/office/officeart/2005/8/layout/vList6"/>
    <dgm:cxn modelId="{EBAA5609-30C3-4F8F-9476-3AD28FBC6E7C}" type="presParOf" srcId="{8339EF5F-9DC1-493D-83FF-930D380E5EF8}" destId="{F867A44C-8577-4DE0-80E6-F889A5D36AC6}" srcOrd="1" destOrd="0" presId="urn:microsoft.com/office/officeart/2005/8/layout/vList6"/>
    <dgm:cxn modelId="{F39C75DE-E002-4887-BFE8-FD75C7E15D91}" type="presParOf" srcId="{873A5EA1-B6E6-4C53-A8C7-DF99930C2914}" destId="{E7F6C7F1-ED51-4BE3-93A8-2E7C82671758}" srcOrd="7" destOrd="0" presId="urn:microsoft.com/office/officeart/2005/8/layout/vList6"/>
    <dgm:cxn modelId="{D038ACA8-4B59-4680-84DC-028B04200CD7}" type="presParOf" srcId="{873A5EA1-B6E6-4C53-A8C7-DF99930C2914}" destId="{2C856D39-3C29-44ED-9EDC-CE1079867C9C}" srcOrd="8" destOrd="0" presId="urn:microsoft.com/office/officeart/2005/8/layout/vList6"/>
    <dgm:cxn modelId="{ED199DEC-6062-4CDA-8473-9CDBB5142F96}" type="presParOf" srcId="{2C856D39-3C29-44ED-9EDC-CE1079867C9C}" destId="{A028E633-8CD9-4986-AA1A-F3DEABF417A8}" srcOrd="0" destOrd="0" presId="urn:microsoft.com/office/officeart/2005/8/layout/vList6"/>
    <dgm:cxn modelId="{E89522CC-4159-4D66-9AC7-47EC8A6E05E3}" type="presParOf" srcId="{2C856D39-3C29-44ED-9EDC-CE1079867C9C}" destId="{94F89EE7-7A8C-40C7-9968-AEA38E8BFB48}" srcOrd="1" destOrd="0" presId="urn:microsoft.com/office/officeart/2005/8/layout/vList6"/>
    <dgm:cxn modelId="{430D5064-D55C-4B97-BC61-B4F17D3FCAE9}" type="presParOf" srcId="{873A5EA1-B6E6-4C53-A8C7-DF99930C2914}" destId="{F770D52A-F5C9-4081-AF5B-9F1DA929830C}" srcOrd="9" destOrd="0" presId="urn:microsoft.com/office/officeart/2005/8/layout/vList6"/>
    <dgm:cxn modelId="{6A85941F-CA45-4228-9E78-520B91D7EAA8}" type="presParOf" srcId="{873A5EA1-B6E6-4C53-A8C7-DF99930C2914}" destId="{8F4EE9A5-A503-4DDD-95B6-575196B9F177}" srcOrd="10" destOrd="0" presId="urn:microsoft.com/office/officeart/2005/8/layout/vList6"/>
    <dgm:cxn modelId="{3469076C-8F51-4F14-AEFF-3E73ABB3385A}" type="presParOf" srcId="{8F4EE9A5-A503-4DDD-95B6-575196B9F177}" destId="{F42D1BF5-B830-4C23-AA5D-914E29F7D965}" srcOrd="0" destOrd="0" presId="urn:microsoft.com/office/officeart/2005/8/layout/vList6"/>
    <dgm:cxn modelId="{FC6DAE65-1FBD-453D-B5DD-D64352CB8134}" type="presParOf" srcId="{8F4EE9A5-A503-4DDD-95B6-575196B9F177}" destId="{A8E83940-A1F8-416B-95E1-814F154E6F2B}" srcOrd="1" destOrd="0" presId="urn:microsoft.com/office/officeart/2005/8/layout/vList6"/>
    <dgm:cxn modelId="{A90B67C2-BED3-40CD-94C8-B920FEAECB1D}" type="presParOf" srcId="{873A5EA1-B6E6-4C53-A8C7-DF99930C2914}" destId="{B1A7D19A-5F91-4737-B657-7CDFEA45AAF4}" srcOrd="11" destOrd="0" presId="urn:microsoft.com/office/officeart/2005/8/layout/vList6"/>
    <dgm:cxn modelId="{38C9A357-EC86-4721-B8B9-EA37C2475F98}" type="presParOf" srcId="{873A5EA1-B6E6-4C53-A8C7-DF99930C2914}" destId="{55930E2C-25AB-4888-9FF8-72C560EDB98D}" srcOrd="12" destOrd="0" presId="urn:microsoft.com/office/officeart/2005/8/layout/vList6"/>
    <dgm:cxn modelId="{23EDFA36-D459-4683-B612-3198282FF390}" type="presParOf" srcId="{55930E2C-25AB-4888-9FF8-72C560EDB98D}" destId="{20FCFB54-2A58-4E28-B8E7-5BA0E634069C}" srcOrd="0" destOrd="0" presId="urn:microsoft.com/office/officeart/2005/8/layout/vList6"/>
    <dgm:cxn modelId="{EEAA8CC8-E96D-4777-93FE-A92D81420916}" type="presParOf" srcId="{55930E2C-25AB-4888-9FF8-72C560EDB98D}" destId="{AEA8C1F4-DD3C-45C5-9DA9-ACB2E02FE4B5}" srcOrd="1" destOrd="0" presId="urn:microsoft.com/office/officeart/2005/8/layout/vList6"/>
    <dgm:cxn modelId="{8CCE2B0C-F3B9-4F91-8197-070929B76467}" type="presParOf" srcId="{873A5EA1-B6E6-4C53-A8C7-DF99930C2914}" destId="{27CAB985-1B20-4AC0-B00D-F1658A611E5B}" srcOrd="13" destOrd="0" presId="urn:microsoft.com/office/officeart/2005/8/layout/vList6"/>
    <dgm:cxn modelId="{C94016CA-0E82-4668-91B5-E1EE26C2223F}" type="presParOf" srcId="{873A5EA1-B6E6-4C53-A8C7-DF99930C2914}" destId="{60FBEB20-FFBF-41EE-81B5-04079B6E9951}" srcOrd="14" destOrd="0" presId="urn:microsoft.com/office/officeart/2005/8/layout/vList6"/>
    <dgm:cxn modelId="{27A7610D-3BC5-4343-B3EE-DDFCC58F2339}" type="presParOf" srcId="{60FBEB20-FFBF-41EE-81B5-04079B6E9951}" destId="{9D6CF8CC-C353-47FC-91D9-E96B2AF99593}" srcOrd="0" destOrd="0" presId="urn:microsoft.com/office/officeart/2005/8/layout/vList6"/>
    <dgm:cxn modelId="{BC1A891C-8EC6-4D2E-86B0-7EE2B3CCA2AA}" type="presParOf" srcId="{60FBEB20-FFBF-41EE-81B5-04079B6E9951}" destId="{53FC4FC7-3720-476F-8745-380952399BFE}" srcOrd="1" destOrd="0" presId="urn:microsoft.com/office/officeart/2005/8/layout/vList6"/>
    <dgm:cxn modelId="{4C9E17BD-1912-4A81-8353-EF69E6750B79}" type="presParOf" srcId="{873A5EA1-B6E6-4C53-A8C7-DF99930C2914}" destId="{CFE2977C-8805-4F16-B922-D7AEA7ADE21F}" srcOrd="15" destOrd="0" presId="urn:microsoft.com/office/officeart/2005/8/layout/vList6"/>
    <dgm:cxn modelId="{EABF8F3F-C279-4448-87A0-75F205F5B827}" type="presParOf" srcId="{873A5EA1-B6E6-4C53-A8C7-DF99930C2914}" destId="{F4C9CE00-DFB4-42C1-A88B-15987CB2D8CF}" srcOrd="16" destOrd="0" presId="urn:microsoft.com/office/officeart/2005/8/layout/vList6"/>
    <dgm:cxn modelId="{172C3955-ADC1-418F-BAE3-45CA8FE6E0E2}" type="presParOf" srcId="{F4C9CE00-DFB4-42C1-A88B-15987CB2D8CF}" destId="{2B1B9555-0C49-4303-8FD3-F43429CA0EAC}" srcOrd="0" destOrd="0" presId="urn:microsoft.com/office/officeart/2005/8/layout/vList6"/>
    <dgm:cxn modelId="{2DA75F9B-A9A3-4555-894A-1A44857EFE01}" type="presParOf" srcId="{F4C9CE00-DFB4-42C1-A88B-15987CB2D8CF}" destId="{5F6AFF93-02A4-4532-87E9-D9593DFE12BF}" srcOrd="1" destOrd="0" presId="urn:microsoft.com/office/officeart/2005/8/layout/vList6"/>
    <dgm:cxn modelId="{20C80C36-1FF0-4B7B-B0FF-C510B63B86A9}" type="presParOf" srcId="{873A5EA1-B6E6-4C53-A8C7-DF99930C2914}" destId="{720174E4-F3C7-485D-BA31-77D937F6C287}" srcOrd="17" destOrd="0" presId="urn:microsoft.com/office/officeart/2005/8/layout/vList6"/>
    <dgm:cxn modelId="{9C0084AD-CDDA-4AB5-94AB-EB510613B064}" type="presParOf" srcId="{873A5EA1-B6E6-4C53-A8C7-DF99930C2914}" destId="{A2552345-1189-48D1-B3AC-5E5178DC1AF3}" srcOrd="18" destOrd="0" presId="urn:microsoft.com/office/officeart/2005/8/layout/vList6"/>
    <dgm:cxn modelId="{569363EE-A1BE-4626-8E20-9A8D57D25666}" type="presParOf" srcId="{A2552345-1189-48D1-B3AC-5E5178DC1AF3}" destId="{6AECA096-4746-4579-8360-C795DC5A6161}" srcOrd="0" destOrd="0" presId="urn:microsoft.com/office/officeart/2005/8/layout/vList6"/>
    <dgm:cxn modelId="{CBE508B9-8E8E-4545-BBEE-650728C43CEB}" type="presParOf" srcId="{A2552345-1189-48D1-B3AC-5E5178DC1AF3}" destId="{30E4FB3F-BA4F-47DC-BF7C-B3F3F326EC3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59C49A-75BF-4DC5-93DE-C7CF46290AF8}">
      <dsp:nvSpPr>
        <dsp:cNvPr id="0" name=""/>
        <dsp:cNvSpPr/>
      </dsp:nvSpPr>
      <dsp:spPr>
        <a:xfrm>
          <a:off x="3128349" y="273"/>
          <a:ext cx="3627150" cy="795553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100" b="0" kern="1200" dirty="0" smtClean="0">
              <a:latin typeface="Calibri"/>
              <a:ea typeface="+mn-ea"/>
              <a:cs typeface="+mn-cs"/>
            </a:rPr>
            <a:t>Proyectos: 6</a:t>
          </a:r>
          <a:endParaRPr lang="es-EC" sz="1100" b="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100" b="0" kern="1200" dirty="0" smtClean="0">
              <a:latin typeface="Calibri"/>
              <a:ea typeface="+mn-ea"/>
              <a:cs typeface="+mn-cs"/>
            </a:rPr>
            <a:t>Presupuesto : $ 1,540,421,68   incluido - </a:t>
          </a:r>
          <a:r>
            <a:rPr lang="es-ES" sz="1100" b="0" kern="1200" dirty="0" smtClean="0">
              <a:latin typeface="Calibri"/>
              <a:ea typeface="+mn-ea"/>
              <a:cs typeface="+mn-cs"/>
            </a:rPr>
            <a:t>Talento Humano Comercialización: $297,332,93</a:t>
          </a:r>
          <a:endParaRPr lang="es-EC" sz="1100" b="0" kern="1200" dirty="0">
            <a:latin typeface="Calibri"/>
            <a:ea typeface="+mn-ea"/>
            <a:cs typeface="+mn-cs"/>
          </a:endParaRPr>
        </a:p>
      </dsp:txBody>
      <dsp:txXfrm>
        <a:off x="3128349" y="99717"/>
        <a:ext cx="3328818" cy="596665"/>
      </dsp:txXfrm>
    </dsp:sp>
    <dsp:sp modelId="{4DC7F757-2BDA-48F5-8F8B-2360186BDDEE}">
      <dsp:nvSpPr>
        <dsp:cNvPr id="0" name=""/>
        <dsp:cNvSpPr/>
      </dsp:nvSpPr>
      <dsp:spPr>
        <a:xfrm>
          <a:off x="44549" y="168514"/>
          <a:ext cx="3083799" cy="459072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i="0" u="none" strike="noStrike" kern="1200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COMERCIALIZACIÓN y ALIANZAS ESTRATÉGICAS</a:t>
          </a:r>
          <a:endParaRPr lang="es-EC" sz="1400" b="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66959" y="190924"/>
        <a:ext cx="3038979" cy="414252"/>
      </dsp:txXfrm>
    </dsp:sp>
    <dsp:sp modelId="{51E0CB03-55E7-49BA-A234-A76B71B19568}">
      <dsp:nvSpPr>
        <dsp:cNvPr id="0" name=""/>
        <dsp:cNvSpPr/>
      </dsp:nvSpPr>
      <dsp:spPr>
        <a:xfrm>
          <a:off x="3134040" y="841734"/>
          <a:ext cx="3618782" cy="459072"/>
        </a:xfrm>
        <a:prstGeom prst="rightArrow">
          <a:avLst>
            <a:gd name="adj1" fmla="val 75000"/>
            <a:gd name="adj2" fmla="val 50000"/>
          </a:avLst>
        </a:prstGeom>
        <a:solidFill>
          <a:schemeClr val="bg1">
            <a:lumMod val="75000"/>
            <a:alpha val="9000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100" b="0" kern="1200" dirty="0" smtClean="0">
              <a:latin typeface="Calibri"/>
              <a:ea typeface="+mn-ea"/>
              <a:cs typeface="+mn-cs"/>
            </a:rPr>
            <a:t>Proyectos: 5</a:t>
          </a:r>
          <a:endParaRPr lang="es-EC" sz="1100" b="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100" b="0" kern="1200" dirty="0" smtClean="0">
              <a:latin typeface="Calibri"/>
              <a:ea typeface="+mn-ea"/>
              <a:cs typeface="+mn-cs"/>
            </a:rPr>
            <a:t>Presupuesto : $ 1´186,693,29 – incluido </a:t>
          </a:r>
          <a:r>
            <a:rPr lang="es-EC" sz="1100" b="0" kern="1200" dirty="0" err="1" smtClean="0">
              <a:latin typeface="Calibri"/>
              <a:ea typeface="+mn-ea"/>
              <a:cs typeface="+mn-cs"/>
            </a:rPr>
            <a:t>TTHH</a:t>
          </a:r>
          <a:r>
            <a:rPr lang="es-EC" sz="1100" b="0" kern="1200" dirty="0" smtClean="0">
              <a:latin typeface="Calibri"/>
              <a:ea typeface="+mn-ea"/>
              <a:cs typeface="+mn-cs"/>
            </a:rPr>
            <a:t> $367,357,25 </a:t>
          </a:r>
          <a:endParaRPr lang="es-EC" sz="1100" b="0" kern="1200" dirty="0">
            <a:latin typeface="Calibri"/>
            <a:ea typeface="+mn-ea"/>
            <a:cs typeface="+mn-cs"/>
          </a:endParaRPr>
        </a:p>
      </dsp:txBody>
      <dsp:txXfrm>
        <a:off x="3134040" y="899118"/>
        <a:ext cx="3446630" cy="344304"/>
      </dsp:txXfrm>
    </dsp:sp>
    <dsp:sp modelId="{56D8D532-BE10-4A1B-AC4A-13E4B36B0E3A}">
      <dsp:nvSpPr>
        <dsp:cNvPr id="0" name=""/>
        <dsp:cNvSpPr/>
      </dsp:nvSpPr>
      <dsp:spPr>
        <a:xfrm>
          <a:off x="47226" y="841734"/>
          <a:ext cx="3086814" cy="459072"/>
        </a:xfrm>
        <a:prstGeom prst="roundRect">
          <a:avLst/>
        </a:prstGeom>
        <a:solidFill>
          <a:schemeClr val="bg1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i="0" u="none" strike="noStrike" kern="1200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MERCADEO</a:t>
          </a:r>
          <a:endParaRPr lang="es-EC" sz="1400" b="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69636" y="864144"/>
        <a:ext cx="3041994" cy="414252"/>
      </dsp:txXfrm>
    </dsp:sp>
    <dsp:sp modelId="{4DEA75CD-3A5B-4E88-937B-B0BCCBDD6994}">
      <dsp:nvSpPr>
        <dsp:cNvPr id="0" name=""/>
        <dsp:cNvSpPr/>
      </dsp:nvSpPr>
      <dsp:spPr>
        <a:xfrm>
          <a:off x="3137977" y="1346714"/>
          <a:ext cx="3610907" cy="45907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100" b="0" kern="1200" dirty="0" smtClean="0">
              <a:latin typeface="Calibri"/>
              <a:ea typeface="+mn-ea"/>
              <a:cs typeface="+mn-cs"/>
            </a:rPr>
            <a:t>Proyectos: 4</a:t>
          </a:r>
          <a:endParaRPr lang="es-EC" sz="1100" b="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100" b="0" kern="1200" dirty="0" smtClean="0">
              <a:latin typeface="Calibri"/>
              <a:ea typeface="+mn-ea"/>
              <a:cs typeface="+mn-cs"/>
            </a:rPr>
            <a:t>Presupuesto : $ 374,895,55 – incluido </a:t>
          </a:r>
          <a:r>
            <a:rPr lang="es-EC" sz="1100" b="0" kern="1200" dirty="0" err="1" smtClean="0">
              <a:latin typeface="Calibri"/>
              <a:ea typeface="+mn-ea"/>
              <a:cs typeface="+mn-cs"/>
            </a:rPr>
            <a:t>TTHH</a:t>
          </a:r>
          <a:r>
            <a:rPr lang="es-EC" sz="1100" b="0" kern="1200" dirty="0" smtClean="0">
              <a:latin typeface="Calibri"/>
              <a:ea typeface="+mn-ea"/>
              <a:cs typeface="+mn-cs"/>
            </a:rPr>
            <a:t> $126,309,11  </a:t>
          </a:r>
          <a:endParaRPr lang="es-EC" sz="1100" b="0" kern="1200" dirty="0">
            <a:latin typeface="Calibri"/>
            <a:ea typeface="+mn-ea"/>
            <a:cs typeface="+mn-cs"/>
          </a:endParaRPr>
        </a:p>
      </dsp:txBody>
      <dsp:txXfrm>
        <a:off x="3137977" y="1404098"/>
        <a:ext cx="3438755" cy="344304"/>
      </dsp:txXfrm>
    </dsp:sp>
    <dsp:sp modelId="{0BA1CC12-91E7-41C9-82A9-A6991F225FF2}">
      <dsp:nvSpPr>
        <dsp:cNvPr id="0" name=""/>
        <dsp:cNvSpPr/>
      </dsp:nvSpPr>
      <dsp:spPr>
        <a:xfrm>
          <a:off x="51163" y="1346714"/>
          <a:ext cx="3086814" cy="459072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i="0" u="none" strike="noStrike" kern="1200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MICE - Segmento de Negocios, Incentivos y Reuniones.</a:t>
          </a:r>
          <a:endParaRPr lang="es-EC" sz="1400" b="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73573" y="1369124"/>
        <a:ext cx="3041994" cy="414252"/>
      </dsp:txXfrm>
    </dsp:sp>
    <dsp:sp modelId="{F867A44C-8577-4DE0-80E6-F889A5D36AC6}">
      <dsp:nvSpPr>
        <dsp:cNvPr id="0" name=""/>
        <dsp:cNvSpPr/>
      </dsp:nvSpPr>
      <dsp:spPr>
        <a:xfrm>
          <a:off x="3158459" y="1851693"/>
          <a:ext cx="3569944" cy="459072"/>
        </a:xfrm>
        <a:prstGeom prst="rightArrow">
          <a:avLst>
            <a:gd name="adj1" fmla="val 75000"/>
            <a:gd name="adj2" fmla="val 50000"/>
          </a:avLst>
        </a:prstGeom>
        <a:solidFill>
          <a:schemeClr val="tx2">
            <a:lumMod val="40000"/>
            <a:lumOff val="60000"/>
            <a:alpha val="9000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100" b="0" kern="1200" smtClean="0">
              <a:latin typeface="Calibri"/>
              <a:ea typeface="+mn-ea"/>
              <a:cs typeface="+mn-cs"/>
            </a:rPr>
            <a:t>Proyectos: 5</a:t>
          </a:r>
          <a:endParaRPr lang="es-EC" sz="1100" b="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100" b="0" kern="1200" dirty="0" smtClean="0">
              <a:latin typeface="Calibri"/>
              <a:ea typeface="+mn-ea"/>
              <a:cs typeface="+mn-cs"/>
            </a:rPr>
            <a:t>Presupuesto : $ 326,346,29 – incluido </a:t>
          </a:r>
          <a:r>
            <a:rPr lang="es-EC" sz="1100" b="0" kern="1200" dirty="0" err="1" smtClean="0">
              <a:latin typeface="Calibri"/>
              <a:ea typeface="+mn-ea"/>
              <a:cs typeface="+mn-cs"/>
            </a:rPr>
            <a:t>TTHH</a:t>
          </a:r>
          <a:r>
            <a:rPr lang="es-EC" sz="1100" b="0" kern="1200" dirty="0" smtClean="0">
              <a:latin typeface="Calibri"/>
              <a:ea typeface="+mn-ea"/>
              <a:cs typeface="+mn-cs"/>
            </a:rPr>
            <a:t> $148,468,07 </a:t>
          </a:r>
          <a:endParaRPr lang="es-EC" sz="1100" b="0" kern="1200" dirty="0">
            <a:latin typeface="Calibri"/>
            <a:ea typeface="+mn-ea"/>
            <a:cs typeface="+mn-cs"/>
          </a:endParaRPr>
        </a:p>
      </dsp:txBody>
      <dsp:txXfrm>
        <a:off x="3158459" y="1909077"/>
        <a:ext cx="3397792" cy="344304"/>
      </dsp:txXfrm>
    </dsp:sp>
    <dsp:sp modelId="{21A452C3-FFD8-49CB-8B53-B31586EF9285}">
      <dsp:nvSpPr>
        <dsp:cNvPr id="0" name=""/>
        <dsp:cNvSpPr/>
      </dsp:nvSpPr>
      <dsp:spPr>
        <a:xfrm>
          <a:off x="71645" y="1851693"/>
          <a:ext cx="3086814" cy="459072"/>
        </a:xfrm>
        <a:prstGeom prst="roundRect">
          <a:avLst/>
        </a:prstGeom>
        <a:solidFill>
          <a:srgbClr val="0070C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i="0" u="none" strike="noStrike" kern="1200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COMUNICACIÓN</a:t>
          </a:r>
          <a:endParaRPr lang="es-EC" sz="1400" b="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94055" y="1874103"/>
        <a:ext cx="3041994" cy="414252"/>
      </dsp:txXfrm>
    </dsp:sp>
    <dsp:sp modelId="{94F89EE7-7A8C-40C7-9968-AEA38E8BFB48}">
      <dsp:nvSpPr>
        <dsp:cNvPr id="0" name=""/>
        <dsp:cNvSpPr/>
      </dsp:nvSpPr>
      <dsp:spPr>
        <a:xfrm>
          <a:off x="3137977" y="2356673"/>
          <a:ext cx="3610907" cy="459072"/>
        </a:xfrm>
        <a:prstGeom prst="rightArrow">
          <a:avLst>
            <a:gd name="adj1" fmla="val 75000"/>
            <a:gd name="adj2" fmla="val 50000"/>
          </a:avLst>
        </a:prstGeom>
        <a:solidFill>
          <a:srgbClr val="FFFF99">
            <a:alpha val="90000"/>
          </a:srgbClr>
        </a:solidFill>
        <a:ln w="952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100" b="0" kern="1200" smtClean="0">
              <a:latin typeface="Calibri"/>
              <a:ea typeface="+mn-ea"/>
              <a:cs typeface="+mn-cs"/>
            </a:rPr>
            <a:t>Proyectos: 2</a:t>
          </a:r>
          <a:endParaRPr lang="es-EC" sz="1100" b="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100" b="0" kern="1200" dirty="0" smtClean="0">
              <a:latin typeface="Calibri"/>
              <a:ea typeface="+mn-ea"/>
              <a:cs typeface="+mn-cs"/>
            </a:rPr>
            <a:t>Presupuesto : $ 50,445,00 </a:t>
          </a:r>
          <a:endParaRPr lang="es-EC" sz="1100" b="0" kern="1200" dirty="0">
            <a:latin typeface="Calibri"/>
            <a:ea typeface="+mn-ea"/>
            <a:cs typeface="+mn-cs"/>
          </a:endParaRPr>
        </a:p>
      </dsp:txBody>
      <dsp:txXfrm>
        <a:off x="3137977" y="2414057"/>
        <a:ext cx="3438755" cy="344304"/>
      </dsp:txXfrm>
    </dsp:sp>
    <dsp:sp modelId="{A028E633-8CD9-4986-AA1A-F3DEABF417A8}">
      <dsp:nvSpPr>
        <dsp:cNvPr id="0" name=""/>
        <dsp:cNvSpPr/>
      </dsp:nvSpPr>
      <dsp:spPr>
        <a:xfrm>
          <a:off x="51163" y="2356673"/>
          <a:ext cx="3086814" cy="459072"/>
        </a:xfrm>
        <a:prstGeom prst="roundRect">
          <a:avLst/>
        </a:prstGeom>
        <a:solidFill>
          <a:srgbClr val="FFFF99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i="0" u="none" strike="noStrike" kern="1200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INTELIGENCIA DE MERCADOS</a:t>
          </a:r>
          <a:endParaRPr lang="es-EC" sz="1400" b="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73573" y="2379083"/>
        <a:ext cx="3041994" cy="414252"/>
      </dsp:txXfrm>
    </dsp:sp>
    <dsp:sp modelId="{A8E83940-A1F8-416B-95E1-814F154E6F2B}">
      <dsp:nvSpPr>
        <dsp:cNvPr id="0" name=""/>
        <dsp:cNvSpPr/>
      </dsp:nvSpPr>
      <dsp:spPr>
        <a:xfrm>
          <a:off x="3063427" y="2861652"/>
          <a:ext cx="3734300" cy="459072"/>
        </a:xfrm>
        <a:prstGeom prst="rightArrow">
          <a:avLst>
            <a:gd name="adj1" fmla="val 75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  <a:scene3d>
          <a:camera prst="orthographicFront"/>
          <a:lightRig rig="chilly" dir="t"/>
        </a:scene3d>
        <a:sp3d z="-12700" extrusionH="1700"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100" b="0" kern="1200" dirty="0" smtClean="0">
              <a:latin typeface="Calibri"/>
              <a:ea typeface="+mn-ea"/>
              <a:cs typeface="+mn-cs"/>
            </a:rPr>
            <a:t>Presupuesto : $ 939,467,36</a:t>
          </a:r>
          <a:endParaRPr lang="es-EC" sz="1100" b="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3063427" y="2919036"/>
        <a:ext cx="3562148" cy="344304"/>
      </dsp:txXfrm>
    </dsp:sp>
    <dsp:sp modelId="{F42D1BF5-B830-4C23-AA5D-914E29F7D965}">
      <dsp:nvSpPr>
        <dsp:cNvPr id="0" name=""/>
        <dsp:cNvSpPr/>
      </dsp:nvSpPr>
      <dsp:spPr>
        <a:xfrm>
          <a:off x="0" y="2841022"/>
          <a:ext cx="3061106" cy="459072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  <a:scene3d>
          <a:camera prst="orthographicFront"/>
          <a:lightRig rig="chilly" dir="t"/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ADMINISTRACIÓN TH PROYECTO MC PROMOCIÓN Y GESTIÓN</a:t>
          </a:r>
          <a:endParaRPr lang="es-EC" sz="1400" b="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2410" y="2863432"/>
        <a:ext cx="3016286" cy="414252"/>
      </dsp:txXfrm>
    </dsp:sp>
    <dsp:sp modelId="{AEA8C1F4-DD3C-45C5-9DA9-ACB2E02FE4B5}">
      <dsp:nvSpPr>
        <dsp:cNvPr id="0" name=""/>
        <dsp:cNvSpPr/>
      </dsp:nvSpPr>
      <dsp:spPr>
        <a:xfrm>
          <a:off x="3107969" y="3384464"/>
          <a:ext cx="3670924" cy="423406"/>
        </a:xfrm>
        <a:prstGeom prst="rightArrow">
          <a:avLst>
            <a:gd name="adj1" fmla="val 75000"/>
            <a:gd name="adj2" fmla="val 50000"/>
          </a:avLst>
        </a:prstGeom>
        <a:solidFill>
          <a:schemeClr val="bg1"/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100" b="0" kern="1200" smtClean="0">
              <a:latin typeface="Calibri"/>
              <a:ea typeface="+mn-ea"/>
              <a:cs typeface="+mn-cs"/>
            </a:rPr>
            <a:t>Proyectos: 4</a:t>
          </a:r>
          <a:endParaRPr lang="es-EC" sz="1100" b="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100" b="0" kern="1200" dirty="0" smtClean="0">
              <a:latin typeface="Calibri"/>
              <a:ea typeface="+mn-ea"/>
              <a:cs typeface="+mn-cs"/>
            </a:rPr>
            <a:t>Presupuesto : $ 673,911,69 – incluido </a:t>
          </a:r>
          <a:r>
            <a:rPr lang="es-EC" sz="1100" b="0" kern="1200" dirty="0" err="1" smtClean="0">
              <a:latin typeface="Calibri"/>
              <a:ea typeface="+mn-ea"/>
              <a:cs typeface="+mn-cs"/>
            </a:rPr>
            <a:t>TTHH</a:t>
          </a:r>
          <a:r>
            <a:rPr lang="es-EC" sz="1100" b="0" kern="1200" dirty="0" smtClean="0">
              <a:latin typeface="Calibri"/>
              <a:ea typeface="+mn-ea"/>
              <a:cs typeface="+mn-cs"/>
            </a:rPr>
            <a:t> $260,762,34 </a:t>
          </a:r>
          <a:endParaRPr lang="es-EC" sz="1100" b="0" kern="1200" dirty="0">
            <a:latin typeface="Calibri"/>
            <a:ea typeface="+mn-ea"/>
            <a:cs typeface="+mn-cs"/>
          </a:endParaRPr>
        </a:p>
      </dsp:txBody>
      <dsp:txXfrm>
        <a:off x="3107969" y="3437390"/>
        <a:ext cx="3512147" cy="317554"/>
      </dsp:txXfrm>
    </dsp:sp>
    <dsp:sp modelId="{20FCFB54-2A58-4E28-B8E7-5BA0E634069C}">
      <dsp:nvSpPr>
        <dsp:cNvPr id="0" name=""/>
        <dsp:cNvSpPr/>
      </dsp:nvSpPr>
      <dsp:spPr>
        <a:xfrm>
          <a:off x="21154" y="3366632"/>
          <a:ext cx="3086814" cy="459072"/>
        </a:xfrm>
        <a:prstGeom prst="round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DESARROLLO</a:t>
          </a:r>
          <a:endParaRPr lang="es-EC" sz="1400" b="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43564" y="3389042"/>
        <a:ext cx="3041994" cy="414252"/>
      </dsp:txXfrm>
    </dsp:sp>
    <dsp:sp modelId="{53FC4FC7-3720-476F-8745-380952399BFE}">
      <dsp:nvSpPr>
        <dsp:cNvPr id="0" name=""/>
        <dsp:cNvSpPr/>
      </dsp:nvSpPr>
      <dsp:spPr>
        <a:xfrm>
          <a:off x="3116496" y="3871611"/>
          <a:ext cx="3653870" cy="459072"/>
        </a:xfrm>
        <a:prstGeom prst="rightArrow">
          <a:avLst>
            <a:gd name="adj1" fmla="val 75000"/>
            <a:gd name="adj2" fmla="val 50000"/>
          </a:avLst>
        </a:prstGeom>
        <a:solidFill>
          <a:srgbClr val="FFC000">
            <a:alpha val="90000"/>
          </a:srgb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100" b="0" kern="1200" smtClean="0">
              <a:latin typeface="Calibri"/>
              <a:ea typeface="+mn-ea"/>
              <a:cs typeface="+mn-cs"/>
            </a:rPr>
            <a:t>Proyectos: 6</a:t>
          </a:r>
          <a:endParaRPr lang="es-EC" sz="1100" b="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100" b="0" kern="1200" dirty="0" smtClean="0">
              <a:latin typeface="Calibri"/>
              <a:ea typeface="+mn-ea"/>
              <a:cs typeface="+mn-cs"/>
            </a:rPr>
            <a:t>Presupuesto : $ 596,994,19 – incluido </a:t>
          </a:r>
          <a:r>
            <a:rPr lang="es-EC" sz="1100" b="0" kern="1200" dirty="0" err="1" smtClean="0">
              <a:latin typeface="Calibri"/>
              <a:ea typeface="+mn-ea"/>
              <a:cs typeface="+mn-cs"/>
            </a:rPr>
            <a:t>TTHH</a:t>
          </a:r>
          <a:r>
            <a:rPr lang="es-EC" sz="1100" b="0" kern="1200" dirty="0" smtClean="0">
              <a:latin typeface="Calibri"/>
              <a:ea typeface="+mn-ea"/>
              <a:cs typeface="+mn-cs"/>
            </a:rPr>
            <a:t> $356,949,19 </a:t>
          </a:r>
          <a:endParaRPr lang="es-EC" sz="1100" b="0" kern="1200" dirty="0">
            <a:latin typeface="Calibri"/>
            <a:ea typeface="+mn-ea"/>
            <a:cs typeface="+mn-cs"/>
          </a:endParaRPr>
        </a:p>
      </dsp:txBody>
      <dsp:txXfrm>
        <a:off x="3116496" y="3928995"/>
        <a:ext cx="3481718" cy="344304"/>
      </dsp:txXfrm>
    </dsp:sp>
    <dsp:sp modelId="{9D6CF8CC-C353-47FC-91D9-E96B2AF99593}">
      <dsp:nvSpPr>
        <dsp:cNvPr id="0" name=""/>
        <dsp:cNvSpPr/>
      </dsp:nvSpPr>
      <dsp:spPr>
        <a:xfrm>
          <a:off x="29682" y="3871611"/>
          <a:ext cx="3086814" cy="459072"/>
        </a:xfrm>
        <a:prstGeom prst="roundRect">
          <a:avLst/>
        </a:prstGeom>
        <a:solidFill>
          <a:srgbClr val="FFC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i="0" u="none" strike="noStrike" kern="1200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Gestión de la CALIDAD</a:t>
          </a:r>
          <a:endParaRPr lang="es-EC" sz="1400" b="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52092" y="3894021"/>
        <a:ext cx="3041994" cy="414252"/>
      </dsp:txXfrm>
    </dsp:sp>
    <dsp:sp modelId="{5F6AFF93-02A4-4532-87E9-D9593DFE12BF}">
      <dsp:nvSpPr>
        <dsp:cNvPr id="0" name=""/>
        <dsp:cNvSpPr/>
      </dsp:nvSpPr>
      <dsp:spPr>
        <a:xfrm>
          <a:off x="3084677" y="4376591"/>
          <a:ext cx="3713464" cy="459072"/>
        </a:xfrm>
        <a:prstGeom prst="rightArrow">
          <a:avLst>
            <a:gd name="adj1" fmla="val 75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  <a:scene3d>
          <a:camera prst="orthographicFront"/>
          <a:lightRig rig="chilly" dir="t"/>
        </a:scene3d>
        <a:sp3d z="-12700" extrusionH="1700"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100" b="0" kern="1200" dirty="0" smtClean="0">
              <a:latin typeface="Calibri"/>
              <a:ea typeface="+mn-ea"/>
              <a:cs typeface="+mn-cs"/>
            </a:rPr>
            <a:t>Presupuesto : $ 617,711,53</a:t>
          </a:r>
          <a:endParaRPr lang="es-EC" sz="1100" b="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3084677" y="4433975"/>
        <a:ext cx="3541312" cy="344304"/>
      </dsp:txXfrm>
    </dsp:sp>
    <dsp:sp modelId="{2B1B9555-0C49-4303-8FD3-F43429CA0EAC}">
      <dsp:nvSpPr>
        <dsp:cNvPr id="0" name=""/>
        <dsp:cNvSpPr/>
      </dsp:nvSpPr>
      <dsp:spPr>
        <a:xfrm>
          <a:off x="1907" y="4378078"/>
          <a:ext cx="3082769" cy="456097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  <a:scene3d>
          <a:camera prst="orthographicFront"/>
          <a:lightRig rig="chilly" dir="t"/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ADMINISTRACIÓN TH PROYECTO MC </a:t>
          </a:r>
          <a:r>
            <a:rPr lang="es-ES" sz="1400" b="0" kern="12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CLUSTER</a:t>
          </a:r>
          <a:endParaRPr lang="es-EC" sz="1400" b="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4172" y="4400343"/>
        <a:ext cx="3038239" cy="411567"/>
      </dsp:txXfrm>
    </dsp:sp>
    <dsp:sp modelId="{30E4FB3F-BA4F-47DC-BF7C-B3F3F326EC3A}">
      <dsp:nvSpPr>
        <dsp:cNvPr id="0" name=""/>
        <dsp:cNvSpPr/>
      </dsp:nvSpPr>
      <dsp:spPr>
        <a:xfrm>
          <a:off x="3112595" y="4881570"/>
          <a:ext cx="3658657" cy="681350"/>
        </a:xfrm>
        <a:prstGeom prst="rightArrow">
          <a:avLst>
            <a:gd name="adj1" fmla="val 75000"/>
            <a:gd name="adj2" fmla="val 50000"/>
          </a:avLst>
        </a:prstGeom>
        <a:solidFill>
          <a:srgbClr val="92D050">
            <a:alpha val="90000"/>
          </a:srgbClr>
        </a:solidFill>
        <a:ln w="952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100" b="0" kern="1200" smtClean="0">
              <a:latin typeface="Calibri"/>
              <a:ea typeface="+mn-ea"/>
              <a:cs typeface="+mn-cs"/>
            </a:rPr>
            <a:t>Proyectos: 7</a:t>
          </a:r>
          <a:endParaRPr lang="es-EC" sz="1100" b="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100" b="0" kern="1200" dirty="0" smtClean="0">
              <a:latin typeface="Calibri"/>
              <a:ea typeface="+mn-ea"/>
              <a:cs typeface="+mn-cs"/>
            </a:rPr>
            <a:t>Presupuesto gestión </a:t>
          </a:r>
          <a:r>
            <a:rPr lang="es-EC" sz="1100" b="0" kern="1200" dirty="0" err="1" smtClean="0">
              <a:latin typeface="Calibri"/>
              <a:ea typeface="+mn-ea"/>
              <a:cs typeface="+mn-cs"/>
            </a:rPr>
            <a:t>ADM</a:t>
          </a:r>
          <a:r>
            <a:rPr lang="es-EC" sz="1100" b="0" kern="1200" dirty="0" smtClean="0">
              <a:latin typeface="Calibri"/>
              <a:ea typeface="+mn-ea"/>
              <a:cs typeface="+mn-cs"/>
            </a:rPr>
            <a:t>: $ 697,695,36</a:t>
          </a:r>
          <a:endParaRPr lang="es-EC" sz="1100" b="0" kern="1200" dirty="0">
            <a:latin typeface="Calibri"/>
            <a:ea typeface="+mn-ea"/>
            <a:cs typeface="+mn-cs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b="0" kern="1200" dirty="0" smtClean="0">
              <a:latin typeface="Calibri"/>
              <a:ea typeface="+mn-ea"/>
              <a:cs typeface="+mn-cs"/>
            </a:rPr>
            <a:t>Presupuesto gestión TH:     $ 1´200.675,23</a:t>
          </a:r>
          <a:endParaRPr lang="es-EC" sz="1100" b="0" kern="1200" dirty="0">
            <a:latin typeface="Calibri"/>
            <a:ea typeface="+mn-ea"/>
            <a:cs typeface="+mn-cs"/>
          </a:endParaRPr>
        </a:p>
      </dsp:txBody>
      <dsp:txXfrm>
        <a:off x="3112595" y="4966739"/>
        <a:ext cx="3403151" cy="511012"/>
      </dsp:txXfrm>
    </dsp:sp>
    <dsp:sp modelId="{6AECA096-4746-4579-8360-C795DC5A6161}">
      <dsp:nvSpPr>
        <dsp:cNvPr id="0" name=""/>
        <dsp:cNvSpPr/>
      </dsp:nvSpPr>
      <dsp:spPr>
        <a:xfrm>
          <a:off x="28795" y="4992709"/>
          <a:ext cx="3083799" cy="459072"/>
        </a:xfrm>
        <a:prstGeom prst="roundRect">
          <a:avLst/>
        </a:prstGeom>
        <a:solidFill>
          <a:srgbClr val="92D05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FORTALECIMIENTO INSTITUCIONAL</a:t>
          </a:r>
          <a:endParaRPr lang="es-EC" sz="1400" b="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51205" y="5015119"/>
        <a:ext cx="3038979" cy="4142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0CD73-35F3-4A44-9950-47C4E4E14027}" type="datetimeFigureOut">
              <a:rPr lang="es-ES" smtClean="0"/>
              <a:pPr/>
              <a:t>23/08/2017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F2C08-0878-7244-A9C9-5019D60E463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7434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9FDE57B-A40E-4941-8915-B68BEBF19D72}" type="slidenum">
              <a:rPr lang="es-ES" altLang="es-EC" smtClean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pPr/>
              <a:t>8</a:t>
            </a:fld>
            <a:endParaRPr lang="es-ES" altLang="es-EC" smtClean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128003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616A5B23-56B3-4831-8252-8B37A63E9C1B}" type="slidenum">
              <a:rPr lang="es-ES" altLang="es-EC" sz="1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pPr algn="r" eaLnBrk="1">
                <a:lnSpc>
                  <a:spcPct val="95000"/>
                </a:lnSpc>
                <a:buSzPct val="100000"/>
              </a:pPr>
              <a:t>8</a:t>
            </a:fld>
            <a:endParaRPr lang="es-ES" altLang="es-EC" sz="140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128004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9B955BE7-2496-4487-98EB-6C51B8D361E2}" type="slidenum">
              <a:rPr lang="es-ES" altLang="es-EC" sz="1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pPr algn="r" eaLnBrk="1">
                <a:lnSpc>
                  <a:spcPct val="95000"/>
                </a:lnSpc>
                <a:buSzPct val="100000"/>
              </a:pPr>
              <a:t>8</a:t>
            </a:fld>
            <a:endParaRPr lang="es-ES" altLang="es-EC" sz="140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12800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6" name="Text Box 4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C" altLang="es-EC"/>
          </a:p>
        </p:txBody>
      </p:sp>
    </p:spTree>
    <p:extLst>
      <p:ext uri="{BB962C8B-B14F-4D97-AF65-F5344CB8AC3E}">
        <p14:creationId xmlns:p14="http://schemas.microsoft.com/office/powerpoint/2010/main" val="856702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5C0B-76F4-B34E-A5F6-535CAB637EA4}" type="datetimeFigureOut">
              <a:rPr lang="es-ES" smtClean="0"/>
              <a:pPr/>
              <a:t>23/08/2017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2F0A-CB8C-FA49-8A3A-4241F28DBB4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4481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5C0B-76F4-B34E-A5F6-535CAB637EA4}" type="datetimeFigureOut">
              <a:rPr lang="es-ES" smtClean="0"/>
              <a:pPr/>
              <a:t>23/08/2017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2F0A-CB8C-FA49-8A3A-4241F28DBB4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2717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5C0B-76F4-B34E-A5F6-535CAB637EA4}" type="datetimeFigureOut">
              <a:rPr lang="es-ES" smtClean="0"/>
              <a:pPr/>
              <a:t>23/08/2017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2F0A-CB8C-FA49-8A3A-4241F28DBB4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0562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5C0B-76F4-B34E-A5F6-535CAB637EA4}" type="datetimeFigureOut">
              <a:rPr lang="es-ES" smtClean="0"/>
              <a:pPr/>
              <a:t>23/08/2017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2F0A-CB8C-FA49-8A3A-4241F28DBB4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3903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5C0B-76F4-B34E-A5F6-535CAB637EA4}" type="datetimeFigureOut">
              <a:rPr lang="es-ES" smtClean="0"/>
              <a:pPr/>
              <a:t>23/08/2017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2F0A-CB8C-FA49-8A3A-4241F28DBB4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819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5C0B-76F4-B34E-A5F6-535CAB637EA4}" type="datetimeFigureOut">
              <a:rPr lang="es-ES" smtClean="0"/>
              <a:pPr/>
              <a:t>23/08/2017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2F0A-CB8C-FA49-8A3A-4241F28DBB4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015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5C0B-76F4-B34E-A5F6-535CAB637EA4}" type="datetimeFigureOut">
              <a:rPr lang="es-ES" smtClean="0"/>
              <a:pPr/>
              <a:t>23/08/2017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2F0A-CB8C-FA49-8A3A-4241F28DBB4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227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5C0B-76F4-B34E-A5F6-535CAB637EA4}" type="datetimeFigureOut">
              <a:rPr lang="es-ES" smtClean="0"/>
              <a:pPr/>
              <a:t>23/08/2017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2F0A-CB8C-FA49-8A3A-4241F28DBB4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3605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5C0B-76F4-B34E-A5F6-535CAB637EA4}" type="datetimeFigureOut">
              <a:rPr lang="es-ES" smtClean="0"/>
              <a:pPr/>
              <a:t>23/08/2017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2F0A-CB8C-FA49-8A3A-4241F28DBB4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314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5C0B-76F4-B34E-A5F6-535CAB637EA4}" type="datetimeFigureOut">
              <a:rPr lang="es-ES" smtClean="0"/>
              <a:pPr/>
              <a:t>23/08/2017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2F0A-CB8C-FA49-8A3A-4241F28DBB4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9743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5C0B-76F4-B34E-A5F6-535CAB637EA4}" type="datetimeFigureOut">
              <a:rPr lang="es-ES" smtClean="0"/>
              <a:pPr/>
              <a:t>23/08/2017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2F0A-CB8C-FA49-8A3A-4241F28DBB4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2378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A5C0B-76F4-B34E-A5F6-535CAB637EA4}" type="datetimeFigureOut">
              <a:rPr lang="es-ES" smtClean="0"/>
              <a:pPr/>
              <a:t>23/08/2017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E2F0A-CB8C-FA49-8A3A-4241F28DBB4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436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6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logo-quito-201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4265"/>
            <a:ext cx="9144000" cy="646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12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22432" t="18066" r="16599" b="11426"/>
          <a:stretch/>
        </p:blipFill>
        <p:spPr>
          <a:xfrm>
            <a:off x="-1" y="6727967"/>
            <a:ext cx="9144001" cy="143543"/>
          </a:xfrm>
          <a:prstGeom prst="rect">
            <a:avLst/>
          </a:prstGeom>
        </p:spPr>
      </p:pic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0" y="172278"/>
            <a:ext cx="9144000" cy="65556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4000" dirty="0" smtClean="0"/>
              <a:t>MESA DE TRABAJO</a:t>
            </a:r>
          </a:p>
          <a:p>
            <a:pPr marL="0" indent="0" algn="ctr">
              <a:buNone/>
            </a:pPr>
            <a:endParaRPr lang="es-ES" sz="4000" dirty="0" smtClean="0"/>
          </a:p>
          <a:p>
            <a:pPr marL="0" indent="0" algn="ctr">
              <a:buNone/>
            </a:pPr>
            <a:endParaRPr lang="es-ES" sz="4000" dirty="0"/>
          </a:p>
          <a:p>
            <a:pPr marL="0" indent="0" algn="ctr">
              <a:buNone/>
            </a:pPr>
            <a:endParaRPr lang="es-ES" sz="4000" dirty="0"/>
          </a:p>
          <a:p>
            <a:pPr marL="0" indent="0" algn="ctr">
              <a:buNone/>
            </a:pPr>
            <a:r>
              <a:rPr lang="es-ES" sz="4000" dirty="0" smtClean="0"/>
              <a:t>COMISIÓN DE PRESUPUESTO, FINANZAS Y TRIBUTACIÓN </a:t>
            </a:r>
          </a:p>
          <a:p>
            <a:pPr marL="0" indent="0" algn="ctr">
              <a:buNone/>
            </a:pPr>
            <a:endParaRPr lang="es-ES" sz="4000" dirty="0"/>
          </a:p>
          <a:p>
            <a:pPr marL="0" indent="0" algn="ctr">
              <a:buNone/>
            </a:pPr>
            <a:endParaRPr lang="es-ES" sz="4000" dirty="0" smtClean="0"/>
          </a:p>
          <a:p>
            <a:pPr marL="0" indent="0" algn="ctr">
              <a:buNone/>
            </a:pPr>
            <a:r>
              <a:rPr lang="es-ES" dirty="0" smtClean="0"/>
              <a:t>EJECUCIÓN PRESUPUESTARIA </a:t>
            </a:r>
            <a:endParaRPr lang="es-EC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125" y="945874"/>
            <a:ext cx="3325539" cy="1863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8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2432" t="18066" r="16599" b="11426"/>
          <a:stretch/>
        </p:blipFill>
        <p:spPr>
          <a:xfrm>
            <a:off x="-1" y="6727967"/>
            <a:ext cx="9144001" cy="143543"/>
          </a:xfrm>
          <a:prstGeom prst="rect">
            <a:avLst/>
          </a:prstGeom>
        </p:spPr>
      </p:pic>
      <p:graphicFrame>
        <p:nvGraphicFramePr>
          <p:cNvPr id="7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694251"/>
              </p:ext>
            </p:extLst>
          </p:nvPr>
        </p:nvGraphicFramePr>
        <p:xfrm>
          <a:off x="284814" y="778052"/>
          <a:ext cx="8694296" cy="49182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4537"/>
                <a:gridCol w="1414732"/>
                <a:gridCol w="1000664"/>
                <a:gridCol w="1193150"/>
                <a:gridCol w="1032656"/>
                <a:gridCol w="1032656"/>
                <a:gridCol w="1165901"/>
              </a:tblGrid>
              <a:tr h="216205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</a:rPr>
                        <a:t>NOMBRE PROYECTO</a:t>
                      </a:r>
                      <a:endParaRPr lang="es-EC" sz="1200" b="1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</a:rPr>
                        <a:t>% AVANCE PROGRAMÁTICO</a:t>
                      </a:r>
                      <a:endParaRPr lang="es-EC" sz="1200" b="1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</a:rPr>
                        <a:t>CODIFICADO</a:t>
                      </a:r>
                      <a:endParaRPr lang="es-EC" sz="1200" b="1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</a:rPr>
                        <a:t>COMPROMETIDO</a:t>
                      </a:r>
                      <a:endParaRPr lang="es-EC" sz="1200" b="1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</a:rPr>
                        <a:t>DEVENGADO</a:t>
                      </a:r>
                      <a:endParaRPr lang="es-EC" sz="1200" b="1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 dirty="0">
                          <a:effectLst/>
                        </a:rPr>
                        <a:t>% EJECUCIÓN </a:t>
                      </a:r>
                      <a:br>
                        <a:rPr lang="es-EC" sz="1000" u="none" strike="noStrike" dirty="0">
                          <a:effectLst/>
                        </a:rPr>
                      </a:br>
                      <a:r>
                        <a:rPr lang="es-EC" sz="1000" u="none" strike="noStrike" dirty="0">
                          <a:effectLst/>
                        </a:rPr>
                        <a:t>PRESUPUESTARIA COMPROMETIDO</a:t>
                      </a:r>
                      <a:endParaRPr lang="es-EC" sz="1000" b="1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 dirty="0">
                          <a:effectLst/>
                        </a:rPr>
                        <a:t>% EJECUCIÓN </a:t>
                      </a:r>
                      <a:br>
                        <a:rPr lang="es-EC" sz="1000" u="none" strike="noStrike" dirty="0">
                          <a:effectLst/>
                        </a:rPr>
                      </a:br>
                      <a:r>
                        <a:rPr lang="es-EC" sz="1000" u="none" strike="noStrike" dirty="0">
                          <a:effectLst/>
                        </a:rPr>
                        <a:t>PRESUPUESTARIA DEVENGADO</a:t>
                      </a:r>
                      <a:endParaRPr lang="es-EC" sz="1000" b="1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ctr"/>
                </a:tc>
              </a:tr>
              <a:tr h="479163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>
                          <a:effectLst/>
                        </a:rPr>
                        <a:t>PROMOCION Y GESTION TURISTICA DEL DMQ</a:t>
                      </a:r>
                      <a:endParaRPr lang="es-EC" sz="12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50,49%</a:t>
                      </a:r>
                      <a:endParaRPr lang="es-EC" sz="12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           3.478.801,81   </a:t>
                      </a:r>
                      <a:endParaRPr lang="es-EC" sz="12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           2.379.790,64   </a:t>
                      </a:r>
                      <a:endParaRPr lang="es-EC" sz="12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           1.594.549,04   </a:t>
                      </a:r>
                      <a:endParaRPr lang="es-EC" sz="12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>
                          <a:effectLst/>
                        </a:rPr>
                        <a:t>68%</a:t>
                      </a:r>
                      <a:endParaRPr lang="es-EC" sz="14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46%</a:t>
                      </a:r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</a:tr>
              <a:tr h="479163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>
                          <a:effectLst/>
                        </a:rPr>
                        <a:t>CLÚSTER TURÍSTICO</a:t>
                      </a:r>
                      <a:endParaRPr lang="es-EC" sz="12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 dirty="0">
                          <a:effectLst/>
                        </a:rPr>
                        <a:t>47,87%</a:t>
                      </a:r>
                      <a:endParaRPr lang="es-EC" sz="12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           1.270.905,88   </a:t>
                      </a:r>
                      <a:endParaRPr lang="es-EC" sz="12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               454.014,84   </a:t>
                      </a:r>
                      <a:endParaRPr lang="es-EC" sz="12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               357.654,92   </a:t>
                      </a:r>
                      <a:endParaRPr lang="es-EC" sz="12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>
                          <a:effectLst/>
                        </a:rPr>
                        <a:t>36%</a:t>
                      </a:r>
                      <a:endParaRPr lang="es-EC" sz="14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28%</a:t>
                      </a:r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</a:tr>
              <a:tr h="479163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GESTION ADMINISTRATIVA</a:t>
                      </a:r>
                      <a:endParaRPr lang="es-EC" sz="12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               697.695,36   </a:t>
                      </a:r>
                      <a:endParaRPr lang="es-EC" sz="12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               317.225,57   </a:t>
                      </a:r>
                      <a:endParaRPr lang="es-EC" sz="12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               145.020,34   </a:t>
                      </a:r>
                      <a:endParaRPr lang="es-EC" sz="12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>
                          <a:effectLst/>
                        </a:rPr>
                        <a:t>45%</a:t>
                      </a:r>
                      <a:endParaRPr lang="es-EC" sz="14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21%</a:t>
                      </a:r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</a:tr>
              <a:tr h="479163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GESTION DEL TALENTO HUMANO</a:t>
                      </a:r>
                      <a:endParaRPr lang="es-EC" sz="12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           1.200.675,23   </a:t>
                      </a:r>
                      <a:endParaRPr lang="es-EC" sz="12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               506.290,55   </a:t>
                      </a:r>
                      <a:endParaRPr lang="es-EC" sz="12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               490.287,12   </a:t>
                      </a:r>
                      <a:endParaRPr lang="es-EC" sz="12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42%</a:t>
                      </a:r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41%</a:t>
                      </a:r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</a:tr>
              <a:tr h="360343"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EC" sz="12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EC" sz="12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EC" sz="12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</a:tr>
              <a:tr h="479163"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Total</a:t>
                      </a:r>
                      <a:endParaRPr lang="es-EC" sz="12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           6.648.078,28   </a:t>
                      </a:r>
                      <a:endParaRPr lang="es-EC" sz="12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           3.657.321,60   </a:t>
                      </a:r>
                      <a:endParaRPr lang="es-EC" sz="12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           2.587.511,42   </a:t>
                      </a:r>
                      <a:endParaRPr lang="es-EC" sz="12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55%</a:t>
                      </a:r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39%</a:t>
                      </a:r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</a:tr>
            </a:tbl>
          </a:graphicData>
        </a:graphic>
      </p:graphicFrame>
      <p:sp>
        <p:nvSpPr>
          <p:cNvPr id="8" name="3 Rectángulo"/>
          <p:cNvSpPr/>
          <p:nvPr/>
        </p:nvSpPr>
        <p:spPr>
          <a:xfrm>
            <a:off x="509666" y="254833"/>
            <a:ext cx="82745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2800" dirty="0"/>
              <a:t>EJECUCION PRESUPUESTARIA A </a:t>
            </a:r>
            <a:r>
              <a:rPr lang="es-EC" sz="2800" dirty="0" smtClean="0"/>
              <a:t>JUNIO </a:t>
            </a:r>
            <a:r>
              <a:rPr lang="es-EC" sz="2800" dirty="0"/>
              <a:t>DE 2017</a:t>
            </a:r>
          </a:p>
        </p:txBody>
      </p:sp>
    </p:spTree>
    <p:extLst>
      <p:ext uri="{BB962C8B-B14F-4D97-AF65-F5344CB8AC3E}">
        <p14:creationId xmlns:p14="http://schemas.microsoft.com/office/powerpoint/2010/main" val="225397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2432" t="18066" r="16599" b="11426"/>
          <a:stretch/>
        </p:blipFill>
        <p:spPr>
          <a:xfrm>
            <a:off x="-1" y="6727967"/>
            <a:ext cx="9144001" cy="143543"/>
          </a:xfrm>
          <a:prstGeom prst="rect">
            <a:avLst/>
          </a:prstGeom>
        </p:spPr>
      </p:pic>
      <p:sp>
        <p:nvSpPr>
          <p:cNvPr id="3" name="1 Título"/>
          <p:cNvSpPr txBox="1">
            <a:spLocks/>
          </p:cNvSpPr>
          <p:nvPr/>
        </p:nvSpPr>
        <p:spPr>
          <a:xfrm>
            <a:off x="628650" y="365127"/>
            <a:ext cx="7886700" cy="729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2800" b="1" smtClean="0"/>
              <a:t>EJECUCION PRESUPUESTARIA A JULIO DE 2017</a:t>
            </a:r>
            <a:br>
              <a:rPr lang="es-EC" sz="2800" b="1" smtClean="0"/>
            </a:br>
            <a:endParaRPr lang="es-EC" sz="2800" b="1" dirty="0"/>
          </a:p>
        </p:txBody>
      </p:sp>
      <p:graphicFrame>
        <p:nvGraphicFramePr>
          <p:cNvPr id="5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00587"/>
              </p:ext>
            </p:extLst>
          </p:nvPr>
        </p:nvGraphicFramePr>
        <p:xfrm>
          <a:off x="284814" y="778052"/>
          <a:ext cx="8694296" cy="49182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7284"/>
                <a:gridCol w="1345721"/>
                <a:gridCol w="1104181"/>
                <a:gridCol w="1175897"/>
                <a:gridCol w="1032656"/>
                <a:gridCol w="1032656"/>
                <a:gridCol w="1165901"/>
              </a:tblGrid>
              <a:tr h="216205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</a:rPr>
                        <a:t>NOMBRE PROYECTO</a:t>
                      </a:r>
                      <a:endParaRPr lang="es-EC" sz="1200" b="1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</a:rPr>
                        <a:t>% AVANCE PROGRAMÁTICO</a:t>
                      </a:r>
                      <a:endParaRPr lang="es-EC" sz="1200" b="1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</a:rPr>
                        <a:t>CODIFICADO</a:t>
                      </a:r>
                      <a:endParaRPr lang="es-EC" sz="1200" b="1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</a:rPr>
                        <a:t>COMPROMETIDO</a:t>
                      </a:r>
                      <a:endParaRPr lang="es-EC" sz="1200" b="1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</a:rPr>
                        <a:t>DEVENGADO</a:t>
                      </a:r>
                      <a:endParaRPr lang="es-EC" sz="1200" b="1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 dirty="0">
                          <a:effectLst/>
                        </a:rPr>
                        <a:t>% EJECUCIÓN </a:t>
                      </a:r>
                      <a:br>
                        <a:rPr lang="es-EC" sz="1000" u="none" strike="noStrike" dirty="0">
                          <a:effectLst/>
                        </a:rPr>
                      </a:br>
                      <a:r>
                        <a:rPr lang="es-EC" sz="1000" u="none" strike="noStrike" dirty="0">
                          <a:effectLst/>
                        </a:rPr>
                        <a:t>PRESUPUESTARIA COMPROMETIDO</a:t>
                      </a:r>
                      <a:endParaRPr lang="es-EC" sz="1000" b="1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 dirty="0">
                          <a:effectLst/>
                        </a:rPr>
                        <a:t>% EJECUCIÓN </a:t>
                      </a:r>
                      <a:br>
                        <a:rPr lang="es-EC" sz="1000" u="none" strike="noStrike" dirty="0">
                          <a:effectLst/>
                        </a:rPr>
                      </a:br>
                      <a:r>
                        <a:rPr lang="es-EC" sz="1000" u="none" strike="noStrike" dirty="0">
                          <a:effectLst/>
                        </a:rPr>
                        <a:t>PRESUPUESTARIA DEVENGADO</a:t>
                      </a:r>
                      <a:endParaRPr lang="es-EC" sz="1000" b="1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ctr"/>
                </a:tc>
              </a:tr>
              <a:tr h="479163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>
                          <a:effectLst/>
                        </a:rPr>
                        <a:t>PROMOCION Y GESTION TURISTICA DEL DMQ</a:t>
                      </a:r>
                      <a:endParaRPr lang="es-EC" sz="12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50,49%</a:t>
                      </a:r>
                      <a:endParaRPr lang="es-EC" sz="12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3.478.801,81   </a:t>
                      </a:r>
                      <a:endParaRPr lang="es-EC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</a:t>
                      </a:r>
                      <a:r>
                        <a:rPr lang="es-EC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2.572.730,98   </a:t>
                      </a:r>
                      <a:endParaRPr lang="es-EC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</a:t>
                      </a:r>
                      <a:r>
                        <a:rPr lang="es-EC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1.756.570,58  </a:t>
                      </a:r>
                      <a:endParaRPr lang="es-EC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 smtClean="0">
                          <a:effectLst/>
                        </a:rPr>
                        <a:t>74%</a:t>
                      </a:r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 smtClean="0">
                          <a:effectLst/>
                        </a:rPr>
                        <a:t>50%</a:t>
                      </a:r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</a:tr>
              <a:tr h="479163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>
                          <a:effectLst/>
                        </a:rPr>
                        <a:t>CLÚSTER TURÍSTICO</a:t>
                      </a:r>
                      <a:endParaRPr lang="es-EC" sz="12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 dirty="0">
                          <a:effectLst/>
                        </a:rPr>
                        <a:t>47,87%</a:t>
                      </a:r>
                      <a:endParaRPr lang="es-EC" sz="12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1.270.905,88   </a:t>
                      </a:r>
                      <a:endParaRPr lang="es-EC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</a:t>
                      </a:r>
                      <a:r>
                        <a:rPr lang="es-EC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504.453,71   </a:t>
                      </a:r>
                      <a:endParaRPr lang="es-EC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</a:t>
                      </a:r>
                      <a:r>
                        <a:rPr lang="es-EC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433.104,08  </a:t>
                      </a:r>
                      <a:endParaRPr lang="es-EC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 smtClean="0">
                          <a:effectLst/>
                        </a:rPr>
                        <a:t>40%</a:t>
                      </a:r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 smtClean="0">
                          <a:effectLst/>
                        </a:rPr>
                        <a:t>34%</a:t>
                      </a:r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</a:tr>
              <a:tr h="479163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GESTION ADMINISTRATIVA</a:t>
                      </a:r>
                      <a:endParaRPr lang="es-EC" sz="12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697.695,36   </a:t>
                      </a:r>
                      <a:endParaRPr lang="es-EC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</a:t>
                      </a:r>
                      <a:r>
                        <a:rPr lang="es-EC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336.209,71   </a:t>
                      </a:r>
                      <a:endParaRPr lang="es-EC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</a:t>
                      </a:r>
                      <a:r>
                        <a:rPr lang="es-EC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160.919,67  </a:t>
                      </a:r>
                      <a:endParaRPr lang="es-EC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 smtClean="0">
                          <a:effectLst/>
                        </a:rPr>
                        <a:t>48%</a:t>
                      </a:r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 smtClean="0">
                          <a:effectLst/>
                        </a:rPr>
                        <a:t>23%</a:t>
                      </a:r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</a:tr>
              <a:tr h="479163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GESTION DEL TALENTO HUMANO</a:t>
                      </a:r>
                      <a:endParaRPr lang="es-EC" sz="12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1.200.675,23   </a:t>
                      </a:r>
                      <a:endParaRPr lang="es-EC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633.321,10</a:t>
                      </a:r>
                      <a:endParaRPr lang="es-EC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583.507,67</a:t>
                      </a:r>
                      <a:endParaRPr lang="es-EC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 smtClean="0">
                          <a:effectLst/>
                        </a:rPr>
                        <a:t>53%</a:t>
                      </a:r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 smtClean="0">
                          <a:effectLst/>
                        </a:rPr>
                        <a:t>49%</a:t>
                      </a:r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</a:tr>
              <a:tr h="360343"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EC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EC" sz="12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EC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</a:tr>
              <a:tr h="479163"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Total</a:t>
                      </a:r>
                      <a:endParaRPr lang="es-EC" sz="12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6.648.078,28   </a:t>
                      </a:r>
                      <a:endParaRPr lang="es-EC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4.046.715,50              </a:t>
                      </a:r>
                      <a:endParaRPr lang="es-EC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</a:t>
                      </a:r>
                      <a:r>
                        <a:rPr lang="es-EC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2.934.102,00   </a:t>
                      </a:r>
                      <a:endParaRPr lang="es-EC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 smtClean="0">
                          <a:effectLst/>
                        </a:rPr>
                        <a:t>61%</a:t>
                      </a:r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 smtClean="0">
                          <a:effectLst/>
                        </a:rPr>
                        <a:t>44%</a:t>
                      </a:r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80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2432" t="18066" r="16599" b="11426"/>
          <a:stretch/>
        </p:blipFill>
        <p:spPr>
          <a:xfrm>
            <a:off x="-1" y="6727967"/>
            <a:ext cx="9144001" cy="143543"/>
          </a:xfrm>
          <a:prstGeom prst="rect">
            <a:avLst/>
          </a:prstGeom>
        </p:spPr>
      </p:pic>
      <p:graphicFrame>
        <p:nvGraphicFramePr>
          <p:cNvPr id="3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840871"/>
              </p:ext>
            </p:extLst>
          </p:nvPr>
        </p:nvGraphicFramePr>
        <p:xfrm>
          <a:off x="119921" y="1019333"/>
          <a:ext cx="9024078" cy="45270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9430"/>
                <a:gridCol w="1428308"/>
                <a:gridCol w="1150739"/>
                <a:gridCol w="1262677"/>
                <a:gridCol w="1124263"/>
                <a:gridCol w="1034321"/>
                <a:gridCol w="1004340"/>
              </a:tblGrid>
              <a:tr h="1509013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</a:rPr>
                        <a:t>NOMBRE PROYECTO</a:t>
                      </a:r>
                      <a:endParaRPr lang="es-EC" sz="1200" b="1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</a:rPr>
                        <a:t>% AVANCE PROGRAMÁTICO</a:t>
                      </a:r>
                      <a:endParaRPr lang="es-EC" sz="1200" b="1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</a:rPr>
                        <a:t>CODIFICADO</a:t>
                      </a:r>
                      <a:endParaRPr lang="es-EC" sz="1200" b="1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</a:rPr>
                        <a:t>COMPROMETIDO</a:t>
                      </a:r>
                      <a:endParaRPr lang="es-EC" sz="1200" b="1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</a:rPr>
                        <a:t>DEVENGADO</a:t>
                      </a:r>
                      <a:endParaRPr lang="es-EC" sz="1200" b="1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 dirty="0">
                          <a:effectLst/>
                        </a:rPr>
                        <a:t>% EJECUCIÓN </a:t>
                      </a:r>
                      <a:br>
                        <a:rPr lang="es-EC" sz="1000" u="none" strike="noStrike" dirty="0">
                          <a:effectLst/>
                        </a:rPr>
                      </a:br>
                      <a:r>
                        <a:rPr lang="es-EC" sz="1000" u="none" strike="noStrike" dirty="0">
                          <a:effectLst/>
                        </a:rPr>
                        <a:t>PRESUPUESTARIA COMPROMETIDO</a:t>
                      </a:r>
                      <a:endParaRPr lang="es-EC" sz="1000" b="1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 dirty="0">
                          <a:effectLst/>
                        </a:rPr>
                        <a:t>% EJECUCIÓN </a:t>
                      </a:r>
                      <a:br>
                        <a:rPr lang="es-EC" sz="1000" u="none" strike="noStrike" dirty="0">
                          <a:effectLst/>
                        </a:rPr>
                      </a:br>
                      <a:r>
                        <a:rPr lang="es-EC" sz="1000" u="none" strike="noStrike" dirty="0">
                          <a:effectLst/>
                        </a:rPr>
                        <a:t>PRESUPUESTARIA DEVENGADO</a:t>
                      </a:r>
                      <a:endParaRPr lang="es-EC" sz="1000" b="1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ctr"/>
                </a:tc>
              </a:tr>
              <a:tr h="503003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PROMOCION Y GESTION TURISTICA DEL DMQ</a:t>
                      </a:r>
                      <a:endParaRPr lang="es-EC" sz="12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50,49%</a:t>
                      </a:r>
                      <a:endParaRPr lang="es-EC" sz="12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           3.478.801,81   </a:t>
                      </a:r>
                      <a:endParaRPr lang="es-EC" sz="12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           2.604.104,90   </a:t>
                      </a:r>
                      <a:endParaRPr lang="es-EC" sz="12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           1.889.882,89   </a:t>
                      </a:r>
                      <a:endParaRPr lang="es-EC" sz="12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dirty="0">
                          <a:effectLst/>
                        </a:rPr>
                        <a:t>75%</a:t>
                      </a:r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dirty="0">
                          <a:effectLst/>
                        </a:rPr>
                        <a:t>54%</a:t>
                      </a:r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</a:tr>
              <a:tr h="503003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CLÚSTER TURÍSTICO</a:t>
                      </a:r>
                      <a:endParaRPr lang="es-EC" sz="12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47,87%</a:t>
                      </a:r>
                      <a:endParaRPr lang="es-EC" sz="12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           1.270.905,88   </a:t>
                      </a:r>
                      <a:endParaRPr lang="es-EC" sz="12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               513.396,70   </a:t>
                      </a:r>
                      <a:endParaRPr lang="es-EC" sz="12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               448.852,95   </a:t>
                      </a:r>
                      <a:endParaRPr lang="es-EC" sz="12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dirty="0">
                          <a:effectLst/>
                        </a:rPr>
                        <a:t>40%</a:t>
                      </a:r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dirty="0">
                          <a:effectLst/>
                        </a:rPr>
                        <a:t>35%</a:t>
                      </a:r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</a:tr>
              <a:tr h="503003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GESTION ADMINISTRATIVA</a:t>
                      </a:r>
                      <a:endParaRPr lang="es-EC" sz="12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               697.695,36   </a:t>
                      </a:r>
                      <a:endParaRPr lang="es-EC" sz="12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               371.408,24   </a:t>
                      </a:r>
                      <a:endParaRPr lang="es-EC" sz="12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               172.180,11   </a:t>
                      </a:r>
                      <a:endParaRPr lang="es-EC" sz="12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dirty="0" smtClean="0">
                          <a:effectLst/>
                        </a:rPr>
                        <a:t>53%</a:t>
                      </a:r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dirty="0">
                          <a:effectLst/>
                        </a:rPr>
                        <a:t>25%</a:t>
                      </a:r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</a:tr>
              <a:tr h="503003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GESTION DEL TALENTO HUMANO</a:t>
                      </a:r>
                      <a:endParaRPr lang="es-EC" sz="12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           1.200.675,23   </a:t>
                      </a:r>
                      <a:endParaRPr lang="es-EC" sz="12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               640.000,42   </a:t>
                      </a:r>
                      <a:endParaRPr lang="es-EC" sz="12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               601.779,74   </a:t>
                      </a:r>
                      <a:endParaRPr lang="es-EC" sz="12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dirty="0">
                          <a:effectLst/>
                        </a:rPr>
                        <a:t>53%</a:t>
                      </a:r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dirty="0">
                          <a:effectLst/>
                        </a:rPr>
                        <a:t>50%</a:t>
                      </a:r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</a:tr>
              <a:tr h="503003"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EC" sz="12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EC" sz="12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EC" sz="12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</a:tr>
              <a:tr h="503003"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Total</a:t>
                      </a:r>
                      <a:endParaRPr lang="es-EC" sz="12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           6.648.078,28   </a:t>
                      </a:r>
                      <a:endParaRPr lang="es-EC" sz="12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           4.128.910,26   </a:t>
                      </a:r>
                      <a:endParaRPr lang="es-EC" sz="12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           3.112.695,69   </a:t>
                      </a:r>
                      <a:endParaRPr lang="es-EC" sz="12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dirty="0">
                          <a:effectLst/>
                        </a:rPr>
                        <a:t>62%</a:t>
                      </a:r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dirty="0">
                          <a:effectLst/>
                        </a:rPr>
                        <a:t>47%</a:t>
                      </a:r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</a:tr>
            </a:tbl>
          </a:graphicData>
        </a:graphic>
      </p:graphicFrame>
      <p:sp>
        <p:nvSpPr>
          <p:cNvPr id="5" name="2 CuadroTexto"/>
          <p:cNvSpPr txBox="1"/>
          <p:nvPr/>
        </p:nvSpPr>
        <p:spPr>
          <a:xfrm>
            <a:off x="179882" y="244626"/>
            <a:ext cx="8739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dirty="0" smtClean="0"/>
              <a:t>EJECUCION PRESUPUESTARIA A AGOSTO DE 2017</a:t>
            </a:r>
            <a:endParaRPr lang="es-EC" sz="2800" dirty="0"/>
          </a:p>
        </p:txBody>
      </p:sp>
    </p:spTree>
    <p:extLst>
      <p:ext uri="{BB962C8B-B14F-4D97-AF65-F5344CB8AC3E}">
        <p14:creationId xmlns:p14="http://schemas.microsoft.com/office/powerpoint/2010/main" val="321013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2432" t="18066" r="16599" b="11426"/>
          <a:stretch/>
        </p:blipFill>
        <p:spPr>
          <a:xfrm>
            <a:off x="-1" y="6727967"/>
            <a:ext cx="9144001" cy="143543"/>
          </a:xfrm>
          <a:prstGeom prst="rect">
            <a:avLst/>
          </a:prstGeom>
        </p:spPr>
      </p:pic>
      <p:sp>
        <p:nvSpPr>
          <p:cNvPr id="3" name="1 Rectángulo"/>
          <p:cNvSpPr/>
          <p:nvPr/>
        </p:nvSpPr>
        <p:spPr>
          <a:xfrm>
            <a:off x="509666" y="134911"/>
            <a:ext cx="8094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dirty="0"/>
              <a:t>EJECUCION PRESUPUESTARIA A AGOSTO DE </a:t>
            </a:r>
            <a:r>
              <a:rPr lang="es-EC" dirty="0" smtClean="0"/>
              <a:t>2016</a:t>
            </a:r>
            <a:endParaRPr lang="es-EC" dirty="0"/>
          </a:p>
        </p:txBody>
      </p:sp>
      <p:graphicFrame>
        <p:nvGraphicFramePr>
          <p:cNvPr id="5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467584"/>
              </p:ext>
            </p:extLst>
          </p:nvPr>
        </p:nvGraphicFramePr>
        <p:xfrm>
          <a:off x="239845" y="944377"/>
          <a:ext cx="8634331" cy="45570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7334"/>
                <a:gridCol w="1394927"/>
                <a:gridCol w="1744364"/>
                <a:gridCol w="1399045"/>
                <a:gridCol w="1184223"/>
                <a:gridCol w="854438"/>
              </a:tblGrid>
              <a:tr h="154835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u="none" strike="noStrike" dirty="0">
                          <a:effectLst/>
                        </a:rPr>
                        <a:t>NOMBRE PROYECTO</a:t>
                      </a:r>
                      <a:endParaRPr lang="es-EC" sz="1400" b="1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u="none" strike="noStrike" dirty="0">
                          <a:effectLst/>
                        </a:rPr>
                        <a:t>CODIFICADO</a:t>
                      </a:r>
                      <a:endParaRPr lang="es-EC" sz="1400" b="1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u="none" strike="noStrike" dirty="0">
                          <a:effectLst/>
                        </a:rPr>
                        <a:t>COMPROMETIDO</a:t>
                      </a:r>
                      <a:endParaRPr lang="es-EC" sz="1400" b="1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u="none" strike="noStrike" dirty="0">
                          <a:effectLst/>
                        </a:rPr>
                        <a:t>DEVENGADO</a:t>
                      </a:r>
                      <a:endParaRPr lang="es-EC" sz="1400" b="1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 dirty="0">
                          <a:effectLst/>
                        </a:rPr>
                        <a:t>% EJECUCIÓN </a:t>
                      </a:r>
                      <a:br>
                        <a:rPr lang="es-EC" sz="1000" u="none" strike="noStrike" dirty="0">
                          <a:effectLst/>
                        </a:rPr>
                      </a:br>
                      <a:r>
                        <a:rPr lang="es-EC" sz="1000" u="none" strike="noStrike" dirty="0">
                          <a:effectLst/>
                        </a:rPr>
                        <a:t>PRESUPUESTARIA COMPROMETIDO</a:t>
                      </a:r>
                      <a:endParaRPr lang="es-EC" sz="1000" b="1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 dirty="0">
                          <a:effectLst/>
                        </a:rPr>
                        <a:t>% EJECUCIÓN </a:t>
                      </a:r>
                      <a:br>
                        <a:rPr lang="es-EC" sz="1000" u="none" strike="noStrike" dirty="0">
                          <a:effectLst/>
                        </a:rPr>
                      </a:br>
                      <a:r>
                        <a:rPr lang="es-EC" sz="1000" u="none" strike="noStrike" dirty="0">
                          <a:effectLst/>
                        </a:rPr>
                        <a:t>PRESUPUESTARIA DEVENGADO</a:t>
                      </a:r>
                      <a:endParaRPr lang="es-EC" sz="1000" b="1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ctr"/>
                </a:tc>
              </a:tr>
              <a:tr h="65881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>
                          <a:effectLst/>
                        </a:rPr>
                        <a:t>PROMOCION Y GESTION TURISTICA DEL DMQ</a:t>
                      </a:r>
                      <a:endParaRPr lang="es-EC" sz="14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           4.609.183,11   </a:t>
                      </a:r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           2.946.134,70   </a:t>
                      </a:r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           1.789.383,51   </a:t>
                      </a:r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>
                          <a:effectLst/>
                        </a:rPr>
                        <a:t>64%</a:t>
                      </a:r>
                      <a:endParaRPr lang="es-EC" sz="14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39%</a:t>
                      </a:r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</a:tr>
              <a:tr h="516116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>
                          <a:effectLst/>
                        </a:rPr>
                        <a:t>CLÚSTER TURÍSTICO</a:t>
                      </a:r>
                      <a:endParaRPr lang="es-EC" sz="14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                                 -     </a:t>
                      </a:r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>
                          <a:effectLst/>
                        </a:rPr>
                        <a:t>                                 -     </a:t>
                      </a:r>
                      <a:endParaRPr lang="es-EC" sz="14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                                 -     </a:t>
                      </a:r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</a:tr>
              <a:tr h="65881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>
                          <a:effectLst/>
                        </a:rPr>
                        <a:t>FORTALECIMIENTO INSTITUCIONAL</a:t>
                      </a:r>
                      <a:endParaRPr lang="es-EC" sz="14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           2.594.619,92   </a:t>
                      </a:r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>
                          <a:effectLst/>
                        </a:rPr>
                        <a:t>           1.319.721,11   </a:t>
                      </a:r>
                      <a:endParaRPr lang="es-EC" sz="14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           1.056.642,56   </a:t>
                      </a:r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>
                          <a:effectLst/>
                        </a:rPr>
                        <a:t>51%</a:t>
                      </a:r>
                      <a:endParaRPr lang="es-EC" sz="14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41%</a:t>
                      </a:r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</a:tr>
              <a:tr h="516116"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EC" sz="14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</a:tr>
              <a:tr h="658810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>
                          <a:effectLst/>
                        </a:rPr>
                        <a:t>Total</a:t>
                      </a:r>
                      <a:endParaRPr lang="es-EC" sz="14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           7.203.803,03   </a:t>
                      </a:r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           4.265.855,81   </a:t>
                      </a:r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           2.846.026,07   </a:t>
                      </a:r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>
                          <a:effectLst/>
                        </a:rPr>
                        <a:t>59%</a:t>
                      </a:r>
                      <a:endParaRPr lang="es-EC" sz="14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40%</a:t>
                      </a:r>
                      <a:endParaRPr lang="es-EC" sz="1400" b="0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0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2432" t="18066" r="16599" b="11426"/>
          <a:stretch/>
        </p:blipFill>
        <p:spPr>
          <a:xfrm>
            <a:off x="-1" y="6727967"/>
            <a:ext cx="9144001" cy="143543"/>
          </a:xfrm>
          <a:prstGeom prst="rect">
            <a:avLst/>
          </a:prstGeom>
        </p:spPr>
      </p:pic>
      <p:graphicFrame>
        <p:nvGraphicFramePr>
          <p:cNvPr id="3" name="Diagrama 2"/>
          <p:cNvGraphicFramePr/>
          <p:nvPr>
            <p:extLst/>
          </p:nvPr>
        </p:nvGraphicFramePr>
        <p:xfrm>
          <a:off x="1227966" y="548680"/>
          <a:ext cx="6800049" cy="5563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4 Rectángulo redondeado"/>
          <p:cNvSpPr/>
          <p:nvPr/>
        </p:nvSpPr>
        <p:spPr>
          <a:xfrm>
            <a:off x="2663280" y="6237312"/>
            <a:ext cx="6480720" cy="410958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sz="1600" b="1" dirty="0"/>
              <a:t>Total Presupuesto Quito Turismo 2017: $ 6´648,078,28  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9525" y="0"/>
            <a:ext cx="9026525" cy="477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altLang="es-EC" sz="2400" smtClean="0"/>
              <a:t>Distribución presupuesto      </a:t>
            </a:r>
            <a:endParaRPr lang="es-ES" altLang="es-EC" sz="2400" dirty="0" smtClean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/>
        </p:nvGraphicFramePr>
        <p:xfrm>
          <a:off x="49213" y="765175"/>
          <a:ext cx="1138237" cy="54610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138237"/>
              </a:tblGrid>
              <a:tr h="302368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 dirty="0">
                          <a:effectLst/>
                        </a:rPr>
                        <a:t>PROMOCIÓN Y GESTIÓN </a:t>
                      </a:r>
                      <a:r>
                        <a:rPr lang="es-ES" sz="1100" u="none" strike="noStrike" dirty="0" smtClean="0">
                          <a:effectLst/>
                        </a:rPr>
                        <a:t>TURÍSTICA </a:t>
                      </a:r>
                      <a:r>
                        <a:rPr lang="es-ES" sz="1100" u="none" strike="noStrike" dirty="0">
                          <a:effectLst/>
                        </a:rPr>
                        <a:t>DEL </a:t>
                      </a:r>
                      <a:r>
                        <a:rPr lang="es-ES" sz="1100" u="none" strike="noStrike" dirty="0" err="1">
                          <a:effectLst/>
                        </a:rPr>
                        <a:t>DMQ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9" marR="9529" marT="9523" marB="0" anchor="ctr"/>
                </a:tc>
              </a:tr>
              <a:tr h="1727821">
                <a:tc>
                  <a:txBody>
                    <a:bodyPr/>
                    <a:lstStyle/>
                    <a:p>
                      <a:pPr algn="ctr"/>
                      <a:r>
                        <a:rPr lang="es-EC" sz="1100" dirty="0" smtClean="0"/>
                        <a:t>CLÚSTER TURÍSTICO</a:t>
                      </a:r>
                    </a:p>
                    <a:p>
                      <a:pPr algn="ctr"/>
                      <a:endParaRPr lang="es-EC" sz="1100" dirty="0"/>
                    </a:p>
                  </a:txBody>
                  <a:tcPr marL="91480" marR="91480" marT="45710" marB="45710" anchor="ctr"/>
                </a:tc>
              </a:tr>
              <a:tr h="36241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u="none" strike="noStrike" dirty="0">
                          <a:effectLst/>
                        </a:rPr>
                        <a:t>GESTIÓN </a:t>
                      </a:r>
                      <a:r>
                        <a:rPr lang="es-EC" sz="1100" u="none" strike="noStrike" kern="1200" dirty="0" smtClean="0">
                          <a:effectLst/>
                        </a:rPr>
                        <a:t>ADMINISTRATIVA</a:t>
                      </a:r>
                      <a:endParaRPr lang="es-EC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9" marR="9529" marT="9523" marB="0" anchor="ctr"/>
                </a:tc>
              </a:tr>
              <a:tr h="34707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u="none" strike="noStrike" kern="1200" dirty="0" smtClean="0">
                          <a:effectLst/>
                        </a:rPr>
                        <a:t>GESTIÓN DE TALENTO HUMANO</a:t>
                      </a:r>
                      <a:endParaRPr lang="es-ES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9" marR="9529" marT="9523" marB="0" anchor="ctr"/>
                </a:tc>
              </a:tr>
            </a:tbl>
          </a:graphicData>
        </a:graphic>
      </p:graphicFrame>
      <p:pic>
        <p:nvPicPr>
          <p:cNvPr id="8" name="Imagen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588" y="1046163"/>
            <a:ext cx="1008062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938" y="2876550"/>
            <a:ext cx="10080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588" y="4706938"/>
            <a:ext cx="1008062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errar llave 10"/>
          <p:cNvSpPr/>
          <p:nvPr/>
        </p:nvSpPr>
        <p:spPr>
          <a:xfrm>
            <a:off x="7812088" y="385763"/>
            <a:ext cx="431800" cy="5780087"/>
          </a:xfrm>
          <a:prstGeom prst="rightBrace">
            <a:avLst/>
          </a:prstGeom>
          <a:ln w="28575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C"/>
          </a:p>
        </p:txBody>
      </p:sp>
      <p:sp>
        <p:nvSpPr>
          <p:cNvPr id="12" name="CuadroTexto 7"/>
          <p:cNvSpPr txBox="1">
            <a:spLocks noChangeArrowheads="1"/>
          </p:cNvSpPr>
          <p:nvPr/>
        </p:nvSpPr>
        <p:spPr bwMode="auto">
          <a:xfrm>
            <a:off x="34925" y="454025"/>
            <a:ext cx="12319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" altLang="es-EC" sz="1200">
                <a:latin typeface="Arial" panose="020B0604020202020204" pitchFamily="34" charset="0"/>
              </a:rPr>
              <a:t>Mi ciudad MC</a:t>
            </a:r>
            <a:endParaRPr lang="es-EC" altLang="es-EC" sz="1200">
              <a:latin typeface="Arial" panose="020B0604020202020204" pitchFamily="34" charset="0"/>
            </a:endParaRPr>
          </a:p>
        </p:txBody>
      </p:sp>
      <p:sp>
        <p:nvSpPr>
          <p:cNvPr id="13" name="CuadroTexto 11"/>
          <p:cNvSpPr txBox="1">
            <a:spLocks noChangeArrowheads="1"/>
          </p:cNvSpPr>
          <p:nvPr/>
        </p:nvSpPr>
        <p:spPr bwMode="auto">
          <a:xfrm>
            <a:off x="8051800" y="357188"/>
            <a:ext cx="1042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" altLang="es-EC" sz="1200">
                <a:latin typeface="Arial" panose="020B0604020202020204" pitchFamily="34" charset="0"/>
              </a:rPr>
              <a:t>Plan estratégico</a:t>
            </a:r>
            <a:endParaRPr lang="es-EC" altLang="es-EC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53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C" altLang="es-EC"/>
          </a:p>
        </p:txBody>
      </p:sp>
      <p:sp>
        <p:nvSpPr>
          <p:cNvPr id="126979" name="Text Box 22"/>
          <p:cNvSpPr txBox="1">
            <a:spLocks noChangeArrowheads="1"/>
          </p:cNvSpPr>
          <p:nvPr/>
        </p:nvSpPr>
        <p:spPr bwMode="auto">
          <a:xfrm>
            <a:off x="3565525" y="5353050"/>
            <a:ext cx="2913063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ct val="100000"/>
            </a:pPr>
            <a:r>
              <a:rPr lang="es-EC" altLang="es-EC" sz="2000" b="1">
                <a:solidFill>
                  <a:srgbClr val="003366"/>
                </a:solidFill>
                <a:latin typeface="Calibri Light" panose="020F0302020204030204" pitchFamily="34" charset="0"/>
                <a:ea typeface="Microsoft YaHei" panose="020B0503020204020204" pitchFamily="34" charset="-122"/>
              </a:rPr>
              <a:t>www.quito.com.ec</a:t>
            </a:r>
            <a:r>
              <a:rPr lang="es-EC" altLang="es-EC" sz="1600" b="1">
                <a:solidFill>
                  <a:srgbClr val="003366"/>
                </a:solidFill>
                <a:latin typeface="Calibri Light" panose="020F0302020204030204" pitchFamily="34" charset="0"/>
                <a:ea typeface="Microsoft YaHei" panose="020B0503020204020204" pitchFamily="34" charset="-122"/>
              </a:rPr>
              <a:t>  </a:t>
            </a:r>
          </a:p>
        </p:txBody>
      </p:sp>
      <p:sp>
        <p:nvSpPr>
          <p:cNvPr id="126981" name="Text Box 1"/>
          <p:cNvSpPr txBox="1">
            <a:spLocks noChangeArrowheads="1"/>
          </p:cNvSpPr>
          <p:nvPr/>
        </p:nvSpPr>
        <p:spPr bwMode="auto">
          <a:xfrm>
            <a:off x="3175" y="1038225"/>
            <a:ext cx="9142413" cy="2301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3000"/>
              </a:lnSpc>
              <a:buSzPct val="100000"/>
            </a:pPr>
            <a:r>
              <a:rPr lang="en-US" altLang="es-EC" sz="8000" b="1" dirty="0">
                <a:solidFill>
                  <a:srgbClr val="003366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¡GRACIAS!</a:t>
            </a:r>
          </a:p>
        </p:txBody>
      </p:sp>
    </p:spTree>
    <p:extLst>
      <p:ext uri="{BB962C8B-B14F-4D97-AF65-F5344CB8AC3E}">
        <p14:creationId xmlns:p14="http://schemas.microsoft.com/office/powerpoint/2010/main" val="14018858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6640</TotalTime>
  <Words>511</Words>
  <Application>Microsoft Office PowerPoint</Application>
  <PresentationFormat>Presentación en pantalla (4:3)</PresentationFormat>
  <Paragraphs>199</Paragraphs>
  <Slides>8</Slides>
  <Notes>1</Notes>
  <HiddenSlides>1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Microsoft YaHei</vt:lpstr>
      <vt:lpstr>Arial</vt:lpstr>
      <vt:lpstr>Arial Narrow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Catalina Lescano</dc:creator>
  <cp:lastModifiedBy>Rubén Banda</cp:lastModifiedBy>
  <cp:revision>142</cp:revision>
  <dcterms:created xsi:type="dcterms:W3CDTF">2014-07-07T16:10:06Z</dcterms:created>
  <dcterms:modified xsi:type="dcterms:W3CDTF">2017-08-23T19:04:47Z</dcterms:modified>
</cp:coreProperties>
</file>