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87" r:id="rId3"/>
  </p:sldIdLst>
  <p:sldSz cx="9144000" cy="6858000" type="screen4x3"/>
  <p:notesSz cx="6858000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62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0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8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3941E-31EC-4FB1-BAE2-56ACCB47805A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3852" y="9428242"/>
            <a:ext cx="2972547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85CAC-2486-41E9-8F7A-22498C709A5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2831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6081F-1378-4EA3-BD0D-76A48E762B2D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480" y="4777612"/>
            <a:ext cx="5487041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3852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1BB54-4E18-4DA1-87BA-B29D44A1729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807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984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564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440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503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57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637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6550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477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078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368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2170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48537-367F-4E8F-AB9F-1F88455F9AE4}" type="datetimeFigureOut">
              <a:rPr lang="es-EC" smtClean="0"/>
              <a:t>28/8/2017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1B2ED-DE2E-4542-87AB-C858E690D1E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200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32656"/>
            <a:ext cx="7875414" cy="258059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835696" y="3356992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EJECUCIÓN PRESUPUESTARIA Y PROGRAMÁTICA</a:t>
            </a:r>
          </a:p>
          <a:p>
            <a:pPr algn="ctr"/>
            <a:r>
              <a:rPr lang="es-EC" sz="3200" b="1" dirty="0" smtClean="0"/>
              <a:t> </a:t>
            </a:r>
          </a:p>
          <a:p>
            <a:pPr algn="ctr"/>
            <a:r>
              <a:rPr lang="es-EC" sz="3200" b="1" dirty="0" smtClean="0"/>
              <a:t>AÑO 2017</a:t>
            </a:r>
            <a:endParaRPr lang="es-EC" sz="3200" b="1" dirty="0"/>
          </a:p>
        </p:txBody>
      </p:sp>
    </p:spTree>
    <p:extLst>
      <p:ext uri="{BB962C8B-B14F-4D97-AF65-F5344CB8AC3E}">
        <p14:creationId xmlns:p14="http://schemas.microsoft.com/office/powerpoint/2010/main" val="26334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3"/>
          <p:cNvSpPr/>
          <p:nvPr/>
        </p:nvSpPr>
        <p:spPr>
          <a:xfrm>
            <a:off x="971600" y="116632"/>
            <a:ext cx="73448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3200" b="1" dirty="0" smtClean="0"/>
              <a:t> EJECUCIÓN AMT</a:t>
            </a:r>
            <a:endParaRPr lang="es-EC" sz="3200" b="1" i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0352"/>
              </p:ext>
            </p:extLst>
          </p:nvPr>
        </p:nvGraphicFramePr>
        <p:xfrm>
          <a:off x="179512" y="701406"/>
          <a:ext cx="8712967" cy="5036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258659"/>
                <a:gridCol w="1373531"/>
                <a:gridCol w="1544274"/>
                <a:gridCol w="593658"/>
                <a:gridCol w="1134534"/>
                <a:gridCol w="648071"/>
              </a:tblGrid>
              <a:tr h="6413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PROYECTOS</a:t>
                      </a:r>
                      <a:endParaRPr lang="es-EC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AVANCE PROGRAMÁTICO</a:t>
                      </a:r>
                      <a:endParaRPr lang="es-EC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CODIFICADO DESPUÉS</a:t>
                      </a:r>
                      <a:r>
                        <a:rPr lang="es-EC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REFORMA</a:t>
                      </a:r>
                      <a:endParaRPr lang="es-EC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COMPROMETIDO</a:t>
                      </a:r>
                      <a:endParaRPr lang="es-EC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EC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DEVENGADO</a:t>
                      </a:r>
                      <a:endParaRPr lang="es-EC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EC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</a:tr>
              <a:tr h="142021"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es-EC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PROYECTOS DE INVERSIÓN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</a:tr>
              <a:tr h="6097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u="none" strike="noStrike" dirty="0">
                          <a:effectLst/>
                        </a:rPr>
                        <a:t>FORTALECIMIENTO DEL CONTROL DEL TRÁNSITO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13%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2.301.750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436.954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19%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237.318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10%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u="none" strike="noStrike" dirty="0">
                          <a:effectLst/>
                        </a:rPr>
                        <a:t>SEGURIDAD Y EDUCACIÓN VIAL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54%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955.000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32.125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>
                          <a:effectLst/>
                        </a:rPr>
                        <a:t>3%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>
                          <a:effectLst/>
                        </a:rPr>
                        <a:t>19.844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2%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u="none" strike="noStrike" dirty="0">
                          <a:effectLst/>
                        </a:rPr>
                        <a:t>FORTALECIMIENTO DE LA CALIDAD DEL SERVICIO </a:t>
                      </a:r>
                      <a:r>
                        <a:rPr lang="es-EC" sz="1600" u="none" strike="noStrike" dirty="0" smtClean="0">
                          <a:effectLst/>
                        </a:rPr>
                        <a:t>DE </a:t>
                      </a:r>
                      <a:r>
                        <a:rPr lang="es-EC" sz="1600" u="none" strike="noStrike" dirty="0">
                          <a:effectLst/>
                        </a:rPr>
                        <a:t>TRANSPORTE PÚBLICO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>
                          <a:effectLst/>
                        </a:rPr>
                        <a:t>58%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23.758.250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>
                          <a:effectLst/>
                        </a:rPr>
                        <a:t>22.744.650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>
                          <a:effectLst/>
                        </a:rPr>
                        <a:t>96%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>
                          <a:effectLst/>
                        </a:rPr>
                        <a:t>19.356.150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81%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</a:tr>
              <a:tr h="32630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u="none" strike="noStrike" dirty="0">
                          <a:effectLst/>
                        </a:rPr>
                        <a:t>GESTIÓN OPERATIVA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55%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15.740.329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11.625.760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74%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7.881.525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50%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/>
                </a:tc>
              </a:tr>
              <a:tr h="537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42.755.329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34.839.489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27.494.837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FFC000"/>
                    </a:solidFill>
                  </a:tcPr>
                </a:tc>
              </a:tr>
              <a:tr h="177751"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es-EC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  <a:r>
                        <a:rPr lang="es-EC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DE GASTO CORRIENTE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rgbClr val="002060"/>
                    </a:solidFill>
                  </a:tcPr>
                </a:tc>
              </a:tr>
              <a:tr h="3885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u="none" strike="noStrike" dirty="0">
                          <a:effectLst/>
                        </a:rPr>
                        <a:t>GASTO ADMINISTRATIVO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 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3.867.172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2.638.278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68%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1.640.192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42%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630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C" sz="1600" u="none" strike="noStrike" dirty="0">
                          <a:effectLst/>
                        </a:rPr>
                        <a:t>TALENTO HUMANO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>
                          <a:effectLst/>
                        </a:rPr>
                        <a:t> 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35.478.988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20.662.553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58%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20.660.951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600" u="none" strike="noStrike" dirty="0">
                          <a:effectLst/>
                        </a:rPr>
                        <a:t>58%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630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C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82.101.488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58.140.320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49.795.980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5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4641</TotalTime>
  <Words>120</Words>
  <Application>Microsoft Office PowerPoint</Application>
  <PresentationFormat>Presentación en pantalla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</dc:creator>
  <cp:lastModifiedBy>Wilma Yessenia Venegas Chamba</cp:lastModifiedBy>
  <cp:revision>253</cp:revision>
  <cp:lastPrinted>2017-08-24T22:29:34Z</cp:lastPrinted>
  <dcterms:created xsi:type="dcterms:W3CDTF">2014-08-26T22:50:19Z</dcterms:created>
  <dcterms:modified xsi:type="dcterms:W3CDTF">2017-08-28T18:18:18Z</dcterms:modified>
</cp:coreProperties>
</file>