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00" r:id="rId2"/>
    <p:sldId id="684" r:id="rId3"/>
    <p:sldId id="706" r:id="rId4"/>
    <p:sldId id="723" r:id="rId5"/>
    <p:sldId id="721" r:id="rId6"/>
    <p:sldId id="722" r:id="rId7"/>
    <p:sldId id="720" r:id="rId8"/>
    <p:sldId id="727" r:id="rId9"/>
    <p:sldId id="705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ía Belén Suár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0422" autoAdjust="0"/>
    <p:restoredTop sz="93514" autoAdjust="0"/>
  </p:normalViewPr>
  <p:slideViewPr>
    <p:cSldViewPr snapToGrid="0" snapToObjects="1">
      <p:cViewPr varScale="1">
        <p:scale>
          <a:sx n="55" d="100"/>
          <a:sy n="55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92D3D-FEB0-4F8A-BA92-15EB82F91A07}" type="datetimeFigureOut">
              <a:rPr lang="es-ES" smtClean="0"/>
              <a:pPr/>
              <a:t>02/07/2016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FE42D-9F29-4652-ADC3-BAAA657405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5225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D0767-63FE-413F-A880-B2E19E4FD1CB}" type="datetimeFigureOut">
              <a:rPr lang="es-ES" smtClean="0"/>
              <a:pPr/>
              <a:t>02/07/2016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97B9D-328D-484D-839F-C78832A187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8372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97B9D-328D-484D-839F-C78832A187E5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855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9945" y="6302016"/>
            <a:ext cx="2133600" cy="365125"/>
          </a:xfrm>
        </p:spPr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54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700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900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63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7/2/2016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79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7/2/2016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39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7/2/2016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417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7/2/2016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61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7/2/2016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7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5D1-2BD2-2A49-9A73-34F0745C434F}" type="datetimeFigureOut">
              <a:rPr lang="en-US" smtClean="0"/>
              <a:pPr/>
              <a:t>7/2/2016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6" descr="Captura de pantalla 2016-03-27 a las 18.23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975" y="-48086"/>
            <a:ext cx="9262288" cy="69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1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55D1-2BD2-2A49-9A73-34F0745C434F}" type="datetimeFigureOut">
              <a:rPr lang="en-US" smtClean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C0B3-626A-AE45-872A-595FA38348E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010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70553" y="-89794"/>
            <a:ext cx="9313034" cy="6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835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" y="0"/>
            <a:ext cx="913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41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959"/>
          <a:stretch/>
        </p:blipFill>
        <p:spPr>
          <a:xfrm>
            <a:off x="-73152" y="185664"/>
            <a:ext cx="9217152" cy="64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29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27" b="9793"/>
          <a:stretch/>
        </p:blipFill>
        <p:spPr>
          <a:xfrm>
            <a:off x="0" y="1515241"/>
            <a:ext cx="9144000" cy="4291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242" y="1786759"/>
            <a:ext cx="3010332" cy="1566289"/>
          </a:xfrm>
          <a:prstGeom prst="rect">
            <a:avLst/>
          </a:prstGeom>
          <a:solidFill>
            <a:schemeClr val="bg1">
              <a:alpha val="83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2971" y="2155372"/>
            <a:ext cx="2699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AFECTACIÓN DE VÍA – </a:t>
            </a:r>
            <a:r>
              <a:rPr lang="en-US" sz="1600" dirty="0" smtClean="0"/>
              <a:t>18,5 </a:t>
            </a:r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679735" y="2030534"/>
            <a:ext cx="2098750" cy="1248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881" y="2826382"/>
            <a:ext cx="2699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AMPLIACIÓN VIAL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655995" y="2611719"/>
            <a:ext cx="2098750" cy="124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oog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88" t="28542" r="28761" b="45361"/>
          <a:stretch/>
        </p:blipFill>
        <p:spPr>
          <a:xfrm>
            <a:off x="6170665" y="3899691"/>
            <a:ext cx="2973335" cy="270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42342" y="643986"/>
            <a:ext cx="5894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46C0A"/>
                </a:solidFill>
              </a:rPr>
              <a:t>TRAZADO - AFECTACIÓN</a:t>
            </a:r>
            <a:endParaRPr lang="en-US" sz="3000" b="1" dirty="0">
              <a:solidFill>
                <a:srgbClr val="E46C0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438869">
            <a:off x="3496159" y="2913610"/>
            <a:ext cx="300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AV. INTEROCEÁNICA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55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3663" y="691275"/>
            <a:ext cx="8008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INTERVENCIÓN INTEGRAL BARRIO BOLAÑOS 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 descr="Captura de pantalla 2016-07-02 a las 6.53.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8"/>
          <a:stretch/>
        </p:blipFill>
        <p:spPr>
          <a:xfrm>
            <a:off x="127000" y="1745770"/>
            <a:ext cx="8890000" cy="39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61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5390" y="2380891"/>
            <a:ext cx="807165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es-ES_tradnl" sz="2200" b="1" dirty="0" smtClean="0">
                <a:solidFill>
                  <a:schemeClr val="accent6">
                    <a:lumMod val="75000"/>
                  </a:schemeClr>
                </a:solidFill>
              </a:rPr>
              <a:t>Parque lineal </a:t>
            </a:r>
            <a:r>
              <a:rPr lang="es-ES_tradnl" sz="2200" dirty="0" smtClean="0"/>
              <a:t>- 1.7 km</a:t>
            </a: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es-ES_tradnl" sz="22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s-ES_tradnl" sz="2200" b="1" dirty="0" smtClean="0">
                <a:solidFill>
                  <a:schemeClr val="accent6">
                    <a:lumMod val="75000"/>
                  </a:schemeClr>
                </a:solidFill>
              </a:rPr>
              <a:t>arque </a:t>
            </a:r>
            <a:r>
              <a:rPr lang="es-ES_tradnl" sz="2200" dirty="0" smtClean="0"/>
              <a:t>incluye </a:t>
            </a:r>
            <a:r>
              <a:rPr lang="es-ES_tradnl" sz="2200" dirty="0" smtClean="0"/>
              <a:t>área de parada de transporte, vías, aceras, carriles de aceleración y </a:t>
            </a:r>
            <a:r>
              <a:rPr lang="es-ES_tradnl" sz="2200" dirty="0" smtClean="0"/>
              <a:t>desaceleración</a:t>
            </a:r>
            <a:endParaRPr lang="es-ES_tradnl" sz="2200" dirty="0" smtClean="0"/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es-ES_tradnl" sz="2200" b="1" dirty="0" err="1" smtClean="0">
                <a:solidFill>
                  <a:schemeClr val="accent6">
                    <a:lumMod val="75000"/>
                  </a:schemeClr>
                </a:solidFill>
              </a:rPr>
              <a:t>Caminería</a:t>
            </a:r>
            <a:r>
              <a:rPr lang="es-ES_tradnl" sz="2200" dirty="0" smtClean="0"/>
              <a:t> </a:t>
            </a:r>
            <a:r>
              <a:rPr lang="es-ES_tradnl" sz="2200" dirty="0" smtClean="0"/>
              <a:t>distancia desde estacionamiento hasta </a:t>
            </a:r>
            <a:r>
              <a:rPr lang="es-ES_tradnl" sz="2200" dirty="0" smtClean="0"/>
              <a:t>parque barrial. </a:t>
            </a:r>
            <a:r>
              <a:rPr lang="es-ES_tradnl" sz="2200" dirty="0" smtClean="0"/>
              <a:t>(Barrio Bolaños central)</a:t>
            </a:r>
            <a:endParaRPr lang="es-ES_tradnl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753663" y="691275"/>
            <a:ext cx="8008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INTERVENCIÓN INTEGRAL BARRIO BOLAÑOS 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63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2069" y="718207"/>
            <a:ext cx="5728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46C0A"/>
                </a:solidFill>
              </a:rPr>
              <a:t>IMPLANTACIÓN 3D</a:t>
            </a:r>
            <a:endParaRPr lang="en-US" sz="3000" b="1" dirty="0">
              <a:solidFill>
                <a:srgbClr val="E46C0A"/>
              </a:solidFill>
            </a:endParaRPr>
          </a:p>
        </p:txBody>
      </p:sp>
      <p:pic>
        <p:nvPicPr>
          <p:cNvPr id="5" name="Picture 4" descr="Captura de pantalla 2016-07-02 a las 8.30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1453"/>
            <a:ext cx="9144000" cy="35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21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61" r="14489" b="14861"/>
          <a:stretch/>
        </p:blipFill>
        <p:spPr>
          <a:xfrm>
            <a:off x="-636463" y="2283458"/>
            <a:ext cx="5423696" cy="3343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8707" y="1330629"/>
            <a:ext cx="254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PROTOTIPO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PARQUE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Pentagon 3"/>
          <p:cNvSpPr/>
          <p:nvPr/>
        </p:nvSpPr>
        <p:spPr>
          <a:xfrm rot="5400000">
            <a:off x="4729135" y="1388727"/>
            <a:ext cx="415019" cy="29882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233" y="2283458"/>
            <a:ext cx="4457509" cy="33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20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70553" y="-89794"/>
            <a:ext cx="9313034" cy="6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5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7558</TotalTime>
  <Words>63</Words>
  <Application>Microsoft Macintosh PowerPoint</Application>
  <PresentationFormat>Presentación en pantalla (4:3)</PresentationFormat>
  <Paragraphs>13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victor.davila@epmmop.gob.ec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Víctor Dávila</dc:creator>
  <cp:lastModifiedBy>USER</cp:lastModifiedBy>
  <cp:revision>461</cp:revision>
  <cp:lastPrinted>2016-03-15T19:24:31Z</cp:lastPrinted>
  <dcterms:created xsi:type="dcterms:W3CDTF">2014-07-17T21:20:06Z</dcterms:created>
  <dcterms:modified xsi:type="dcterms:W3CDTF">2016-07-03T01:47:08Z</dcterms:modified>
</cp:coreProperties>
</file>