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sldIdLst>
    <p:sldId id="257" r:id="rId2"/>
    <p:sldId id="269" r:id="rId3"/>
    <p:sldId id="273" r:id="rId4"/>
    <p:sldId id="274" r:id="rId5"/>
    <p:sldId id="275" r:id="rId6"/>
    <p:sldId id="278" r:id="rId7"/>
    <p:sldId id="279" r:id="rId8"/>
    <p:sldId id="280" r:id="rId9"/>
    <p:sldId id="270" r:id="rId10"/>
    <p:sldId id="272" r:id="rId11"/>
    <p:sldId id="276" r:id="rId12"/>
    <p:sldId id="277" r:id="rId13"/>
    <p:sldId id="281" r:id="rId14"/>
    <p:sldId id="282" r:id="rId15"/>
  </p:sldIdLst>
  <p:sldSz cx="9144000" cy="6858000" type="screen4x3"/>
  <p:notesSz cx="7010400" cy="92964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F9C72-4150-426C-BFC4-8F36A30BC69C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BAE289EF-00DC-44FF-BED2-2BC14B99C3DE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Análisis para el aumento del número de Viviendas</a:t>
          </a:r>
          <a:endParaRPr lang="es-EC" sz="1800" b="1" dirty="0">
            <a:solidFill>
              <a:schemeClr val="tx1"/>
            </a:solidFill>
          </a:endParaRPr>
        </a:p>
      </dgm:t>
    </dgm:pt>
    <dgm:pt modelId="{86783BB0-855C-40D1-ADCA-2825D23A9766}" type="parTrans" cxnId="{1E601450-0741-4C46-9875-3E1B24B9B637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3BBBB9BD-73F6-4266-A379-EC5F23DB27A9}" type="sibTrans" cxnId="{1E601450-0741-4C46-9875-3E1B24B9B637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1D97C605-7D4A-4E00-AB36-344B2052DCA7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1) Número máximo de viviendas en base al área de los lotes de 600 m2 y 1.000 m2</a:t>
          </a:r>
          <a:endParaRPr lang="es-EC" sz="1600" dirty="0">
            <a:solidFill>
              <a:schemeClr val="tx1"/>
            </a:solidFill>
          </a:endParaRPr>
        </a:p>
      </dgm:t>
    </dgm:pt>
    <dgm:pt modelId="{3B733FC5-6FDB-4330-9129-FC0C836B157F}" type="parTrans" cxnId="{72E61354-AB88-4E20-A627-C47D54BEE0C5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886388BD-B407-40A5-9B71-DB79D74149CA}" type="sibTrans" cxnId="{72E61354-AB88-4E20-A627-C47D54BEE0C5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4D2DA457-0A66-4AC8-A2CF-811694EF0E25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2) Ponderación de parámetros territoriales en base a la clasificación del suelo, nivel de riesgo y dotación de servicios básicos.</a:t>
          </a:r>
          <a:endParaRPr lang="es-EC" sz="1600" dirty="0">
            <a:solidFill>
              <a:schemeClr val="tx1"/>
            </a:solidFill>
          </a:endParaRPr>
        </a:p>
      </dgm:t>
    </dgm:pt>
    <dgm:pt modelId="{5FA2A2FC-72E0-40F6-8945-EBFBC187ABC5}" type="parTrans" cxnId="{55B1538F-30FB-4837-BE0B-400AA0B3AB49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01D7F3E8-733B-47C0-AACA-5BA4478910F4}" type="sibTrans" cxnId="{55B1538F-30FB-4837-BE0B-400AA0B3AB49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BDCC653F-B76F-4D62-9B32-638DDD229E35}" type="pres">
      <dgm:prSet presAssocID="{327F9C72-4150-426C-BFC4-8F36A30BC6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DB26448-A40A-4097-8038-949FCBAEB561}" type="pres">
      <dgm:prSet presAssocID="{BAE289EF-00DC-44FF-BED2-2BC14B99C3DE}" presName="hierRoot1" presStyleCnt="0">
        <dgm:presLayoutVars>
          <dgm:hierBranch val="init"/>
        </dgm:presLayoutVars>
      </dgm:prSet>
      <dgm:spPr/>
    </dgm:pt>
    <dgm:pt modelId="{0F775A8D-9BE0-41AD-939D-5A6B4453B2EF}" type="pres">
      <dgm:prSet presAssocID="{BAE289EF-00DC-44FF-BED2-2BC14B99C3DE}" presName="rootComposite1" presStyleCnt="0"/>
      <dgm:spPr/>
    </dgm:pt>
    <dgm:pt modelId="{FD87519B-275C-4E29-ADE5-CEB33E111530}" type="pres">
      <dgm:prSet presAssocID="{BAE289EF-00DC-44FF-BED2-2BC14B99C3DE}" presName="rootText1" presStyleLbl="node0" presStyleIdx="0" presStyleCnt="1" custScaleX="226260" custScaleY="43426" custLinFactNeighborX="-19" custLinFactNeighborY="-4746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DF330CD-32CF-452D-8E1A-3A87DDF9CB6D}" type="pres">
      <dgm:prSet presAssocID="{BAE289EF-00DC-44FF-BED2-2BC14B99C3DE}" presName="rootConnector1" presStyleLbl="node1" presStyleIdx="0" presStyleCnt="0"/>
      <dgm:spPr/>
      <dgm:t>
        <a:bodyPr/>
        <a:lstStyle/>
        <a:p>
          <a:endParaRPr lang="es-EC"/>
        </a:p>
      </dgm:t>
    </dgm:pt>
    <dgm:pt modelId="{FD5CBC83-61F2-4FEE-A071-51614D1A81B8}" type="pres">
      <dgm:prSet presAssocID="{BAE289EF-00DC-44FF-BED2-2BC14B99C3DE}" presName="hierChild2" presStyleCnt="0"/>
      <dgm:spPr/>
    </dgm:pt>
    <dgm:pt modelId="{404B933A-E710-4C5B-85B5-82FA01051341}" type="pres">
      <dgm:prSet presAssocID="{3B733FC5-6FDB-4330-9129-FC0C836B157F}" presName="Name37" presStyleLbl="parChTrans1D2" presStyleIdx="0" presStyleCnt="2"/>
      <dgm:spPr/>
      <dgm:t>
        <a:bodyPr/>
        <a:lstStyle/>
        <a:p>
          <a:endParaRPr lang="es-EC"/>
        </a:p>
      </dgm:t>
    </dgm:pt>
    <dgm:pt modelId="{F981D141-AF75-4ED5-B7A6-7BC0E973D453}" type="pres">
      <dgm:prSet presAssocID="{1D97C605-7D4A-4E00-AB36-344B2052DCA7}" presName="hierRoot2" presStyleCnt="0">
        <dgm:presLayoutVars>
          <dgm:hierBranch val="init"/>
        </dgm:presLayoutVars>
      </dgm:prSet>
      <dgm:spPr/>
    </dgm:pt>
    <dgm:pt modelId="{E1951210-40B3-407D-A892-D8C1051653CB}" type="pres">
      <dgm:prSet presAssocID="{1D97C605-7D4A-4E00-AB36-344B2052DCA7}" presName="rootComposite" presStyleCnt="0"/>
      <dgm:spPr/>
    </dgm:pt>
    <dgm:pt modelId="{7FD5B1FB-E596-4AC0-9848-73B1A033E2B9}" type="pres">
      <dgm:prSet presAssocID="{1D97C605-7D4A-4E00-AB36-344B2052DCA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43C9B9A-0EDE-4FF4-9A03-260CBBC28650}" type="pres">
      <dgm:prSet presAssocID="{1D97C605-7D4A-4E00-AB36-344B2052DCA7}" presName="rootConnector" presStyleLbl="node2" presStyleIdx="0" presStyleCnt="2"/>
      <dgm:spPr/>
      <dgm:t>
        <a:bodyPr/>
        <a:lstStyle/>
        <a:p>
          <a:endParaRPr lang="es-EC"/>
        </a:p>
      </dgm:t>
    </dgm:pt>
    <dgm:pt modelId="{C2A06151-B201-4F16-B50C-4E2575C7A765}" type="pres">
      <dgm:prSet presAssocID="{1D97C605-7D4A-4E00-AB36-344B2052DCA7}" presName="hierChild4" presStyleCnt="0"/>
      <dgm:spPr/>
    </dgm:pt>
    <dgm:pt modelId="{97FEE60F-605B-428F-BD73-9427438375D0}" type="pres">
      <dgm:prSet presAssocID="{1D97C605-7D4A-4E00-AB36-344B2052DCA7}" presName="hierChild5" presStyleCnt="0"/>
      <dgm:spPr/>
    </dgm:pt>
    <dgm:pt modelId="{3552E062-AB0F-4D74-8D7F-71D61D592069}" type="pres">
      <dgm:prSet presAssocID="{5FA2A2FC-72E0-40F6-8945-EBFBC187ABC5}" presName="Name37" presStyleLbl="parChTrans1D2" presStyleIdx="1" presStyleCnt="2"/>
      <dgm:spPr/>
      <dgm:t>
        <a:bodyPr/>
        <a:lstStyle/>
        <a:p>
          <a:endParaRPr lang="es-EC"/>
        </a:p>
      </dgm:t>
    </dgm:pt>
    <dgm:pt modelId="{EE3A9B20-E98E-4394-AA36-23D320AD9D00}" type="pres">
      <dgm:prSet presAssocID="{4D2DA457-0A66-4AC8-A2CF-811694EF0E25}" presName="hierRoot2" presStyleCnt="0">
        <dgm:presLayoutVars>
          <dgm:hierBranch val="init"/>
        </dgm:presLayoutVars>
      </dgm:prSet>
      <dgm:spPr/>
    </dgm:pt>
    <dgm:pt modelId="{CFA6B1BF-174F-45F9-B203-F51EAEECDB29}" type="pres">
      <dgm:prSet presAssocID="{4D2DA457-0A66-4AC8-A2CF-811694EF0E25}" presName="rootComposite" presStyleCnt="0"/>
      <dgm:spPr/>
    </dgm:pt>
    <dgm:pt modelId="{3A9B8299-F451-4EBC-8241-29B9A2D112CB}" type="pres">
      <dgm:prSet presAssocID="{4D2DA457-0A66-4AC8-A2CF-811694EF0E2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5F7A439-CBAC-4E7B-BD79-8EEBFF6E993A}" type="pres">
      <dgm:prSet presAssocID="{4D2DA457-0A66-4AC8-A2CF-811694EF0E25}" presName="rootConnector" presStyleLbl="node2" presStyleIdx="1" presStyleCnt="2"/>
      <dgm:spPr/>
      <dgm:t>
        <a:bodyPr/>
        <a:lstStyle/>
        <a:p>
          <a:endParaRPr lang="es-EC"/>
        </a:p>
      </dgm:t>
    </dgm:pt>
    <dgm:pt modelId="{E4336444-2842-4014-A192-43DC7EBDD5C9}" type="pres">
      <dgm:prSet presAssocID="{4D2DA457-0A66-4AC8-A2CF-811694EF0E25}" presName="hierChild4" presStyleCnt="0"/>
      <dgm:spPr/>
    </dgm:pt>
    <dgm:pt modelId="{9B25C775-077A-4DF6-A891-E9DBB485877D}" type="pres">
      <dgm:prSet presAssocID="{4D2DA457-0A66-4AC8-A2CF-811694EF0E25}" presName="hierChild5" presStyleCnt="0"/>
      <dgm:spPr/>
    </dgm:pt>
    <dgm:pt modelId="{553B3E3C-B3E1-4067-ADE8-5CFEC70F976A}" type="pres">
      <dgm:prSet presAssocID="{BAE289EF-00DC-44FF-BED2-2BC14B99C3DE}" presName="hierChild3" presStyleCnt="0"/>
      <dgm:spPr/>
    </dgm:pt>
  </dgm:ptLst>
  <dgm:cxnLst>
    <dgm:cxn modelId="{9EFBC25C-B801-45C7-A8B8-4621F16F1663}" type="presOf" srcId="{BAE289EF-00DC-44FF-BED2-2BC14B99C3DE}" destId="{9DF330CD-32CF-452D-8E1A-3A87DDF9CB6D}" srcOrd="1" destOrd="0" presId="urn:microsoft.com/office/officeart/2005/8/layout/orgChart1"/>
    <dgm:cxn modelId="{55B1538F-30FB-4837-BE0B-400AA0B3AB49}" srcId="{BAE289EF-00DC-44FF-BED2-2BC14B99C3DE}" destId="{4D2DA457-0A66-4AC8-A2CF-811694EF0E25}" srcOrd="1" destOrd="0" parTransId="{5FA2A2FC-72E0-40F6-8945-EBFBC187ABC5}" sibTransId="{01D7F3E8-733B-47C0-AACA-5BA4478910F4}"/>
    <dgm:cxn modelId="{1BF71C15-F130-4756-B7FF-8476DFD23CBC}" type="presOf" srcId="{5FA2A2FC-72E0-40F6-8945-EBFBC187ABC5}" destId="{3552E062-AB0F-4D74-8D7F-71D61D592069}" srcOrd="0" destOrd="0" presId="urn:microsoft.com/office/officeart/2005/8/layout/orgChart1"/>
    <dgm:cxn modelId="{B25783BB-191D-4168-A002-C3CB8D8F9EB6}" type="presOf" srcId="{4D2DA457-0A66-4AC8-A2CF-811694EF0E25}" destId="{E5F7A439-CBAC-4E7B-BD79-8EEBFF6E993A}" srcOrd="1" destOrd="0" presId="urn:microsoft.com/office/officeart/2005/8/layout/orgChart1"/>
    <dgm:cxn modelId="{72E61354-AB88-4E20-A627-C47D54BEE0C5}" srcId="{BAE289EF-00DC-44FF-BED2-2BC14B99C3DE}" destId="{1D97C605-7D4A-4E00-AB36-344B2052DCA7}" srcOrd="0" destOrd="0" parTransId="{3B733FC5-6FDB-4330-9129-FC0C836B157F}" sibTransId="{886388BD-B407-40A5-9B71-DB79D74149CA}"/>
    <dgm:cxn modelId="{1E601450-0741-4C46-9875-3E1B24B9B637}" srcId="{327F9C72-4150-426C-BFC4-8F36A30BC69C}" destId="{BAE289EF-00DC-44FF-BED2-2BC14B99C3DE}" srcOrd="0" destOrd="0" parTransId="{86783BB0-855C-40D1-ADCA-2825D23A9766}" sibTransId="{3BBBB9BD-73F6-4266-A379-EC5F23DB27A9}"/>
    <dgm:cxn modelId="{D052C3C3-661F-4106-9740-07EA749608AD}" type="presOf" srcId="{1D97C605-7D4A-4E00-AB36-344B2052DCA7}" destId="{7FD5B1FB-E596-4AC0-9848-73B1A033E2B9}" srcOrd="0" destOrd="0" presId="urn:microsoft.com/office/officeart/2005/8/layout/orgChart1"/>
    <dgm:cxn modelId="{9DBA3BDB-E183-4F8E-93B0-2931A15FED4D}" type="presOf" srcId="{1D97C605-7D4A-4E00-AB36-344B2052DCA7}" destId="{C43C9B9A-0EDE-4FF4-9A03-260CBBC28650}" srcOrd="1" destOrd="0" presId="urn:microsoft.com/office/officeart/2005/8/layout/orgChart1"/>
    <dgm:cxn modelId="{80539DAA-B683-4D9D-BA39-FD1E7D18F4C3}" type="presOf" srcId="{4D2DA457-0A66-4AC8-A2CF-811694EF0E25}" destId="{3A9B8299-F451-4EBC-8241-29B9A2D112CB}" srcOrd="0" destOrd="0" presId="urn:microsoft.com/office/officeart/2005/8/layout/orgChart1"/>
    <dgm:cxn modelId="{B8CF05D1-4425-4245-8F2A-0B18E440335B}" type="presOf" srcId="{3B733FC5-6FDB-4330-9129-FC0C836B157F}" destId="{404B933A-E710-4C5B-85B5-82FA01051341}" srcOrd="0" destOrd="0" presId="urn:microsoft.com/office/officeart/2005/8/layout/orgChart1"/>
    <dgm:cxn modelId="{70D3EF2B-AED6-4DA1-AB44-8F63A291A4C4}" type="presOf" srcId="{BAE289EF-00DC-44FF-BED2-2BC14B99C3DE}" destId="{FD87519B-275C-4E29-ADE5-CEB33E111530}" srcOrd="0" destOrd="0" presId="urn:microsoft.com/office/officeart/2005/8/layout/orgChart1"/>
    <dgm:cxn modelId="{B69A4317-391A-4B50-A9AB-3BB24A5A9105}" type="presOf" srcId="{327F9C72-4150-426C-BFC4-8F36A30BC69C}" destId="{BDCC653F-B76F-4D62-9B32-638DDD229E35}" srcOrd="0" destOrd="0" presId="urn:microsoft.com/office/officeart/2005/8/layout/orgChart1"/>
    <dgm:cxn modelId="{1C5E9310-7BC1-4D64-B4C7-7946AD968216}" type="presParOf" srcId="{BDCC653F-B76F-4D62-9B32-638DDD229E35}" destId="{1DB26448-A40A-4097-8038-949FCBAEB561}" srcOrd="0" destOrd="0" presId="urn:microsoft.com/office/officeart/2005/8/layout/orgChart1"/>
    <dgm:cxn modelId="{9228DE8B-B9CE-469B-9A4F-2C7093F9E1F5}" type="presParOf" srcId="{1DB26448-A40A-4097-8038-949FCBAEB561}" destId="{0F775A8D-9BE0-41AD-939D-5A6B4453B2EF}" srcOrd="0" destOrd="0" presId="urn:microsoft.com/office/officeart/2005/8/layout/orgChart1"/>
    <dgm:cxn modelId="{D79EC544-C9B2-468A-B08D-7D20CB8EC7F3}" type="presParOf" srcId="{0F775A8D-9BE0-41AD-939D-5A6B4453B2EF}" destId="{FD87519B-275C-4E29-ADE5-CEB33E111530}" srcOrd="0" destOrd="0" presId="urn:microsoft.com/office/officeart/2005/8/layout/orgChart1"/>
    <dgm:cxn modelId="{BFC5AD0A-ACCA-4505-A6F8-99941D811260}" type="presParOf" srcId="{0F775A8D-9BE0-41AD-939D-5A6B4453B2EF}" destId="{9DF330CD-32CF-452D-8E1A-3A87DDF9CB6D}" srcOrd="1" destOrd="0" presId="urn:microsoft.com/office/officeart/2005/8/layout/orgChart1"/>
    <dgm:cxn modelId="{65CAEF7C-1593-4DF9-A807-758A8754206B}" type="presParOf" srcId="{1DB26448-A40A-4097-8038-949FCBAEB561}" destId="{FD5CBC83-61F2-4FEE-A071-51614D1A81B8}" srcOrd="1" destOrd="0" presId="urn:microsoft.com/office/officeart/2005/8/layout/orgChart1"/>
    <dgm:cxn modelId="{BEE91ABC-D093-4340-BD90-7A2E39CAEBA7}" type="presParOf" srcId="{FD5CBC83-61F2-4FEE-A071-51614D1A81B8}" destId="{404B933A-E710-4C5B-85B5-82FA01051341}" srcOrd="0" destOrd="0" presId="urn:microsoft.com/office/officeart/2005/8/layout/orgChart1"/>
    <dgm:cxn modelId="{5C0633E6-6CD4-43AE-83EB-977668EB39A4}" type="presParOf" srcId="{FD5CBC83-61F2-4FEE-A071-51614D1A81B8}" destId="{F981D141-AF75-4ED5-B7A6-7BC0E973D453}" srcOrd="1" destOrd="0" presId="urn:microsoft.com/office/officeart/2005/8/layout/orgChart1"/>
    <dgm:cxn modelId="{B26700A3-B475-41D9-BFE4-8CB0B91280EC}" type="presParOf" srcId="{F981D141-AF75-4ED5-B7A6-7BC0E973D453}" destId="{E1951210-40B3-407D-A892-D8C1051653CB}" srcOrd="0" destOrd="0" presId="urn:microsoft.com/office/officeart/2005/8/layout/orgChart1"/>
    <dgm:cxn modelId="{8BF2B501-AAE9-43F1-B983-212A00A26428}" type="presParOf" srcId="{E1951210-40B3-407D-A892-D8C1051653CB}" destId="{7FD5B1FB-E596-4AC0-9848-73B1A033E2B9}" srcOrd="0" destOrd="0" presId="urn:microsoft.com/office/officeart/2005/8/layout/orgChart1"/>
    <dgm:cxn modelId="{33A30919-F569-4FFC-9939-4F0DDAF28C88}" type="presParOf" srcId="{E1951210-40B3-407D-A892-D8C1051653CB}" destId="{C43C9B9A-0EDE-4FF4-9A03-260CBBC28650}" srcOrd="1" destOrd="0" presId="urn:microsoft.com/office/officeart/2005/8/layout/orgChart1"/>
    <dgm:cxn modelId="{B6520497-DC71-49A3-8B86-E2D24B096D37}" type="presParOf" srcId="{F981D141-AF75-4ED5-B7A6-7BC0E973D453}" destId="{C2A06151-B201-4F16-B50C-4E2575C7A765}" srcOrd="1" destOrd="0" presId="urn:microsoft.com/office/officeart/2005/8/layout/orgChart1"/>
    <dgm:cxn modelId="{FA74A980-028C-4E3D-A082-0B845CCF7731}" type="presParOf" srcId="{F981D141-AF75-4ED5-B7A6-7BC0E973D453}" destId="{97FEE60F-605B-428F-BD73-9427438375D0}" srcOrd="2" destOrd="0" presId="urn:microsoft.com/office/officeart/2005/8/layout/orgChart1"/>
    <dgm:cxn modelId="{741AD4E3-1076-4755-86DB-89FCD99FA5DE}" type="presParOf" srcId="{FD5CBC83-61F2-4FEE-A071-51614D1A81B8}" destId="{3552E062-AB0F-4D74-8D7F-71D61D592069}" srcOrd="2" destOrd="0" presId="urn:microsoft.com/office/officeart/2005/8/layout/orgChart1"/>
    <dgm:cxn modelId="{46AC0460-1EAE-4394-AE57-C24D365BBF24}" type="presParOf" srcId="{FD5CBC83-61F2-4FEE-A071-51614D1A81B8}" destId="{EE3A9B20-E98E-4394-AA36-23D320AD9D00}" srcOrd="3" destOrd="0" presId="urn:microsoft.com/office/officeart/2005/8/layout/orgChart1"/>
    <dgm:cxn modelId="{9D77C470-1445-4ED7-9AF2-14BF26157F8C}" type="presParOf" srcId="{EE3A9B20-E98E-4394-AA36-23D320AD9D00}" destId="{CFA6B1BF-174F-45F9-B203-F51EAEECDB29}" srcOrd="0" destOrd="0" presId="urn:microsoft.com/office/officeart/2005/8/layout/orgChart1"/>
    <dgm:cxn modelId="{A49987B5-AA46-47E2-8AE6-D13D732FECA5}" type="presParOf" srcId="{CFA6B1BF-174F-45F9-B203-F51EAEECDB29}" destId="{3A9B8299-F451-4EBC-8241-29B9A2D112CB}" srcOrd="0" destOrd="0" presId="urn:microsoft.com/office/officeart/2005/8/layout/orgChart1"/>
    <dgm:cxn modelId="{EADBF7CF-CEE3-4227-9938-2943211A5214}" type="presParOf" srcId="{CFA6B1BF-174F-45F9-B203-F51EAEECDB29}" destId="{E5F7A439-CBAC-4E7B-BD79-8EEBFF6E993A}" srcOrd="1" destOrd="0" presId="urn:microsoft.com/office/officeart/2005/8/layout/orgChart1"/>
    <dgm:cxn modelId="{DA9D07F7-EF49-47AB-B3C5-CF88C6ADFF7F}" type="presParOf" srcId="{EE3A9B20-E98E-4394-AA36-23D320AD9D00}" destId="{E4336444-2842-4014-A192-43DC7EBDD5C9}" srcOrd="1" destOrd="0" presId="urn:microsoft.com/office/officeart/2005/8/layout/orgChart1"/>
    <dgm:cxn modelId="{6862D9CD-AF1E-4ED1-9E7C-E662B71D2161}" type="presParOf" srcId="{EE3A9B20-E98E-4394-AA36-23D320AD9D00}" destId="{9B25C775-077A-4DF6-A891-E9DBB485877D}" srcOrd="2" destOrd="0" presId="urn:microsoft.com/office/officeart/2005/8/layout/orgChart1"/>
    <dgm:cxn modelId="{058411AC-48F3-4EC9-80C9-D940FEC36CAF}" type="presParOf" srcId="{1DB26448-A40A-4097-8038-949FCBAEB561}" destId="{553B3E3C-B3E1-4067-ADE8-5CFEC70F97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43C89-58C9-491C-ABAC-84E00316E41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5DAB655-0CAA-4926-915C-1A9BB07D1082}">
      <dgm:prSet phldrT="[Texto]" custT="1"/>
      <dgm:spPr/>
      <dgm:t>
        <a:bodyPr/>
        <a:lstStyle/>
        <a:p>
          <a:r>
            <a:rPr lang="es-EC" sz="1400" b="1" dirty="0" smtClean="0"/>
            <a:t>PARÁMETROS TERRITORIALES</a:t>
          </a:r>
          <a:endParaRPr lang="es-EC" sz="1400" b="1" dirty="0"/>
        </a:p>
      </dgm:t>
    </dgm:pt>
    <dgm:pt modelId="{810C04C2-D590-4276-A0BF-1C081827BEDC}" type="parTrans" cxnId="{773A8A1B-F0BE-4890-9F41-E022B665C220}">
      <dgm:prSet/>
      <dgm:spPr/>
      <dgm:t>
        <a:bodyPr/>
        <a:lstStyle/>
        <a:p>
          <a:endParaRPr lang="es-EC" sz="1400"/>
        </a:p>
      </dgm:t>
    </dgm:pt>
    <dgm:pt modelId="{0976BD25-38D0-4D43-85DF-FDBD27418886}" type="sibTrans" cxnId="{773A8A1B-F0BE-4890-9F41-E022B665C220}">
      <dgm:prSet/>
      <dgm:spPr/>
      <dgm:t>
        <a:bodyPr/>
        <a:lstStyle/>
        <a:p>
          <a:endParaRPr lang="es-EC" sz="1400"/>
        </a:p>
      </dgm:t>
    </dgm:pt>
    <dgm:pt modelId="{2DFA1075-4236-424B-8B33-A3C55A625095}">
      <dgm:prSet phldrT="[Texto]" custT="1"/>
      <dgm:spPr/>
      <dgm:t>
        <a:bodyPr/>
        <a:lstStyle/>
        <a:p>
          <a:r>
            <a:rPr lang="es-EC" sz="1400" dirty="0" smtClean="0"/>
            <a:t>Clasificación de suelo</a:t>
          </a:r>
          <a:endParaRPr lang="es-EC" sz="1400" dirty="0"/>
        </a:p>
      </dgm:t>
    </dgm:pt>
    <dgm:pt modelId="{BB236D9B-DE95-412C-8DD6-1186F34BB5D9}" type="parTrans" cxnId="{2A41BD02-01B3-496F-9733-9A5DA483A20C}">
      <dgm:prSet/>
      <dgm:spPr/>
      <dgm:t>
        <a:bodyPr/>
        <a:lstStyle/>
        <a:p>
          <a:endParaRPr lang="es-EC" sz="1400"/>
        </a:p>
      </dgm:t>
    </dgm:pt>
    <dgm:pt modelId="{810E07F5-4849-4870-A42B-559AA329926F}" type="sibTrans" cxnId="{2A41BD02-01B3-496F-9733-9A5DA483A20C}">
      <dgm:prSet/>
      <dgm:spPr/>
      <dgm:t>
        <a:bodyPr/>
        <a:lstStyle/>
        <a:p>
          <a:endParaRPr lang="es-EC" sz="1400"/>
        </a:p>
      </dgm:t>
    </dgm:pt>
    <dgm:pt modelId="{23A6D9C7-9DEE-4A4B-B471-691CF495F9E0}">
      <dgm:prSet phldrT="[Texto]" custT="1"/>
      <dgm:spPr/>
      <dgm:t>
        <a:bodyPr/>
        <a:lstStyle/>
        <a:p>
          <a:r>
            <a:rPr lang="es-EC" sz="1400" dirty="0" smtClean="0"/>
            <a:t>Riesgo</a:t>
          </a:r>
        </a:p>
        <a:p>
          <a:r>
            <a:rPr lang="es-EC" sz="1400" dirty="0" smtClean="0"/>
            <a:t>(-)</a:t>
          </a:r>
          <a:endParaRPr lang="es-EC" sz="1400" dirty="0"/>
        </a:p>
      </dgm:t>
    </dgm:pt>
    <dgm:pt modelId="{2AF1D7BC-4F2C-493B-8A19-78007BEA945E}" type="parTrans" cxnId="{C3EF6AD7-A9B3-4D2D-AD3F-08E2B8DB5C25}">
      <dgm:prSet/>
      <dgm:spPr/>
      <dgm:t>
        <a:bodyPr/>
        <a:lstStyle/>
        <a:p>
          <a:endParaRPr lang="es-EC" sz="1400"/>
        </a:p>
      </dgm:t>
    </dgm:pt>
    <dgm:pt modelId="{E5F3E09F-685C-4569-B181-34F34FCF3327}" type="sibTrans" cxnId="{C3EF6AD7-A9B3-4D2D-AD3F-08E2B8DB5C25}">
      <dgm:prSet/>
      <dgm:spPr/>
      <dgm:t>
        <a:bodyPr/>
        <a:lstStyle/>
        <a:p>
          <a:endParaRPr lang="es-EC" sz="1400"/>
        </a:p>
      </dgm:t>
    </dgm:pt>
    <dgm:pt modelId="{F9CB6F4D-E317-489A-9E12-F83FEE4652C4}">
      <dgm:prSet custT="1"/>
      <dgm:spPr/>
      <dgm:t>
        <a:bodyPr/>
        <a:lstStyle/>
        <a:p>
          <a:r>
            <a:rPr lang="es-EC" sz="1400" dirty="0" smtClean="0"/>
            <a:t>Urbano</a:t>
          </a:r>
          <a:endParaRPr lang="es-EC" sz="1400" dirty="0"/>
        </a:p>
      </dgm:t>
    </dgm:pt>
    <dgm:pt modelId="{6CBD0812-08E0-40DC-9289-0034C8C12A2F}" type="parTrans" cxnId="{6AA714EA-60F9-496B-B70E-5343E18BDFE1}">
      <dgm:prSet/>
      <dgm:spPr/>
      <dgm:t>
        <a:bodyPr/>
        <a:lstStyle/>
        <a:p>
          <a:endParaRPr lang="es-EC" sz="1400"/>
        </a:p>
      </dgm:t>
    </dgm:pt>
    <dgm:pt modelId="{BAF22F57-03A2-4807-9055-372A65EAF00B}" type="sibTrans" cxnId="{6AA714EA-60F9-496B-B70E-5343E18BDFE1}">
      <dgm:prSet/>
      <dgm:spPr/>
      <dgm:t>
        <a:bodyPr/>
        <a:lstStyle/>
        <a:p>
          <a:endParaRPr lang="es-EC" sz="1400"/>
        </a:p>
      </dgm:t>
    </dgm:pt>
    <dgm:pt modelId="{DA8DB434-8270-40B9-BCDA-6AAE765A7ED3}">
      <dgm:prSet custT="1"/>
      <dgm:spPr/>
      <dgm:t>
        <a:bodyPr/>
        <a:lstStyle/>
        <a:p>
          <a:r>
            <a:rPr lang="es-EC" sz="1400" dirty="0" smtClean="0"/>
            <a:t>Rural Periurbano</a:t>
          </a:r>
          <a:endParaRPr lang="es-EC" sz="1400" dirty="0"/>
        </a:p>
      </dgm:t>
    </dgm:pt>
    <dgm:pt modelId="{1AC577B9-D5DD-4EB3-8FE2-E067980EB681}" type="parTrans" cxnId="{A7CDB7F0-514B-47E4-B865-764482AEE46B}">
      <dgm:prSet/>
      <dgm:spPr/>
      <dgm:t>
        <a:bodyPr/>
        <a:lstStyle/>
        <a:p>
          <a:endParaRPr lang="es-EC" sz="1400"/>
        </a:p>
      </dgm:t>
    </dgm:pt>
    <dgm:pt modelId="{A804E1D9-52A4-4568-B271-979A2691AE93}" type="sibTrans" cxnId="{A7CDB7F0-514B-47E4-B865-764482AEE46B}">
      <dgm:prSet/>
      <dgm:spPr/>
      <dgm:t>
        <a:bodyPr/>
        <a:lstStyle/>
        <a:p>
          <a:endParaRPr lang="es-EC" sz="1400"/>
        </a:p>
      </dgm:t>
    </dgm:pt>
    <dgm:pt modelId="{10282BCC-2CC5-48EB-9592-93E962FDDAD6}">
      <dgm:prSet custT="1"/>
      <dgm:spPr/>
      <dgm:t>
        <a:bodyPr/>
        <a:lstStyle/>
        <a:p>
          <a:r>
            <a:rPr lang="es-EC" sz="1400" dirty="0" smtClean="0"/>
            <a:t>Rural disperso </a:t>
          </a:r>
          <a:endParaRPr lang="es-EC" sz="1400" dirty="0"/>
        </a:p>
      </dgm:t>
    </dgm:pt>
    <dgm:pt modelId="{CBA27E7A-2E47-4F68-B309-96AC90E3D5E0}" type="parTrans" cxnId="{88B44727-8904-4697-A8FF-65CCE9B0F132}">
      <dgm:prSet/>
      <dgm:spPr/>
      <dgm:t>
        <a:bodyPr/>
        <a:lstStyle/>
        <a:p>
          <a:endParaRPr lang="es-EC" sz="1400"/>
        </a:p>
      </dgm:t>
    </dgm:pt>
    <dgm:pt modelId="{0D43DFA4-A244-4E4D-A3AE-D56392CB2754}" type="sibTrans" cxnId="{88B44727-8904-4697-A8FF-65CCE9B0F132}">
      <dgm:prSet/>
      <dgm:spPr/>
      <dgm:t>
        <a:bodyPr/>
        <a:lstStyle/>
        <a:p>
          <a:endParaRPr lang="es-EC" sz="1400"/>
        </a:p>
      </dgm:t>
    </dgm:pt>
    <dgm:pt modelId="{BFAA73E5-9784-4A4F-86DE-22108E256968}">
      <dgm:prSet custT="1"/>
      <dgm:spPr/>
      <dgm:t>
        <a:bodyPr/>
        <a:lstStyle/>
        <a:p>
          <a:r>
            <a:rPr lang="es-EC" sz="1400" dirty="0" smtClean="0"/>
            <a:t>Deslizamiento, </a:t>
          </a:r>
        </a:p>
        <a:p>
          <a:r>
            <a:rPr lang="es-EC" sz="1400" dirty="0" err="1" smtClean="0"/>
            <a:t>Lahares</a:t>
          </a:r>
          <a:r>
            <a:rPr lang="es-EC" sz="1400" dirty="0" smtClean="0"/>
            <a:t> del Cotopaxi,</a:t>
          </a:r>
        </a:p>
        <a:p>
          <a:r>
            <a:rPr lang="es-EC" sz="1400" dirty="0" smtClean="0"/>
            <a:t>Socavación del Río Monjas</a:t>
          </a:r>
          <a:endParaRPr lang="es-EC" sz="1400" dirty="0"/>
        </a:p>
      </dgm:t>
    </dgm:pt>
    <dgm:pt modelId="{A484A8EE-6A74-4A71-A3CB-54D91D37243B}" type="parTrans" cxnId="{D39AAAF6-8304-4FF5-8DCF-CC408FFDF090}">
      <dgm:prSet/>
      <dgm:spPr/>
      <dgm:t>
        <a:bodyPr/>
        <a:lstStyle/>
        <a:p>
          <a:endParaRPr lang="es-EC" sz="1400"/>
        </a:p>
      </dgm:t>
    </dgm:pt>
    <dgm:pt modelId="{63C1F2C1-5CD5-49EA-BB5F-844DA24390E0}" type="sibTrans" cxnId="{D39AAAF6-8304-4FF5-8DCF-CC408FFDF090}">
      <dgm:prSet/>
      <dgm:spPr/>
      <dgm:t>
        <a:bodyPr/>
        <a:lstStyle/>
        <a:p>
          <a:endParaRPr lang="es-EC" sz="1400"/>
        </a:p>
      </dgm:t>
    </dgm:pt>
    <dgm:pt modelId="{1461CDF6-A7B6-4E1B-9B86-B78119DB576C}">
      <dgm:prSet custT="1"/>
      <dgm:spPr/>
      <dgm:t>
        <a:bodyPr/>
        <a:lstStyle/>
        <a:p>
          <a:r>
            <a:rPr lang="es-EC" sz="1400" dirty="0" smtClean="0"/>
            <a:t>Muy alto </a:t>
          </a:r>
          <a:endParaRPr lang="es-EC" sz="1400" dirty="0"/>
        </a:p>
      </dgm:t>
    </dgm:pt>
    <dgm:pt modelId="{C8B2B324-1E2D-4C23-85CA-7F7954498657}" type="parTrans" cxnId="{013C8118-B904-46AF-B01D-5846D187A1E5}">
      <dgm:prSet/>
      <dgm:spPr/>
      <dgm:t>
        <a:bodyPr/>
        <a:lstStyle/>
        <a:p>
          <a:endParaRPr lang="es-EC" sz="1400"/>
        </a:p>
      </dgm:t>
    </dgm:pt>
    <dgm:pt modelId="{10553D87-F50E-499F-B3BF-2A4C490D38C9}" type="sibTrans" cxnId="{013C8118-B904-46AF-B01D-5846D187A1E5}">
      <dgm:prSet/>
      <dgm:spPr/>
      <dgm:t>
        <a:bodyPr/>
        <a:lstStyle/>
        <a:p>
          <a:endParaRPr lang="es-EC" sz="1400"/>
        </a:p>
      </dgm:t>
    </dgm:pt>
    <dgm:pt modelId="{8639E0A1-10C5-4D7D-BB1E-60D0892CB510}">
      <dgm:prSet custT="1"/>
      <dgm:spPr/>
      <dgm:t>
        <a:bodyPr/>
        <a:lstStyle/>
        <a:p>
          <a:r>
            <a:rPr lang="es-EC" sz="1400" dirty="0" smtClean="0"/>
            <a:t>Alto </a:t>
          </a:r>
          <a:endParaRPr lang="es-EC" sz="1400" dirty="0"/>
        </a:p>
      </dgm:t>
    </dgm:pt>
    <dgm:pt modelId="{DCE4464F-BE26-4471-A738-72CB25553EBE}" type="parTrans" cxnId="{5F912155-1974-4717-ABE0-2958066E711E}">
      <dgm:prSet/>
      <dgm:spPr/>
      <dgm:t>
        <a:bodyPr/>
        <a:lstStyle/>
        <a:p>
          <a:endParaRPr lang="es-EC" sz="1400"/>
        </a:p>
      </dgm:t>
    </dgm:pt>
    <dgm:pt modelId="{BB8D6AC2-25EE-46B6-98A7-44B6423DC682}" type="sibTrans" cxnId="{5F912155-1974-4717-ABE0-2958066E711E}">
      <dgm:prSet/>
      <dgm:spPr/>
      <dgm:t>
        <a:bodyPr/>
        <a:lstStyle/>
        <a:p>
          <a:endParaRPr lang="es-EC" sz="1400"/>
        </a:p>
      </dgm:t>
    </dgm:pt>
    <dgm:pt modelId="{7DA8AF73-E4F8-4071-8A1C-60E1A7DA95D6}">
      <dgm:prSet custT="1"/>
      <dgm:spPr/>
      <dgm:t>
        <a:bodyPr/>
        <a:lstStyle/>
        <a:p>
          <a:r>
            <a:rPr lang="es-EC" sz="1400" dirty="0" smtClean="0"/>
            <a:t>Medio</a:t>
          </a:r>
          <a:endParaRPr lang="es-EC" sz="1400" dirty="0"/>
        </a:p>
      </dgm:t>
    </dgm:pt>
    <dgm:pt modelId="{E09FD1D4-FF5F-414E-9BAF-D4F49B45E48B}" type="parTrans" cxnId="{16FE65AA-2B10-4B0B-A892-86A0D023E79E}">
      <dgm:prSet/>
      <dgm:spPr/>
      <dgm:t>
        <a:bodyPr/>
        <a:lstStyle/>
        <a:p>
          <a:endParaRPr lang="es-EC" sz="1400"/>
        </a:p>
      </dgm:t>
    </dgm:pt>
    <dgm:pt modelId="{02FFBB32-8773-409B-B5FC-B991F7C5D925}" type="sibTrans" cxnId="{16FE65AA-2B10-4B0B-A892-86A0D023E79E}">
      <dgm:prSet/>
      <dgm:spPr/>
      <dgm:t>
        <a:bodyPr/>
        <a:lstStyle/>
        <a:p>
          <a:endParaRPr lang="es-EC" sz="1400"/>
        </a:p>
      </dgm:t>
    </dgm:pt>
    <dgm:pt modelId="{2FE4EB4B-87DE-481D-A5CA-753186E7C4B3}">
      <dgm:prSet custT="1"/>
      <dgm:spPr/>
      <dgm:t>
        <a:bodyPr/>
        <a:lstStyle/>
        <a:p>
          <a:r>
            <a:rPr lang="es-EC" sz="1400" dirty="0" smtClean="0"/>
            <a:t>Bajo</a:t>
          </a:r>
          <a:endParaRPr lang="es-EC" sz="1400" dirty="0"/>
        </a:p>
      </dgm:t>
    </dgm:pt>
    <dgm:pt modelId="{E24C68E6-B198-4559-8FD2-EDA09B7E5616}" type="parTrans" cxnId="{6A92D82B-11AD-4A9B-B885-7A9CBC14641B}">
      <dgm:prSet/>
      <dgm:spPr/>
      <dgm:t>
        <a:bodyPr/>
        <a:lstStyle/>
        <a:p>
          <a:endParaRPr lang="es-EC" sz="1400"/>
        </a:p>
      </dgm:t>
    </dgm:pt>
    <dgm:pt modelId="{203DC869-4DBF-4ED5-B3A7-633854717159}" type="sibTrans" cxnId="{6A92D82B-11AD-4A9B-B885-7A9CBC14641B}">
      <dgm:prSet/>
      <dgm:spPr/>
      <dgm:t>
        <a:bodyPr/>
        <a:lstStyle/>
        <a:p>
          <a:endParaRPr lang="es-EC" sz="1400"/>
        </a:p>
      </dgm:t>
    </dgm:pt>
    <dgm:pt modelId="{F8BEFFFE-F846-41E5-8077-14CD7E144912}">
      <dgm:prSet custT="1"/>
      <dgm:spPr/>
      <dgm:t>
        <a:bodyPr/>
        <a:lstStyle/>
        <a:p>
          <a:r>
            <a:rPr lang="es-EC" sz="1400" dirty="0" smtClean="0"/>
            <a:t>Muy Bajo</a:t>
          </a:r>
          <a:endParaRPr lang="es-EC" sz="1400" dirty="0"/>
        </a:p>
      </dgm:t>
    </dgm:pt>
    <dgm:pt modelId="{04970D3A-CAF1-4E9D-BC66-75F219D964F0}" type="parTrans" cxnId="{CC733D40-B856-4E19-8C06-28399454F2E7}">
      <dgm:prSet/>
      <dgm:spPr/>
      <dgm:t>
        <a:bodyPr/>
        <a:lstStyle/>
        <a:p>
          <a:endParaRPr lang="es-EC" sz="1400"/>
        </a:p>
      </dgm:t>
    </dgm:pt>
    <dgm:pt modelId="{7731CDF7-152C-43F1-9A00-D02693E13598}" type="sibTrans" cxnId="{CC733D40-B856-4E19-8C06-28399454F2E7}">
      <dgm:prSet/>
      <dgm:spPr/>
      <dgm:t>
        <a:bodyPr/>
        <a:lstStyle/>
        <a:p>
          <a:endParaRPr lang="es-EC" sz="1400"/>
        </a:p>
      </dgm:t>
    </dgm:pt>
    <dgm:pt modelId="{35A2B712-1D2F-45FA-8863-B3432D779CF9}">
      <dgm:prSet phldrT="[Texto]"/>
      <dgm:spPr/>
      <dgm:t>
        <a:bodyPr/>
        <a:lstStyle/>
        <a:p>
          <a:r>
            <a:rPr lang="es-EC" dirty="0" smtClean="0"/>
            <a:t>Infraestructura</a:t>
          </a:r>
          <a:endParaRPr lang="es-EC" dirty="0"/>
        </a:p>
      </dgm:t>
    </dgm:pt>
    <dgm:pt modelId="{413AE087-064C-4DF0-BF17-C875581AD94E}" type="parTrans" cxnId="{DD3B26F0-A064-4292-A1A2-4995D418A75B}">
      <dgm:prSet/>
      <dgm:spPr/>
      <dgm:t>
        <a:bodyPr/>
        <a:lstStyle/>
        <a:p>
          <a:endParaRPr lang="es-EC"/>
        </a:p>
      </dgm:t>
    </dgm:pt>
    <dgm:pt modelId="{A5042A31-6515-4365-9B67-CE5E574DD8C1}" type="sibTrans" cxnId="{DD3B26F0-A064-4292-A1A2-4995D418A75B}">
      <dgm:prSet/>
      <dgm:spPr/>
      <dgm:t>
        <a:bodyPr/>
        <a:lstStyle/>
        <a:p>
          <a:endParaRPr lang="es-EC"/>
        </a:p>
      </dgm:t>
    </dgm:pt>
    <dgm:pt modelId="{3A56959B-F99E-42E8-89FD-13208EF7B756}">
      <dgm:prSet/>
      <dgm:spPr/>
      <dgm:t>
        <a:bodyPr/>
        <a:lstStyle/>
        <a:p>
          <a:r>
            <a:rPr lang="es-EC" dirty="0" smtClean="0"/>
            <a:t>Vías - Accesibilidad</a:t>
          </a:r>
          <a:endParaRPr lang="es-EC" dirty="0"/>
        </a:p>
      </dgm:t>
    </dgm:pt>
    <dgm:pt modelId="{C3638C33-3DAC-421A-A144-533A34994948}" type="parTrans" cxnId="{D2BC022B-81EC-409D-8831-EFDB537E06FA}">
      <dgm:prSet/>
      <dgm:spPr/>
      <dgm:t>
        <a:bodyPr/>
        <a:lstStyle/>
        <a:p>
          <a:endParaRPr lang="es-EC"/>
        </a:p>
      </dgm:t>
    </dgm:pt>
    <dgm:pt modelId="{ED2452DE-774E-4389-82E4-D65CFA0F9A25}" type="sibTrans" cxnId="{D2BC022B-81EC-409D-8831-EFDB537E06FA}">
      <dgm:prSet/>
      <dgm:spPr/>
      <dgm:t>
        <a:bodyPr/>
        <a:lstStyle/>
        <a:p>
          <a:endParaRPr lang="es-EC"/>
        </a:p>
      </dgm:t>
    </dgm:pt>
    <dgm:pt modelId="{1E6F415A-98DB-4669-A6C0-7DE4DB38C917}">
      <dgm:prSet/>
      <dgm:spPr/>
      <dgm:t>
        <a:bodyPr/>
        <a:lstStyle/>
        <a:p>
          <a:r>
            <a:rPr lang="es-EC" dirty="0" smtClean="0"/>
            <a:t>Dotación de servicios Básicos</a:t>
          </a:r>
          <a:endParaRPr lang="es-EC" dirty="0"/>
        </a:p>
      </dgm:t>
    </dgm:pt>
    <dgm:pt modelId="{BA6A57FB-91F2-40D6-9F61-6F7EAB34E53D}" type="parTrans" cxnId="{7B91E88D-C909-433A-8573-B5E75C2F7A6F}">
      <dgm:prSet/>
      <dgm:spPr/>
      <dgm:t>
        <a:bodyPr/>
        <a:lstStyle/>
        <a:p>
          <a:endParaRPr lang="es-EC"/>
        </a:p>
      </dgm:t>
    </dgm:pt>
    <dgm:pt modelId="{0B730E37-A169-414F-A568-5EB0788E4B33}" type="sibTrans" cxnId="{7B91E88D-C909-433A-8573-B5E75C2F7A6F}">
      <dgm:prSet/>
      <dgm:spPr/>
      <dgm:t>
        <a:bodyPr/>
        <a:lstStyle/>
        <a:p>
          <a:endParaRPr lang="es-EC"/>
        </a:p>
      </dgm:t>
    </dgm:pt>
    <dgm:pt modelId="{0E3CB7A2-C86B-4A2C-A0F5-B4138331ACAE}" type="pres">
      <dgm:prSet presAssocID="{DF843C89-58C9-491C-ABAC-84E00316E4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654C106-CFC1-4084-A9A2-D0C77E7082EE}" type="pres">
      <dgm:prSet presAssocID="{35DAB655-0CAA-4926-915C-1A9BB07D1082}" presName="hierRoot1" presStyleCnt="0">
        <dgm:presLayoutVars>
          <dgm:hierBranch val="init"/>
        </dgm:presLayoutVars>
      </dgm:prSet>
      <dgm:spPr/>
    </dgm:pt>
    <dgm:pt modelId="{B4769E33-DA65-4BEA-80ED-254B21591A28}" type="pres">
      <dgm:prSet presAssocID="{35DAB655-0CAA-4926-915C-1A9BB07D1082}" presName="rootComposite1" presStyleCnt="0"/>
      <dgm:spPr/>
    </dgm:pt>
    <dgm:pt modelId="{FA3A3869-1FFE-4A97-BA61-449E396FD578}" type="pres">
      <dgm:prSet presAssocID="{35DAB655-0CAA-4926-915C-1A9BB07D1082}" presName="rootText1" presStyleLbl="node0" presStyleIdx="0" presStyleCnt="1" custScaleX="175609" custLinFactNeighborX="-5075" custLinFactNeighborY="99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D430AC4-E736-4E34-BB2E-FF8704590CDC}" type="pres">
      <dgm:prSet presAssocID="{35DAB655-0CAA-4926-915C-1A9BB07D1082}" presName="rootConnector1" presStyleLbl="node1" presStyleIdx="0" presStyleCnt="0"/>
      <dgm:spPr/>
      <dgm:t>
        <a:bodyPr/>
        <a:lstStyle/>
        <a:p>
          <a:endParaRPr lang="es-EC"/>
        </a:p>
      </dgm:t>
    </dgm:pt>
    <dgm:pt modelId="{37B0FBF9-0E79-45FE-AD61-69CC7FA5C01C}" type="pres">
      <dgm:prSet presAssocID="{35DAB655-0CAA-4926-915C-1A9BB07D1082}" presName="hierChild2" presStyleCnt="0"/>
      <dgm:spPr/>
    </dgm:pt>
    <dgm:pt modelId="{BEFBDCC2-ACB9-493E-AEB5-A46C8D84954D}" type="pres">
      <dgm:prSet presAssocID="{BB236D9B-DE95-412C-8DD6-1186F34BB5D9}" presName="Name37" presStyleLbl="parChTrans1D2" presStyleIdx="0" presStyleCnt="3"/>
      <dgm:spPr/>
      <dgm:t>
        <a:bodyPr/>
        <a:lstStyle/>
        <a:p>
          <a:endParaRPr lang="es-EC"/>
        </a:p>
      </dgm:t>
    </dgm:pt>
    <dgm:pt modelId="{6FDC9399-4383-45E2-8AAE-9053A0AE2309}" type="pres">
      <dgm:prSet presAssocID="{2DFA1075-4236-424B-8B33-A3C55A625095}" presName="hierRoot2" presStyleCnt="0">
        <dgm:presLayoutVars>
          <dgm:hierBranch val="init"/>
        </dgm:presLayoutVars>
      </dgm:prSet>
      <dgm:spPr/>
    </dgm:pt>
    <dgm:pt modelId="{E36D6407-6D70-4B9F-9C93-B301F5C7B8AF}" type="pres">
      <dgm:prSet presAssocID="{2DFA1075-4236-424B-8B33-A3C55A625095}" presName="rootComposite" presStyleCnt="0"/>
      <dgm:spPr/>
    </dgm:pt>
    <dgm:pt modelId="{BE131037-9563-4631-ACCF-B963665ADD46}" type="pres">
      <dgm:prSet presAssocID="{2DFA1075-4236-424B-8B33-A3C55A625095}" presName="rootText" presStyleLbl="node2" presStyleIdx="0" presStyleCnt="3" custLinFactNeighborX="-30111" custLinFactNeighborY="-1112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3F846EF-5D67-4CE2-B45E-289974414CE2}" type="pres">
      <dgm:prSet presAssocID="{2DFA1075-4236-424B-8B33-A3C55A625095}" presName="rootConnector" presStyleLbl="node2" presStyleIdx="0" presStyleCnt="3"/>
      <dgm:spPr/>
      <dgm:t>
        <a:bodyPr/>
        <a:lstStyle/>
        <a:p>
          <a:endParaRPr lang="es-EC"/>
        </a:p>
      </dgm:t>
    </dgm:pt>
    <dgm:pt modelId="{5EA07A1C-7C14-4BE1-8D2E-4E8A57270014}" type="pres">
      <dgm:prSet presAssocID="{2DFA1075-4236-424B-8B33-A3C55A625095}" presName="hierChild4" presStyleCnt="0"/>
      <dgm:spPr/>
    </dgm:pt>
    <dgm:pt modelId="{9211E219-C534-4C0F-BD92-0FEE72A3D6FD}" type="pres">
      <dgm:prSet presAssocID="{6CBD0812-08E0-40DC-9289-0034C8C12A2F}" presName="Name37" presStyleLbl="parChTrans1D3" presStyleIdx="0" presStyleCnt="6"/>
      <dgm:spPr/>
      <dgm:t>
        <a:bodyPr/>
        <a:lstStyle/>
        <a:p>
          <a:endParaRPr lang="es-EC"/>
        </a:p>
      </dgm:t>
    </dgm:pt>
    <dgm:pt modelId="{E2815D84-ED13-449D-B396-05BD5B6043F8}" type="pres">
      <dgm:prSet presAssocID="{F9CB6F4D-E317-489A-9E12-F83FEE4652C4}" presName="hierRoot2" presStyleCnt="0">
        <dgm:presLayoutVars>
          <dgm:hierBranch val="init"/>
        </dgm:presLayoutVars>
      </dgm:prSet>
      <dgm:spPr/>
    </dgm:pt>
    <dgm:pt modelId="{6EBE3EC7-BD13-4535-A450-829EB06B1427}" type="pres">
      <dgm:prSet presAssocID="{F9CB6F4D-E317-489A-9E12-F83FEE4652C4}" presName="rootComposite" presStyleCnt="0"/>
      <dgm:spPr/>
    </dgm:pt>
    <dgm:pt modelId="{DCB05411-5DFB-410B-8E5D-E81F1B385EF1}" type="pres">
      <dgm:prSet presAssocID="{F9CB6F4D-E317-489A-9E12-F83FEE4652C4}" presName="rootText" presStyleLbl="node3" presStyleIdx="0" presStyleCnt="6" custLinFactY="31593" custLinFactNeighborX="-5833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D83E027-DD60-47E9-8AB2-A04B9123484E}" type="pres">
      <dgm:prSet presAssocID="{F9CB6F4D-E317-489A-9E12-F83FEE4652C4}" presName="rootConnector" presStyleLbl="node3" presStyleIdx="0" presStyleCnt="6"/>
      <dgm:spPr/>
      <dgm:t>
        <a:bodyPr/>
        <a:lstStyle/>
        <a:p>
          <a:endParaRPr lang="es-EC"/>
        </a:p>
      </dgm:t>
    </dgm:pt>
    <dgm:pt modelId="{933DEFB5-C319-47D3-80BC-8F0C6FB109F7}" type="pres">
      <dgm:prSet presAssocID="{F9CB6F4D-E317-489A-9E12-F83FEE4652C4}" presName="hierChild4" presStyleCnt="0"/>
      <dgm:spPr/>
    </dgm:pt>
    <dgm:pt modelId="{D624F5D8-C85C-4ABD-A733-E1EC6708ED75}" type="pres">
      <dgm:prSet presAssocID="{F9CB6F4D-E317-489A-9E12-F83FEE4652C4}" presName="hierChild5" presStyleCnt="0"/>
      <dgm:spPr/>
    </dgm:pt>
    <dgm:pt modelId="{3518EA69-36A7-45C5-92E4-B37BE056A327}" type="pres">
      <dgm:prSet presAssocID="{1AC577B9-D5DD-4EB3-8FE2-E067980EB681}" presName="Name37" presStyleLbl="parChTrans1D3" presStyleIdx="1" presStyleCnt="6"/>
      <dgm:spPr/>
      <dgm:t>
        <a:bodyPr/>
        <a:lstStyle/>
        <a:p>
          <a:endParaRPr lang="es-EC"/>
        </a:p>
      </dgm:t>
    </dgm:pt>
    <dgm:pt modelId="{745BE491-E790-43DA-9D55-F22A3D9D7587}" type="pres">
      <dgm:prSet presAssocID="{DA8DB434-8270-40B9-BCDA-6AAE765A7ED3}" presName="hierRoot2" presStyleCnt="0">
        <dgm:presLayoutVars>
          <dgm:hierBranch val="init"/>
        </dgm:presLayoutVars>
      </dgm:prSet>
      <dgm:spPr/>
    </dgm:pt>
    <dgm:pt modelId="{FACE2418-FEE3-40DA-AA52-8A142031EF20}" type="pres">
      <dgm:prSet presAssocID="{DA8DB434-8270-40B9-BCDA-6AAE765A7ED3}" presName="rootComposite" presStyleCnt="0"/>
      <dgm:spPr/>
    </dgm:pt>
    <dgm:pt modelId="{6271D12B-BFD7-4E0D-B565-C09DCDBDD36F}" type="pres">
      <dgm:prSet presAssocID="{DA8DB434-8270-40B9-BCDA-6AAE765A7ED3}" presName="rootText" presStyleLbl="node3" presStyleIdx="1" presStyleCnt="6" custLinFactY="53852" custLinFactNeighborX="-358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C84E449-9F6C-4C8E-9C52-E693E45BFAC8}" type="pres">
      <dgm:prSet presAssocID="{DA8DB434-8270-40B9-BCDA-6AAE765A7ED3}" presName="rootConnector" presStyleLbl="node3" presStyleIdx="1" presStyleCnt="6"/>
      <dgm:spPr/>
      <dgm:t>
        <a:bodyPr/>
        <a:lstStyle/>
        <a:p>
          <a:endParaRPr lang="es-EC"/>
        </a:p>
      </dgm:t>
    </dgm:pt>
    <dgm:pt modelId="{78E76443-397F-4AAE-8966-3A5EC9F027E4}" type="pres">
      <dgm:prSet presAssocID="{DA8DB434-8270-40B9-BCDA-6AAE765A7ED3}" presName="hierChild4" presStyleCnt="0"/>
      <dgm:spPr/>
    </dgm:pt>
    <dgm:pt modelId="{D3E2916F-F518-40C2-843A-B9B928E43C28}" type="pres">
      <dgm:prSet presAssocID="{DA8DB434-8270-40B9-BCDA-6AAE765A7ED3}" presName="hierChild5" presStyleCnt="0"/>
      <dgm:spPr/>
    </dgm:pt>
    <dgm:pt modelId="{B5596DB8-5D1B-459B-8D89-ED75A705246B}" type="pres">
      <dgm:prSet presAssocID="{CBA27E7A-2E47-4F68-B309-96AC90E3D5E0}" presName="Name37" presStyleLbl="parChTrans1D3" presStyleIdx="2" presStyleCnt="6"/>
      <dgm:spPr/>
      <dgm:t>
        <a:bodyPr/>
        <a:lstStyle/>
        <a:p>
          <a:endParaRPr lang="es-EC"/>
        </a:p>
      </dgm:t>
    </dgm:pt>
    <dgm:pt modelId="{7B7BA5FE-3CE8-4EAB-9276-B6681B03A1F1}" type="pres">
      <dgm:prSet presAssocID="{10282BCC-2CC5-48EB-9592-93E962FDDAD6}" presName="hierRoot2" presStyleCnt="0">
        <dgm:presLayoutVars>
          <dgm:hierBranch val="init"/>
        </dgm:presLayoutVars>
      </dgm:prSet>
      <dgm:spPr/>
    </dgm:pt>
    <dgm:pt modelId="{87B0C00F-4B19-460A-9601-451D19D275FF}" type="pres">
      <dgm:prSet presAssocID="{10282BCC-2CC5-48EB-9592-93E962FDDAD6}" presName="rootComposite" presStyleCnt="0"/>
      <dgm:spPr/>
    </dgm:pt>
    <dgm:pt modelId="{65E0785A-150E-4F6E-BD15-8FF7CB799896}" type="pres">
      <dgm:prSet presAssocID="{10282BCC-2CC5-48EB-9592-93E962FDDAD6}" presName="rootText" presStyleLbl="node3" presStyleIdx="2" presStyleCnt="6" custLinFactY="100000" custLinFactNeighborX="5117" custLinFactNeighborY="1199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E27E123-674E-40CD-A9F2-2A6539D27FAE}" type="pres">
      <dgm:prSet presAssocID="{10282BCC-2CC5-48EB-9592-93E962FDDAD6}" presName="rootConnector" presStyleLbl="node3" presStyleIdx="2" presStyleCnt="6"/>
      <dgm:spPr/>
      <dgm:t>
        <a:bodyPr/>
        <a:lstStyle/>
        <a:p>
          <a:endParaRPr lang="es-EC"/>
        </a:p>
      </dgm:t>
    </dgm:pt>
    <dgm:pt modelId="{4902E82E-F81C-4DA4-96CF-BBD9FE74CE9A}" type="pres">
      <dgm:prSet presAssocID="{10282BCC-2CC5-48EB-9592-93E962FDDAD6}" presName="hierChild4" presStyleCnt="0"/>
      <dgm:spPr/>
    </dgm:pt>
    <dgm:pt modelId="{1FB40FB3-0F3C-4C61-BD48-24B024AEE6C7}" type="pres">
      <dgm:prSet presAssocID="{10282BCC-2CC5-48EB-9592-93E962FDDAD6}" presName="hierChild5" presStyleCnt="0"/>
      <dgm:spPr/>
    </dgm:pt>
    <dgm:pt modelId="{128465B4-7B79-405D-8F87-F7438137207E}" type="pres">
      <dgm:prSet presAssocID="{2DFA1075-4236-424B-8B33-A3C55A625095}" presName="hierChild5" presStyleCnt="0"/>
      <dgm:spPr/>
    </dgm:pt>
    <dgm:pt modelId="{FCFE104B-A96D-4C1E-A3CB-B337B198F4BA}" type="pres">
      <dgm:prSet presAssocID="{2AF1D7BC-4F2C-493B-8A19-78007BEA945E}" presName="Name37" presStyleLbl="parChTrans1D2" presStyleIdx="1" presStyleCnt="3"/>
      <dgm:spPr/>
      <dgm:t>
        <a:bodyPr/>
        <a:lstStyle/>
        <a:p>
          <a:endParaRPr lang="es-EC"/>
        </a:p>
      </dgm:t>
    </dgm:pt>
    <dgm:pt modelId="{0761E3F9-4D7D-4024-90CF-B4E67A75BE3D}" type="pres">
      <dgm:prSet presAssocID="{23A6D9C7-9DEE-4A4B-B471-691CF495F9E0}" presName="hierRoot2" presStyleCnt="0">
        <dgm:presLayoutVars>
          <dgm:hierBranch val="init"/>
        </dgm:presLayoutVars>
      </dgm:prSet>
      <dgm:spPr/>
    </dgm:pt>
    <dgm:pt modelId="{2D29C483-B924-446E-8E7B-3600FB21F60C}" type="pres">
      <dgm:prSet presAssocID="{23A6D9C7-9DEE-4A4B-B471-691CF495F9E0}" presName="rootComposite" presStyleCnt="0"/>
      <dgm:spPr/>
    </dgm:pt>
    <dgm:pt modelId="{E534F5EF-4090-46DB-B80E-F05DD4489BA1}" type="pres">
      <dgm:prSet presAssocID="{23A6D9C7-9DEE-4A4B-B471-691CF495F9E0}" presName="rootText" presStyleLbl="node2" presStyleIdx="1" presStyleCnt="3" custLinFactNeighborX="24928" custLinFactNeighborY="-2207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933632B-C704-4B85-89A7-F3B7F7D88E96}" type="pres">
      <dgm:prSet presAssocID="{23A6D9C7-9DEE-4A4B-B471-691CF495F9E0}" presName="rootConnector" presStyleLbl="node2" presStyleIdx="1" presStyleCnt="3"/>
      <dgm:spPr/>
      <dgm:t>
        <a:bodyPr/>
        <a:lstStyle/>
        <a:p>
          <a:endParaRPr lang="es-EC"/>
        </a:p>
      </dgm:t>
    </dgm:pt>
    <dgm:pt modelId="{F8EA6BC0-A206-4786-821B-4807D58016B9}" type="pres">
      <dgm:prSet presAssocID="{23A6D9C7-9DEE-4A4B-B471-691CF495F9E0}" presName="hierChild4" presStyleCnt="0"/>
      <dgm:spPr/>
    </dgm:pt>
    <dgm:pt modelId="{857C65BC-594D-4424-92C3-4D7520EAA8C8}" type="pres">
      <dgm:prSet presAssocID="{A484A8EE-6A74-4A71-A3CB-54D91D37243B}" presName="Name37" presStyleLbl="parChTrans1D3" presStyleIdx="3" presStyleCnt="6"/>
      <dgm:spPr/>
      <dgm:t>
        <a:bodyPr/>
        <a:lstStyle/>
        <a:p>
          <a:endParaRPr lang="es-EC"/>
        </a:p>
      </dgm:t>
    </dgm:pt>
    <dgm:pt modelId="{E660EBF7-77AA-48E2-A032-FDDDD3B4326B}" type="pres">
      <dgm:prSet presAssocID="{BFAA73E5-9784-4A4F-86DE-22108E256968}" presName="hierRoot2" presStyleCnt="0">
        <dgm:presLayoutVars>
          <dgm:hierBranch val="init"/>
        </dgm:presLayoutVars>
      </dgm:prSet>
      <dgm:spPr/>
    </dgm:pt>
    <dgm:pt modelId="{1AEFE79F-209A-4098-AEE1-F7FAF41A2C5A}" type="pres">
      <dgm:prSet presAssocID="{BFAA73E5-9784-4A4F-86DE-22108E256968}" presName="rootComposite" presStyleCnt="0"/>
      <dgm:spPr/>
    </dgm:pt>
    <dgm:pt modelId="{F425AB93-FF69-4D8A-A634-0F38C5C17E05}" type="pres">
      <dgm:prSet presAssocID="{BFAA73E5-9784-4A4F-86DE-22108E256968}" presName="rootText" presStyleLbl="node3" presStyleIdx="3" presStyleCnt="6" custScaleX="223006" custScaleY="133886" custLinFactNeighborX="82437" custLinFactNeighborY="-2058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21B1A27-D40B-4F51-93AE-4EC7580B6601}" type="pres">
      <dgm:prSet presAssocID="{BFAA73E5-9784-4A4F-86DE-22108E256968}" presName="rootConnector" presStyleLbl="node3" presStyleIdx="3" presStyleCnt="6"/>
      <dgm:spPr/>
      <dgm:t>
        <a:bodyPr/>
        <a:lstStyle/>
        <a:p>
          <a:endParaRPr lang="es-EC"/>
        </a:p>
      </dgm:t>
    </dgm:pt>
    <dgm:pt modelId="{89A9F0D6-7721-49A4-94E4-15467B0B037D}" type="pres">
      <dgm:prSet presAssocID="{BFAA73E5-9784-4A4F-86DE-22108E256968}" presName="hierChild4" presStyleCnt="0"/>
      <dgm:spPr/>
    </dgm:pt>
    <dgm:pt modelId="{4DCE51E4-C2B6-48CD-AE54-E90848174F9B}" type="pres">
      <dgm:prSet presAssocID="{C8B2B324-1E2D-4C23-85CA-7F7954498657}" presName="Name37" presStyleLbl="parChTrans1D4" presStyleIdx="0" presStyleCnt="5"/>
      <dgm:spPr/>
      <dgm:t>
        <a:bodyPr/>
        <a:lstStyle/>
        <a:p>
          <a:endParaRPr lang="es-EC"/>
        </a:p>
      </dgm:t>
    </dgm:pt>
    <dgm:pt modelId="{FB636990-5841-4152-B023-843B6DC20222}" type="pres">
      <dgm:prSet presAssocID="{1461CDF6-A7B6-4E1B-9B86-B78119DB576C}" presName="hierRoot2" presStyleCnt="0">
        <dgm:presLayoutVars>
          <dgm:hierBranch val="init"/>
        </dgm:presLayoutVars>
      </dgm:prSet>
      <dgm:spPr/>
    </dgm:pt>
    <dgm:pt modelId="{5DA62B15-BD2B-48EE-A49F-81D41DFA21AF}" type="pres">
      <dgm:prSet presAssocID="{1461CDF6-A7B6-4E1B-9B86-B78119DB576C}" presName="rootComposite" presStyleCnt="0"/>
      <dgm:spPr/>
    </dgm:pt>
    <dgm:pt modelId="{AD55E95B-A80E-4F84-A7EA-A5B66DC5D7AA}" type="pres">
      <dgm:prSet presAssocID="{1461CDF6-A7B6-4E1B-9B86-B78119DB576C}" presName="rootText" presStyleLbl="node4" presStyleIdx="0" presStyleCnt="5" custScaleX="61379" custLinFactNeighborX="99753" custLinFactNeighborY="-155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707C449-6618-4F90-80BC-F5234CFE0289}" type="pres">
      <dgm:prSet presAssocID="{1461CDF6-A7B6-4E1B-9B86-B78119DB576C}" presName="rootConnector" presStyleLbl="node4" presStyleIdx="0" presStyleCnt="5"/>
      <dgm:spPr/>
      <dgm:t>
        <a:bodyPr/>
        <a:lstStyle/>
        <a:p>
          <a:endParaRPr lang="es-EC"/>
        </a:p>
      </dgm:t>
    </dgm:pt>
    <dgm:pt modelId="{8FC320D9-F6B9-432C-A230-28C2CFFB108C}" type="pres">
      <dgm:prSet presAssocID="{1461CDF6-A7B6-4E1B-9B86-B78119DB576C}" presName="hierChild4" presStyleCnt="0"/>
      <dgm:spPr/>
    </dgm:pt>
    <dgm:pt modelId="{ED45B5F1-F4FA-4A12-A052-8335D07F8C31}" type="pres">
      <dgm:prSet presAssocID="{1461CDF6-A7B6-4E1B-9B86-B78119DB576C}" presName="hierChild5" presStyleCnt="0"/>
      <dgm:spPr/>
    </dgm:pt>
    <dgm:pt modelId="{B149EC2D-D929-413F-BAB6-F9B7F5356CFB}" type="pres">
      <dgm:prSet presAssocID="{DCE4464F-BE26-4471-A738-72CB25553EBE}" presName="Name37" presStyleLbl="parChTrans1D4" presStyleIdx="1" presStyleCnt="5"/>
      <dgm:spPr/>
      <dgm:t>
        <a:bodyPr/>
        <a:lstStyle/>
        <a:p>
          <a:endParaRPr lang="es-EC"/>
        </a:p>
      </dgm:t>
    </dgm:pt>
    <dgm:pt modelId="{580BC206-AAAA-40F2-A390-1080A3A86FE5}" type="pres">
      <dgm:prSet presAssocID="{8639E0A1-10C5-4D7D-BB1E-60D0892CB510}" presName="hierRoot2" presStyleCnt="0">
        <dgm:presLayoutVars>
          <dgm:hierBranch val="init"/>
        </dgm:presLayoutVars>
      </dgm:prSet>
      <dgm:spPr/>
    </dgm:pt>
    <dgm:pt modelId="{8521EC0A-4E2D-4AC8-839B-A1EA23A9EFC1}" type="pres">
      <dgm:prSet presAssocID="{8639E0A1-10C5-4D7D-BB1E-60D0892CB510}" presName="rootComposite" presStyleCnt="0"/>
      <dgm:spPr/>
    </dgm:pt>
    <dgm:pt modelId="{88C73D46-4A58-442E-A968-DF60070C86F7}" type="pres">
      <dgm:prSet presAssocID="{8639E0A1-10C5-4D7D-BB1E-60D0892CB510}" presName="rootText" presStyleLbl="node4" presStyleIdx="1" presStyleCnt="5" custScaleX="61859" custLinFactNeighborX="99753" custLinFactNeighborY="-2717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90B9B5B-6161-41EF-BEA8-7BEFF805EC2A}" type="pres">
      <dgm:prSet presAssocID="{8639E0A1-10C5-4D7D-BB1E-60D0892CB510}" presName="rootConnector" presStyleLbl="node4" presStyleIdx="1" presStyleCnt="5"/>
      <dgm:spPr/>
      <dgm:t>
        <a:bodyPr/>
        <a:lstStyle/>
        <a:p>
          <a:endParaRPr lang="es-EC"/>
        </a:p>
      </dgm:t>
    </dgm:pt>
    <dgm:pt modelId="{7A87C13E-28B8-4D0C-8D60-9BE229DA0FB0}" type="pres">
      <dgm:prSet presAssocID="{8639E0A1-10C5-4D7D-BB1E-60D0892CB510}" presName="hierChild4" presStyleCnt="0"/>
      <dgm:spPr/>
    </dgm:pt>
    <dgm:pt modelId="{9C4B18C1-6A72-458A-ACBE-22DA6A0EC15B}" type="pres">
      <dgm:prSet presAssocID="{8639E0A1-10C5-4D7D-BB1E-60D0892CB510}" presName="hierChild5" presStyleCnt="0"/>
      <dgm:spPr/>
    </dgm:pt>
    <dgm:pt modelId="{B902CCE7-B773-498D-9E5C-744890548569}" type="pres">
      <dgm:prSet presAssocID="{E09FD1D4-FF5F-414E-9BAF-D4F49B45E48B}" presName="Name37" presStyleLbl="parChTrans1D4" presStyleIdx="2" presStyleCnt="5"/>
      <dgm:spPr/>
      <dgm:t>
        <a:bodyPr/>
        <a:lstStyle/>
        <a:p>
          <a:endParaRPr lang="es-EC"/>
        </a:p>
      </dgm:t>
    </dgm:pt>
    <dgm:pt modelId="{F4F897C0-BC45-416B-BBFB-46B9C32908E2}" type="pres">
      <dgm:prSet presAssocID="{7DA8AF73-E4F8-4071-8A1C-60E1A7DA95D6}" presName="hierRoot2" presStyleCnt="0">
        <dgm:presLayoutVars>
          <dgm:hierBranch val="init"/>
        </dgm:presLayoutVars>
      </dgm:prSet>
      <dgm:spPr/>
    </dgm:pt>
    <dgm:pt modelId="{F395E388-F339-460E-9BBD-57B796946883}" type="pres">
      <dgm:prSet presAssocID="{7DA8AF73-E4F8-4071-8A1C-60E1A7DA95D6}" presName="rootComposite" presStyleCnt="0"/>
      <dgm:spPr/>
    </dgm:pt>
    <dgm:pt modelId="{898FE066-9944-40F2-95E9-CE0D2385F120}" type="pres">
      <dgm:prSet presAssocID="{7DA8AF73-E4F8-4071-8A1C-60E1A7DA95D6}" presName="rootText" presStyleLbl="node4" presStyleIdx="2" presStyleCnt="5" custScaleX="57404" custLinFactX="6322" custLinFactNeighborX="100000" custLinFactNeighborY="-4619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03B18A0-8BCC-4BB6-AA6C-82F8F8DBCDB7}" type="pres">
      <dgm:prSet presAssocID="{7DA8AF73-E4F8-4071-8A1C-60E1A7DA95D6}" presName="rootConnector" presStyleLbl="node4" presStyleIdx="2" presStyleCnt="5"/>
      <dgm:spPr/>
      <dgm:t>
        <a:bodyPr/>
        <a:lstStyle/>
        <a:p>
          <a:endParaRPr lang="es-EC"/>
        </a:p>
      </dgm:t>
    </dgm:pt>
    <dgm:pt modelId="{43B3B9B7-728E-4FA8-B2DC-D94E0C290F1A}" type="pres">
      <dgm:prSet presAssocID="{7DA8AF73-E4F8-4071-8A1C-60E1A7DA95D6}" presName="hierChild4" presStyleCnt="0"/>
      <dgm:spPr/>
    </dgm:pt>
    <dgm:pt modelId="{D0F2F647-B8DE-4921-99CF-B35E5FA73D74}" type="pres">
      <dgm:prSet presAssocID="{7DA8AF73-E4F8-4071-8A1C-60E1A7DA95D6}" presName="hierChild5" presStyleCnt="0"/>
      <dgm:spPr/>
    </dgm:pt>
    <dgm:pt modelId="{766651B7-8187-45CD-8979-B6FB67A02F48}" type="pres">
      <dgm:prSet presAssocID="{E24C68E6-B198-4559-8FD2-EDA09B7E5616}" presName="Name37" presStyleLbl="parChTrans1D4" presStyleIdx="3" presStyleCnt="5"/>
      <dgm:spPr/>
      <dgm:t>
        <a:bodyPr/>
        <a:lstStyle/>
        <a:p>
          <a:endParaRPr lang="es-EC"/>
        </a:p>
      </dgm:t>
    </dgm:pt>
    <dgm:pt modelId="{1F1BB0E9-A057-4B2A-9AB4-ECF5E4971F92}" type="pres">
      <dgm:prSet presAssocID="{2FE4EB4B-87DE-481D-A5CA-753186E7C4B3}" presName="hierRoot2" presStyleCnt="0">
        <dgm:presLayoutVars>
          <dgm:hierBranch val="init"/>
        </dgm:presLayoutVars>
      </dgm:prSet>
      <dgm:spPr/>
    </dgm:pt>
    <dgm:pt modelId="{04FE030C-F2D2-49EB-B724-9CED0CE69F2A}" type="pres">
      <dgm:prSet presAssocID="{2FE4EB4B-87DE-481D-A5CA-753186E7C4B3}" presName="rootComposite" presStyleCnt="0"/>
      <dgm:spPr/>
    </dgm:pt>
    <dgm:pt modelId="{FD6744B5-AC48-454F-BE4C-6A9EF89B7ABA}" type="pres">
      <dgm:prSet presAssocID="{2FE4EB4B-87DE-481D-A5CA-753186E7C4B3}" presName="rootText" presStyleLbl="node4" presStyleIdx="3" presStyleCnt="5" custScaleX="57404" custLinFactX="6322" custLinFactNeighborX="100000" custLinFactNeighborY="-4619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D81681B-66CA-414B-A2A2-B5D29A9F1643}" type="pres">
      <dgm:prSet presAssocID="{2FE4EB4B-87DE-481D-A5CA-753186E7C4B3}" presName="rootConnector" presStyleLbl="node4" presStyleIdx="3" presStyleCnt="5"/>
      <dgm:spPr/>
      <dgm:t>
        <a:bodyPr/>
        <a:lstStyle/>
        <a:p>
          <a:endParaRPr lang="es-EC"/>
        </a:p>
      </dgm:t>
    </dgm:pt>
    <dgm:pt modelId="{81EE50BF-2C7B-4F36-940A-58BE71F7B8D4}" type="pres">
      <dgm:prSet presAssocID="{2FE4EB4B-87DE-481D-A5CA-753186E7C4B3}" presName="hierChild4" presStyleCnt="0"/>
      <dgm:spPr/>
    </dgm:pt>
    <dgm:pt modelId="{D210803A-1364-4B4A-AC7A-1EA0153BB847}" type="pres">
      <dgm:prSet presAssocID="{2FE4EB4B-87DE-481D-A5CA-753186E7C4B3}" presName="hierChild5" presStyleCnt="0"/>
      <dgm:spPr/>
    </dgm:pt>
    <dgm:pt modelId="{C30569AA-932A-4645-A793-0B882BCE1F5D}" type="pres">
      <dgm:prSet presAssocID="{04970D3A-CAF1-4E9D-BC66-75F219D964F0}" presName="Name37" presStyleLbl="parChTrans1D4" presStyleIdx="4" presStyleCnt="5"/>
      <dgm:spPr/>
      <dgm:t>
        <a:bodyPr/>
        <a:lstStyle/>
        <a:p>
          <a:endParaRPr lang="es-EC"/>
        </a:p>
      </dgm:t>
    </dgm:pt>
    <dgm:pt modelId="{58645B9D-0B2A-49EF-8B56-B52C9D7A946D}" type="pres">
      <dgm:prSet presAssocID="{F8BEFFFE-F846-41E5-8077-14CD7E144912}" presName="hierRoot2" presStyleCnt="0">
        <dgm:presLayoutVars>
          <dgm:hierBranch val="init"/>
        </dgm:presLayoutVars>
      </dgm:prSet>
      <dgm:spPr/>
    </dgm:pt>
    <dgm:pt modelId="{D2AB7A44-3D1E-4B8B-A587-98C4ED564BCE}" type="pres">
      <dgm:prSet presAssocID="{F8BEFFFE-F846-41E5-8077-14CD7E144912}" presName="rootComposite" presStyleCnt="0"/>
      <dgm:spPr/>
    </dgm:pt>
    <dgm:pt modelId="{887253F8-17A2-4584-8048-64A17952CB3D}" type="pres">
      <dgm:prSet presAssocID="{F8BEFFFE-F846-41E5-8077-14CD7E144912}" presName="rootText" presStyleLbl="node4" presStyleIdx="4" presStyleCnt="5" custScaleX="57404" custLinFactX="6322" custLinFactNeighborX="100000" custLinFactNeighborY="-4619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4A03B76-D086-44D7-9A8D-88655B91129B}" type="pres">
      <dgm:prSet presAssocID="{F8BEFFFE-F846-41E5-8077-14CD7E144912}" presName="rootConnector" presStyleLbl="node4" presStyleIdx="4" presStyleCnt="5"/>
      <dgm:spPr/>
      <dgm:t>
        <a:bodyPr/>
        <a:lstStyle/>
        <a:p>
          <a:endParaRPr lang="es-EC"/>
        </a:p>
      </dgm:t>
    </dgm:pt>
    <dgm:pt modelId="{F70DD778-BD4E-41F9-BEF6-3029D64DE3BB}" type="pres">
      <dgm:prSet presAssocID="{F8BEFFFE-F846-41E5-8077-14CD7E144912}" presName="hierChild4" presStyleCnt="0"/>
      <dgm:spPr/>
    </dgm:pt>
    <dgm:pt modelId="{6BAA2D29-203D-4DF1-83B2-302A9B15EAF5}" type="pres">
      <dgm:prSet presAssocID="{F8BEFFFE-F846-41E5-8077-14CD7E144912}" presName="hierChild5" presStyleCnt="0"/>
      <dgm:spPr/>
    </dgm:pt>
    <dgm:pt modelId="{8FE25CC5-FFEC-4881-9497-118504D414A8}" type="pres">
      <dgm:prSet presAssocID="{BFAA73E5-9784-4A4F-86DE-22108E256968}" presName="hierChild5" presStyleCnt="0"/>
      <dgm:spPr/>
    </dgm:pt>
    <dgm:pt modelId="{EDE3706A-9CDF-44A7-B63A-3C9EE63F62F0}" type="pres">
      <dgm:prSet presAssocID="{23A6D9C7-9DEE-4A4B-B471-691CF495F9E0}" presName="hierChild5" presStyleCnt="0"/>
      <dgm:spPr/>
    </dgm:pt>
    <dgm:pt modelId="{15F57B50-7832-4EA5-9386-0401600526BF}" type="pres">
      <dgm:prSet presAssocID="{413AE087-064C-4DF0-BF17-C875581AD94E}" presName="Name37" presStyleLbl="parChTrans1D2" presStyleIdx="2" presStyleCnt="3"/>
      <dgm:spPr/>
      <dgm:t>
        <a:bodyPr/>
        <a:lstStyle/>
        <a:p>
          <a:endParaRPr lang="es-EC"/>
        </a:p>
      </dgm:t>
    </dgm:pt>
    <dgm:pt modelId="{4A6B28C4-2695-42CA-AABF-EF7F169BDDF4}" type="pres">
      <dgm:prSet presAssocID="{35A2B712-1D2F-45FA-8863-B3432D779CF9}" presName="hierRoot2" presStyleCnt="0">
        <dgm:presLayoutVars>
          <dgm:hierBranch val="init"/>
        </dgm:presLayoutVars>
      </dgm:prSet>
      <dgm:spPr/>
    </dgm:pt>
    <dgm:pt modelId="{19510A83-B533-4B38-9BC9-9E545F0A6BBC}" type="pres">
      <dgm:prSet presAssocID="{35A2B712-1D2F-45FA-8863-B3432D779CF9}" presName="rootComposite" presStyleCnt="0"/>
      <dgm:spPr/>
    </dgm:pt>
    <dgm:pt modelId="{B733DC41-B347-412C-9504-B8CFFECC1CBE}" type="pres">
      <dgm:prSet presAssocID="{35A2B712-1D2F-45FA-8863-B3432D779CF9}" presName="rootText" presStyleLbl="node2" presStyleIdx="2" presStyleCnt="3" custLinFactX="25036" custLinFactNeighborX="100000" custLinFactNeighborY="-2207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577A02B-388F-476A-8113-BCF062025F5D}" type="pres">
      <dgm:prSet presAssocID="{35A2B712-1D2F-45FA-8863-B3432D779CF9}" presName="rootConnector" presStyleLbl="node2" presStyleIdx="2" presStyleCnt="3"/>
      <dgm:spPr/>
      <dgm:t>
        <a:bodyPr/>
        <a:lstStyle/>
        <a:p>
          <a:endParaRPr lang="es-EC"/>
        </a:p>
      </dgm:t>
    </dgm:pt>
    <dgm:pt modelId="{F9A74848-9B14-4D34-89D2-4E493A7D8751}" type="pres">
      <dgm:prSet presAssocID="{35A2B712-1D2F-45FA-8863-B3432D779CF9}" presName="hierChild4" presStyleCnt="0"/>
      <dgm:spPr/>
    </dgm:pt>
    <dgm:pt modelId="{D4C66550-6926-417F-98B4-24C46E84FAD6}" type="pres">
      <dgm:prSet presAssocID="{C3638C33-3DAC-421A-A144-533A34994948}" presName="Name37" presStyleLbl="parChTrans1D3" presStyleIdx="4" presStyleCnt="6"/>
      <dgm:spPr/>
      <dgm:t>
        <a:bodyPr/>
        <a:lstStyle/>
        <a:p>
          <a:endParaRPr lang="es-EC"/>
        </a:p>
      </dgm:t>
    </dgm:pt>
    <dgm:pt modelId="{981ABF65-4FAB-47A4-8100-EF55DCC80100}" type="pres">
      <dgm:prSet presAssocID="{3A56959B-F99E-42E8-89FD-13208EF7B756}" presName="hierRoot2" presStyleCnt="0">
        <dgm:presLayoutVars>
          <dgm:hierBranch val="init"/>
        </dgm:presLayoutVars>
      </dgm:prSet>
      <dgm:spPr/>
    </dgm:pt>
    <dgm:pt modelId="{1321F9A2-DACA-444F-AE07-C1DCC97285DC}" type="pres">
      <dgm:prSet presAssocID="{3A56959B-F99E-42E8-89FD-13208EF7B756}" presName="rootComposite" presStyleCnt="0"/>
      <dgm:spPr/>
    </dgm:pt>
    <dgm:pt modelId="{BF81BF36-686B-432E-B8FD-4E0E43E9EB7E}" type="pres">
      <dgm:prSet presAssocID="{3A56959B-F99E-42E8-89FD-13208EF7B756}" presName="rootText" presStyleLbl="node3" presStyleIdx="4" presStyleCnt="6" custLinFactX="16462" custLinFactY="86346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FBAB66D-D493-41D7-AF5F-CBE89CF4549A}" type="pres">
      <dgm:prSet presAssocID="{3A56959B-F99E-42E8-89FD-13208EF7B756}" presName="rootConnector" presStyleLbl="node3" presStyleIdx="4" presStyleCnt="6"/>
      <dgm:spPr/>
      <dgm:t>
        <a:bodyPr/>
        <a:lstStyle/>
        <a:p>
          <a:endParaRPr lang="es-EC"/>
        </a:p>
      </dgm:t>
    </dgm:pt>
    <dgm:pt modelId="{0B29EE47-305A-453E-9245-B6A821A72D4A}" type="pres">
      <dgm:prSet presAssocID="{3A56959B-F99E-42E8-89FD-13208EF7B756}" presName="hierChild4" presStyleCnt="0"/>
      <dgm:spPr/>
    </dgm:pt>
    <dgm:pt modelId="{73C1EAA9-0373-4E83-A259-858872473559}" type="pres">
      <dgm:prSet presAssocID="{3A56959B-F99E-42E8-89FD-13208EF7B756}" presName="hierChild5" presStyleCnt="0"/>
      <dgm:spPr/>
    </dgm:pt>
    <dgm:pt modelId="{1D08C5B6-C335-4FF4-9424-CD93BC8D5F56}" type="pres">
      <dgm:prSet presAssocID="{BA6A57FB-91F2-40D6-9F61-6F7EAB34E53D}" presName="Name37" presStyleLbl="parChTrans1D3" presStyleIdx="5" presStyleCnt="6"/>
      <dgm:spPr/>
      <dgm:t>
        <a:bodyPr/>
        <a:lstStyle/>
        <a:p>
          <a:endParaRPr lang="es-EC"/>
        </a:p>
      </dgm:t>
    </dgm:pt>
    <dgm:pt modelId="{909B137E-E3DF-4EFA-BEB4-BE33215C52B7}" type="pres">
      <dgm:prSet presAssocID="{1E6F415A-98DB-4669-A6C0-7DE4DB38C917}" presName="hierRoot2" presStyleCnt="0">
        <dgm:presLayoutVars>
          <dgm:hierBranch val="init"/>
        </dgm:presLayoutVars>
      </dgm:prSet>
      <dgm:spPr/>
    </dgm:pt>
    <dgm:pt modelId="{7310065F-D3E9-47FD-A4A8-A4F36FAFA7EF}" type="pres">
      <dgm:prSet presAssocID="{1E6F415A-98DB-4669-A6C0-7DE4DB38C917}" presName="rootComposite" presStyleCnt="0"/>
      <dgm:spPr/>
    </dgm:pt>
    <dgm:pt modelId="{0BAB4296-DBA6-4122-B9B1-20CF6F1844F4}" type="pres">
      <dgm:prSet presAssocID="{1E6F415A-98DB-4669-A6C0-7DE4DB38C917}" presName="rootText" presStyleLbl="node3" presStyleIdx="5" presStyleCnt="6" custLinFactX="16462" custLinFactY="100000" custLinFactNeighborX="100000" custLinFactNeighborY="18525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E07668F-59D6-4805-AB06-218D4CA74CB1}" type="pres">
      <dgm:prSet presAssocID="{1E6F415A-98DB-4669-A6C0-7DE4DB38C917}" presName="rootConnector" presStyleLbl="node3" presStyleIdx="5" presStyleCnt="6"/>
      <dgm:spPr/>
      <dgm:t>
        <a:bodyPr/>
        <a:lstStyle/>
        <a:p>
          <a:endParaRPr lang="es-EC"/>
        </a:p>
      </dgm:t>
    </dgm:pt>
    <dgm:pt modelId="{2A366DD1-7B21-40B6-BE97-72D93DA865D9}" type="pres">
      <dgm:prSet presAssocID="{1E6F415A-98DB-4669-A6C0-7DE4DB38C917}" presName="hierChild4" presStyleCnt="0"/>
      <dgm:spPr/>
    </dgm:pt>
    <dgm:pt modelId="{C037FF66-9792-456B-9B98-594D935881D5}" type="pres">
      <dgm:prSet presAssocID="{1E6F415A-98DB-4669-A6C0-7DE4DB38C917}" presName="hierChild5" presStyleCnt="0"/>
      <dgm:spPr/>
    </dgm:pt>
    <dgm:pt modelId="{D182D0A2-0473-453B-B832-CECACE2BCD06}" type="pres">
      <dgm:prSet presAssocID="{35A2B712-1D2F-45FA-8863-B3432D779CF9}" presName="hierChild5" presStyleCnt="0"/>
      <dgm:spPr/>
    </dgm:pt>
    <dgm:pt modelId="{D93CEA31-F5E6-4185-BF08-0923415A6B5D}" type="pres">
      <dgm:prSet presAssocID="{35DAB655-0CAA-4926-915C-1A9BB07D1082}" presName="hierChild3" presStyleCnt="0"/>
      <dgm:spPr/>
    </dgm:pt>
  </dgm:ptLst>
  <dgm:cxnLst>
    <dgm:cxn modelId="{9861F75D-EE77-40E3-BD34-B72E77695DC1}" type="presOf" srcId="{A484A8EE-6A74-4A71-A3CB-54D91D37243B}" destId="{857C65BC-594D-4424-92C3-4D7520EAA8C8}" srcOrd="0" destOrd="0" presId="urn:microsoft.com/office/officeart/2005/8/layout/orgChart1"/>
    <dgm:cxn modelId="{88B44727-8904-4697-A8FF-65CCE9B0F132}" srcId="{2DFA1075-4236-424B-8B33-A3C55A625095}" destId="{10282BCC-2CC5-48EB-9592-93E962FDDAD6}" srcOrd="2" destOrd="0" parTransId="{CBA27E7A-2E47-4F68-B309-96AC90E3D5E0}" sibTransId="{0D43DFA4-A244-4E4D-A3AE-D56392CB2754}"/>
    <dgm:cxn modelId="{B7B664A3-F2AD-4A4F-AEC9-EBCA5A66B10F}" type="presOf" srcId="{F9CB6F4D-E317-489A-9E12-F83FEE4652C4}" destId="{FD83E027-DD60-47E9-8AB2-A04B9123484E}" srcOrd="1" destOrd="0" presId="urn:microsoft.com/office/officeart/2005/8/layout/orgChart1"/>
    <dgm:cxn modelId="{967DBEE3-F5DB-4CBA-AE93-0065AA2EA354}" type="presOf" srcId="{BFAA73E5-9784-4A4F-86DE-22108E256968}" destId="{921B1A27-D40B-4F51-93AE-4EC7580B6601}" srcOrd="1" destOrd="0" presId="urn:microsoft.com/office/officeart/2005/8/layout/orgChart1"/>
    <dgm:cxn modelId="{5CC927F8-6D47-41BA-B668-20BEAD5A8037}" type="presOf" srcId="{35DAB655-0CAA-4926-915C-1A9BB07D1082}" destId="{FA3A3869-1FFE-4A97-BA61-449E396FD578}" srcOrd="0" destOrd="0" presId="urn:microsoft.com/office/officeart/2005/8/layout/orgChart1"/>
    <dgm:cxn modelId="{16FE65AA-2B10-4B0B-A892-86A0D023E79E}" srcId="{BFAA73E5-9784-4A4F-86DE-22108E256968}" destId="{7DA8AF73-E4F8-4071-8A1C-60E1A7DA95D6}" srcOrd="2" destOrd="0" parTransId="{E09FD1D4-FF5F-414E-9BAF-D4F49B45E48B}" sibTransId="{02FFBB32-8773-409B-B5FC-B991F7C5D925}"/>
    <dgm:cxn modelId="{2A41BD02-01B3-496F-9733-9A5DA483A20C}" srcId="{35DAB655-0CAA-4926-915C-1A9BB07D1082}" destId="{2DFA1075-4236-424B-8B33-A3C55A625095}" srcOrd="0" destOrd="0" parTransId="{BB236D9B-DE95-412C-8DD6-1186F34BB5D9}" sibTransId="{810E07F5-4849-4870-A42B-559AA329926F}"/>
    <dgm:cxn modelId="{715E8E94-EAE5-4D5B-9279-6254A11E4304}" type="presOf" srcId="{F9CB6F4D-E317-489A-9E12-F83FEE4652C4}" destId="{DCB05411-5DFB-410B-8E5D-E81F1B385EF1}" srcOrd="0" destOrd="0" presId="urn:microsoft.com/office/officeart/2005/8/layout/orgChart1"/>
    <dgm:cxn modelId="{A7CDB7F0-514B-47E4-B865-764482AEE46B}" srcId="{2DFA1075-4236-424B-8B33-A3C55A625095}" destId="{DA8DB434-8270-40B9-BCDA-6AAE765A7ED3}" srcOrd="1" destOrd="0" parTransId="{1AC577B9-D5DD-4EB3-8FE2-E067980EB681}" sibTransId="{A804E1D9-52A4-4568-B271-979A2691AE93}"/>
    <dgm:cxn modelId="{6898093C-EB29-40AF-B90D-2F67D87BB05C}" type="presOf" srcId="{1461CDF6-A7B6-4E1B-9B86-B78119DB576C}" destId="{AD55E95B-A80E-4F84-A7EA-A5B66DC5D7AA}" srcOrd="0" destOrd="0" presId="urn:microsoft.com/office/officeart/2005/8/layout/orgChart1"/>
    <dgm:cxn modelId="{5B4DAD0D-3C60-4F57-A701-005AE01420CA}" type="presOf" srcId="{23A6D9C7-9DEE-4A4B-B471-691CF495F9E0}" destId="{E534F5EF-4090-46DB-B80E-F05DD4489BA1}" srcOrd="0" destOrd="0" presId="urn:microsoft.com/office/officeart/2005/8/layout/orgChart1"/>
    <dgm:cxn modelId="{45745F0C-8F86-46C3-9A24-4FC60254F75C}" type="presOf" srcId="{C3638C33-3DAC-421A-A144-533A34994948}" destId="{D4C66550-6926-417F-98B4-24C46E84FAD6}" srcOrd="0" destOrd="0" presId="urn:microsoft.com/office/officeart/2005/8/layout/orgChart1"/>
    <dgm:cxn modelId="{B60A6B77-126C-4596-97C9-131C505C80B5}" type="presOf" srcId="{E24C68E6-B198-4559-8FD2-EDA09B7E5616}" destId="{766651B7-8187-45CD-8979-B6FB67A02F48}" srcOrd="0" destOrd="0" presId="urn:microsoft.com/office/officeart/2005/8/layout/orgChart1"/>
    <dgm:cxn modelId="{D39AAAF6-8304-4FF5-8DCF-CC408FFDF090}" srcId="{23A6D9C7-9DEE-4A4B-B471-691CF495F9E0}" destId="{BFAA73E5-9784-4A4F-86DE-22108E256968}" srcOrd="0" destOrd="0" parTransId="{A484A8EE-6A74-4A71-A3CB-54D91D37243B}" sibTransId="{63C1F2C1-5CD5-49EA-BB5F-844DA24390E0}"/>
    <dgm:cxn modelId="{E97E4E1C-668E-4EB7-B5FF-05C83EF7FD1E}" type="presOf" srcId="{35A2B712-1D2F-45FA-8863-B3432D779CF9}" destId="{7577A02B-388F-476A-8113-BCF062025F5D}" srcOrd="1" destOrd="0" presId="urn:microsoft.com/office/officeart/2005/8/layout/orgChart1"/>
    <dgm:cxn modelId="{EC0F31F0-F2B6-489A-8461-21381DF6077D}" type="presOf" srcId="{7DA8AF73-E4F8-4071-8A1C-60E1A7DA95D6}" destId="{898FE066-9944-40F2-95E9-CE0D2385F120}" srcOrd="0" destOrd="0" presId="urn:microsoft.com/office/officeart/2005/8/layout/orgChart1"/>
    <dgm:cxn modelId="{B4828E4B-23D3-46C6-B829-C9F65C1AC2B4}" type="presOf" srcId="{1E6F415A-98DB-4669-A6C0-7DE4DB38C917}" destId="{9E07668F-59D6-4805-AB06-218D4CA74CB1}" srcOrd="1" destOrd="0" presId="urn:microsoft.com/office/officeart/2005/8/layout/orgChart1"/>
    <dgm:cxn modelId="{013C8118-B904-46AF-B01D-5846D187A1E5}" srcId="{BFAA73E5-9784-4A4F-86DE-22108E256968}" destId="{1461CDF6-A7B6-4E1B-9B86-B78119DB576C}" srcOrd="0" destOrd="0" parTransId="{C8B2B324-1E2D-4C23-85CA-7F7954498657}" sibTransId="{10553D87-F50E-499F-B3BF-2A4C490D38C9}"/>
    <dgm:cxn modelId="{428BD064-B65C-480C-8F80-E4B58B395FF5}" type="presOf" srcId="{7DA8AF73-E4F8-4071-8A1C-60E1A7DA95D6}" destId="{503B18A0-8BCC-4BB6-AA6C-82F8F8DBCDB7}" srcOrd="1" destOrd="0" presId="urn:microsoft.com/office/officeart/2005/8/layout/orgChart1"/>
    <dgm:cxn modelId="{D11058E9-E165-48BA-ABC5-A9A495AFA0EA}" type="presOf" srcId="{CBA27E7A-2E47-4F68-B309-96AC90E3D5E0}" destId="{B5596DB8-5D1B-459B-8D89-ED75A705246B}" srcOrd="0" destOrd="0" presId="urn:microsoft.com/office/officeart/2005/8/layout/orgChart1"/>
    <dgm:cxn modelId="{5F912155-1974-4717-ABE0-2958066E711E}" srcId="{BFAA73E5-9784-4A4F-86DE-22108E256968}" destId="{8639E0A1-10C5-4D7D-BB1E-60D0892CB510}" srcOrd="1" destOrd="0" parTransId="{DCE4464F-BE26-4471-A738-72CB25553EBE}" sibTransId="{BB8D6AC2-25EE-46B6-98A7-44B6423DC682}"/>
    <dgm:cxn modelId="{357FA183-2AC0-4082-B07B-566D3FD4DF9E}" type="presOf" srcId="{10282BCC-2CC5-48EB-9592-93E962FDDAD6}" destId="{65E0785A-150E-4F6E-BD15-8FF7CB799896}" srcOrd="0" destOrd="0" presId="urn:microsoft.com/office/officeart/2005/8/layout/orgChart1"/>
    <dgm:cxn modelId="{773A8A1B-F0BE-4890-9F41-E022B665C220}" srcId="{DF843C89-58C9-491C-ABAC-84E00316E414}" destId="{35DAB655-0CAA-4926-915C-1A9BB07D1082}" srcOrd="0" destOrd="0" parTransId="{810C04C2-D590-4276-A0BF-1C081827BEDC}" sibTransId="{0976BD25-38D0-4D43-85DF-FDBD27418886}"/>
    <dgm:cxn modelId="{6A92D82B-11AD-4A9B-B885-7A9CBC14641B}" srcId="{BFAA73E5-9784-4A4F-86DE-22108E256968}" destId="{2FE4EB4B-87DE-481D-A5CA-753186E7C4B3}" srcOrd="3" destOrd="0" parTransId="{E24C68E6-B198-4559-8FD2-EDA09B7E5616}" sibTransId="{203DC869-4DBF-4ED5-B3A7-633854717159}"/>
    <dgm:cxn modelId="{528F1D96-6DB3-4941-BB2C-0C12EF9E64B7}" type="presOf" srcId="{DF843C89-58C9-491C-ABAC-84E00316E414}" destId="{0E3CB7A2-C86B-4A2C-A0F5-B4138331ACAE}" srcOrd="0" destOrd="0" presId="urn:microsoft.com/office/officeart/2005/8/layout/orgChart1"/>
    <dgm:cxn modelId="{6CBB92F2-CF31-4239-B3DC-F7CB86488F06}" type="presOf" srcId="{35DAB655-0CAA-4926-915C-1A9BB07D1082}" destId="{1D430AC4-E736-4E34-BB2E-FF8704590CDC}" srcOrd="1" destOrd="0" presId="urn:microsoft.com/office/officeart/2005/8/layout/orgChart1"/>
    <dgm:cxn modelId="{D4152B9D-6927-402E-BD27-629D42D46085}" type="presOf" srcId="{2DFA1075-4236-424B-8B33-A3C55A625095}" destId="{83F846EF-5D67-4CE2-B45E-289974414CE2}" srcOrd="1" destOrd="0" presId="urn:microsoft.com/office/officeart/2005/8/layout/orgChart1"/>
    <dgm:cxn modelId="{1D4023DC-0AAE-4D43-B3BD-E4B8FCDFBC02}" type="presOf" srcId="{DCE4464F-BE26-4471-A738-72CB25553EBE}" destId="{B149EC2D-D929-413F-BAB6-F9B7F5356CFB}" srcOrd="0" destOrd="0" presId="urn:microsoft.com/office/officeart/2005/8/layout/orgChart1"/>
    <dgm:cxn modelId="{2702EB36-7C41-4D2D-8677-D1C881061BAD}" type="presOf" srcId="{3A56959B-F99E-42E8-89FD-13208EF7B756}" destId="{3FBAB66D-D493-41D7-AF5F-CBE89CF4549A}" srcOrd="1" destOrd="0" presId="urn:microsoft.com/office/officeart/2005/8/layout/orgChart1"/>
    <dgm:cxn modelId="{107EDD0A-9ED0-401F-B003-D351CDCFCB81}" type="presOf" srcId="{DA8DB434-8270-40B9-BCDA-6AAE765A7ED3}" destId="{6271D12B-BFD7-4E0D-B565-C09DCDBDD36F}" srcOrd="0" destOrd="0" presId="urn:microsoft.com/office/officeart/2005/8/layout/orgChart1"/>
    <dgm:cxn modelId="{2A9698F0-949C-47F2-9EB6-FA7C40880229}" type="presOf" srcId="{8639E0A1-10C5-4D7D-BB1E-60D0892CB510}" destId="{A90B9B5B-6161-41EF-BEA8-7BEFF805EC2A}" srcOrd="1" destOrd="0" presId="urn:microsoft.com/office/officeart/2005/8/layout/orgChart1"/>
    <dgm:cxn modelId="{EC3C1B90-1D43-4CF0-95C6-7191D0E74DAC}" type="presOf" srcId="{35A2B712-1D2F-45FA-8863-B3432D779CF9}" destId="{B733DC41-B347-412C-9504-B8CFFECC1CBE}" srcOrd="0" destOrd="0" presId="urn:microsoft.com/office/officeart/2005/8/layout/orgChart1"/>
    <dgm:cxn modelId="{8E12E5E9-2379-4073-B9E8-5A54326F0416}" type="presOf" srcId="{E09FD1D4-FF5F-414E-9BAF-D4F49B45E48B}" destId="{B902CCE7-B773-498D-9E5C-744890548569}" srcOrd="0" destOrd="0" presId="urn:microsoft.com/office/officeart/2005/8/layout/orgChart1"/>
    <dgm:cxn modelId="{5FD176C1-A29E-48AE-8CC7-AEA8DA026C21}" type="presOf" srcId="{3A56959B-F99E-42E8-89FD-13208EF7B756}" destId="{BF81BF36-686B-432E-B8FD-4E0E43E9EB7E}" srcOrd="0" destOrd="0" presId="urn:microsoft.com/office/officeart/2005/8/layout/orgChart1"/>
    <dgm:cxn modelId="{279AEA85-57E4-4B01-B4D1-5ECB833A8834}" type="presOf" srcId="{2FE4EB4B-87DE-481D-A5CA-753186E7C4B3}" destId="{FD6744B5-AC48-454F-BE4C-6A9EF89B7ABA}" srcOrd="0" destOrd="0" presId="urn:microsoft.com/office/officeart/2005/8/layout/orgChart1"/>
    <dgm:cxn modelId="{A16FB2D6-62E6-4F36-858F-9311F859EE01}" type="presOf" srcId="{F8BEFFFE-F846-41E5-8077-14CD7E144912}" destId="{94A03B76-D086-44D7-9A8D-88655B91129B}" srcOrd="1" destOrd="0" presId="urn:microsoft.com/office/officeart/2005/8/layout/orgChart1"/>
    <dgm:cxn modelId="{2849FD3C-820F-4E00-989D-D091589A30BD}" type="presOf" srcId="{1461CDF6-A7B6-4E1B-9B86-B78119DB576C}" destId="{B707C449-6618-4F90-80BC-F5234CFE0289}" srcOrd="1" destOrd="0" presId="urn:microsoft.com/office/officeart/2005/8/layout/orgChart1"/>
    <dgm:cxn modelId="{EC0A4DE4-68EE-450D-9BA1-96EC1D85A944}" type="presOf" srcId="{04970D3A-CAF1-4E9D-BC66-75F219D964F0}" destId="{C30569AA-932A-4645-A793-0B882BCE1F5D}" srcOrd="0" destOrd="0" presId="urn:microsoft.com/office/officeart/2005/8/layout/orgChart1"/>
    <dgm:cxn modelId="{92A27604-4120-400F-8167-E3E1B0E6731B}" type="presOf" srcId="{BA6A57FB-91F2-40D6-9F61-6F7EAB34E53D}" destId="{1D08C5B6-C335-4FF4-9424-CD93BC8D5F56}" srcOrd="0" destOrd="0" presId="urn:microsoft.com/office/officeart/2005/8/layout/orgChart1"/>
    <dgm:cxn modelId="{1CC24F18-6CDB-496A-9E0B-248B966DEF8B}" type="presOf" srcId="{23A6D9C7-9DEE-4A4B-B471-691CF495F9E0}" destId="{6933632B-C704-4B85-89A7-F3B7F7D88E96}" srcOrd="1" destOrd="0" presId="urn:microsoft.com/office/officeart/2005/8/layout/orgChart1"/>
    <dgm:cxn modelId="{7B91E88D-C909-433A-8573-B5E75C2F7A6F}" srcId="{35A2B712-1D2F-45FA-8863-B3432D779CF9}" destId="{1E6F415A-98DB-4669-A6C0-7DE4DB38C917}" srcOrd="1" destOrd="0" parTransId="{BA6A57FB-91F2-40D6-9F61-6F7EAB34E53D}" sibTransId="{0B730E37-A169-414F-A568-5EB0788E4B33}"/>
    <dgm:cxn modelId="{0F3EFB60-1B4E-425E-BEBC-FAA349FFE662}" type="presOf" srcId="{2DFA1075-4236-424B-8B33-A3C55A625095}" destId="{BE131037-9563-4631-ACCF-B963665ADD46}" srcOrd="0" destOrd="0" presId="urn:microsoft.com/office/officeart/2005/8/layout/orgChart1"/>
    <dgm:cxn modelId="{F693DD71-6EC1-4BBB-BD57-69FC54346AAA}" type="presOf" srcId="{DA8DB434-8270-40B9-BCDA-6AAE765A7ED3}" destId="{DC84E449-9F6C-4C8E-9C52-E693E45BFAC8}" srcOrd="1" destOrd="0" presId="urn:microsoft.com/office/officeart/2005/8/layout/orgChart1"/>
    <dgm:cxn modelId="{7B3901F0-9688-4BBA-9049-98E38EF99465}" type="presOf" srcId="{BFAA73E5-9784-4A4F-86DE-22108E256968}" destId="{F425AB93-FF69-4D8A-A634-0F38C5C17E05}" srcOrd="0" destOrd="0" presId="urn:microsoft.com/office/officeart/2005/8/layout/orgChart1"/>
    <dgm:cxn modelId="{DD3B26F0-A064-4292-A1A2-4995D418A75B}" srcId="{35DAB655-0CAA-4926-915C-1A9BB07D1082}" destId="{35A2B712-1D2F-45FA-8863-B3432D779CF9}" srcOrd="2" destOrd="0" parTransId="{413AE087-064C-4DF0-BF17-C875581AD94E}" sibTransId="{A5042A31-6515-4365-9B67-CE5E574DD8C1}"/>
    <dgm:cxn modelId="{6F64512A-7658-4DC3-9AA4-583E2FB01715}" type="presOf" srcId="{2FE4EB4B-87DE-481D-A5CA-753186E7C4B3}" destId="{CD81681B-66CA-414B-A2A2-B5D29A9F1643}" srcOrd="1" destOrd="0" presId="urn:microsoft.com/office/officeart/2005/8/layout/orgChart1"/>
    <dgm:cxn modelId="{F79625AB-EADA-4743-AC8F-CC4A96BD6E37}" type="presOf" srcId="{1E6F415A-98DB-4669-A6C0-7DE4DB38C917}" destId="{0BAB4296-DBA6-4122-B9B1-20CF6F1844F4}" srcOrd="0" destOrd="0" presId="urn:microsoft.com/office/officeart/2005/8/layout/orgChart1"/>
    <dgm:cxn modelId="{CC733D40-B856-4E19-8C06-28399454F2E7}" srcId="{BFAA73E5-9784-4A4F-86DE-22108E256968}" destId="{F8BEFFFE-F846-41E5-8077-14CD7E144912}" srcOrd="4" destOrd="0" parTransId="{04970D3A-CAF1-4E9D-BC66-75F219D964F0}" sibTransId="{7731CDF7-152C-43F1-9A00-D02693E13598}"/>
    <dgm:cxn modelId="{0F0B2435-706E-4F35-994C-1CEFC4F43A50}" type="presOf" srcId="{6CBD0812-08E0-40DC-9289-0034C8C12A2F}" destId="{9211E219-C534-4C0F-BD92-0FEE72A3D6FD}" srcOrd="0" destOrd="0" presId="urn:microsoft.com/office/officeart/2005/8/layout/orgChart1"/>
    <dgm:cxn modelId="{AA54DD75-2CED-4B33-ABDD-36DDF11A622C}" type="presOf" srcId="{BB236D9B-DE95-412C-8DD6-1186F34BB5D9}" destId="{BEFBDCC2-ACB9-493E-AEB5-A46C8D84954D}" srcOrd="0" destOrd="0" presId="urn:microsoft.com/office/officeart/2005/8/layout/orgChart1"/>
    <dgm:cxn modelId="{D2BC022B-81EC-409D-8831-EFDB537E06FA}" srcId="{35A2B712-1D2F-45FA-8863-B3432D779CF9}" destId="{3A56959B-F99E-42E8-89FD-13208EF7B756}" srcOrd="0" destOrd="0" parTransId="{C3638C33-3DAC-421A-A144-533A34994948}" sibTransId="{ED2452DE-774E-4389-82E4-D65CFA0F9A25}"/>
    <dgm:cxn modelId="{BE0D7054-4AAB-4E9E-8C78-E479E06AA862}" type="presOf" srcId="{10282BCC-2CC5-48EB-9592-93E962FDDAD6}" destId="{0E27E123-674E-40CD-A9F2-2A6539D27FAE}" srcOrd="1" destOrd="0" presId="urn:microsoft.com/office/officeart/2005/8/layout/orgChart1"/>
    <dgm:cxn modelId="{2CF24731-D6B3-4275-81B3-E1F7623A8BBC}" type="presOf" srcId="{2AF1D7BC-4F2C-493B-8A19-78007BEA945E}" destId="{FCFE104B-A96D-4C1E-A3CB-B337B198F4BA}" srcOrd="0" destOrd="0" presId="urn:microsoft.com/office/officeart/2005/8/layout/orgChart1"/>
    <dgm:cxn modelId="{C0FE8C06-07B3-4E02-93A4-76052EA7D17F}" type="presOf" srcId="{8639E0A1-10C5-4D7D-BB1E-60D0892CB510}" destId="{88C73D46-4A58-442E-A968-DF60070C86F7}" srcOrd="0" destOrd="0" presId="urn:microsoft.com/office/officeart/2005/8/layout/orgChart1"/>
    <dgm:cxn modelId="{C3EF6AD7-A9B3-4D2D-AD3F-08E2B8DB5C25}" srcId="{35DAB655-0CAA-4926-915C-1A9BB07D1082}" destId="{23A6D9C7-9DEE-4A4B-B471-691CF495F9E0}" srcOrd="1" destOrd="0" parTransId="{2AF1D7BC-4F2C-493B-8A19-78007BEA945E}" sibTransId="{E5F3E09F-685C-4569-B181-34F34FCF3327}"/>
    <dgm:cxn modelId="{4A394EB9-A722-4357-AE25-D64C6DECDC95}" type="presOf" srcId="{F8BEFFFE-F846-41E5-8077-14CD7E144912}" destId="{887253F8-17A2-4584-8048-64A17952CB3D}" srcOrd="0" destOrd="0" presId="urn:microsoft.com/office/officeart/2005/8/layout/orgChart1"/>
    <dgm:cxn modelId="{6AA714EA-60F9-496B-B70E-5343E18BDFE1}" srcId="{2DFA1075-4236-424B-8B33-A3C55A625095}" destId="{F9CB6F4D-E317-489A-9E12-F83FEE4652C4}" srcOrd="0" destOrd="0" parTransId="{6CBD0812-08E0-40DC-9289-0034C8C12A2F}" sibTransId="{BAF22F57-03A2-4807-9055-372A65EAF00B}"/>
    <dgm:cxn modelId="{09227F2C-15E8-4079-B7A1-8D8194B56B3E}" type="presOf" srcId="{413AE087-064C-4DF0-BF17-C875581AD94E}" destId="{15F57B50-7832-4EA5-9386-0401600526BF}" srcOrd="0" destOrd="0" presId="urn:microsoft.com/office/officeart/2005/8/layout/orgChart1"/>
    <dgm:cxn modelId="{5A662369-C7EF-4D60-A906-9CA962AC7959}" type="presOf" srcId="{1AC577B9-D5DD-4EB3-8FE2-E067980EB681}" destId="{3518EA69-36A7-45C5-92E4-B37BE056A327}" srcOrd="0" destOrd="0" presId="urn:microsoft.com/office/officeart/2005/8/layout/orgChart1"/>
    <dgm:cxn modelId="{A40C0349-E51C-4105-8689-A9FA85986ABD}" type="presOf" srcId="{C8B2B324-1E2D-4C23-85CA-7F7954498657}" destId="{4DCE51E4-C2B6-48CD-AE54-E90848174F9B}" srcOrd="0" destOrd="0" presId="urn:microsoft.com/office/officeart/2005/8/layout/orgChart1"/>
    <dgm:cxn modelId="{236D87DC-61CA-496F-AA88-A9AC9BC79E84}" type="presParOf" srcId="{0E3CB7A2-C86B-4A2C-A0F5-B4138331ACAE}" destId="{0654C106-CFC1-4084-A9A2-D0C77E7082EE}" srcOrd="0" destOrd="0" presId="urn:microsoft.com/office/officeart/2005/8/layout/orgChart1"/>
    <dgm:cxn modelId="{2A884B06-C7C6-42DE-AE2D-3DC4545912C2}" type="presParOf" srcId="{0654C106-CFC1-4084-A9A2-D0C77E7082EE}" destId="{B4769E33-DA65-4BEA-80ED-254B21591A28}" srcOrd="0" destOrd="0" presId="urn:microsoft.com/office/officeart/2005/8/layout/orgChart1"/>
    <dgm:cxn modelId="{BFAA8EC8-999B-4CB9-ACFF-9C21357F825C}" type="presParOf" srcId="{B4769E33-DA65-4BEA-80ED-254B21591A28}" destId="{FA3A3869-1FFE-4A97-BA61-449E396FD578}" srcOrd="0" destOrd="0" presId="urn:microsoft.com/office/officeart/2005/8/layout/orgChart1"/>
    <dgm:cxn modelId="{3F14A466-44B4-4A6C-87C9-EBD37E23CC8F}" type="presParOf" srcId="{B4769E33-DA65-4BEA-80ED-254B21591A28}" destId="{1D430AC4-E736-4E34-BB2E-FF8704590CDC}" srcOrd="1" destOrd="0" presId="urn:microsoft.com/office/officeart/2005/8/layout/orgChart1"/>
    <dgm:cxn modelId="{D491A8BC-81E0-4D72-B390-918814629477}" type="presParOf" srcId="{0654C106-CFC1-4084-A9A2-D0C77E7082EE}" destId="{37B0FBF9-0E79-45FE-AD61-69CC7FA5C01C}" srcOrd="1" destOrd="0" presId="urn:microsoft.com/office/officeart/2005/8/layout/orgChart1"/>
    <dgm:cxn modelId="{5BF56148-4ED6-40DD-8B11-2E99392B1649}" type="presParOf" srcId="{37B0FBF9-0E79-45FE-AD61-69CC7FA5C01C}" destId="{BEFBDCC2-ACB9-493E-AEB5-A46C8D84954D}" srcOrd="0" destOrd="0" presId="urn:microsoft.com/office/officeart/2005/8/layout/orgChart1"/>
    <dgm:cxn modelId="{71271288-2642-4663-8C7A-34179B619848}" type="presParOf" srcId="{37B0FBF9-0E79-45FE-AD61-69CC7FA5C01C}" destId="{6FDC9399-4383-45E2-8AAE-9053A0AE2309}" srcOrd="1" destOrd="0" presId="urn:microsoft.com/office/officeart/2005/8/layout/orgChart1"/>
    <dgm:cxn modelId="{123483CE-31D4-4286-A078-DDFD9C614731}" type="presParOf" srcId="{6FDC9399-4383-45E2-8AAE-9053A0AE2309}" destId="{E36D6407-6D70-4B9F-9C93-B301F5C7B8AF}" srcOrd="0" destOrd="0" presId="urn:microsoft.com/office/officeart/2005/8/layout/orgChart1"/>
    <dgm:cxn modelId="{F198C979-1E16-4655-911F-212D1494473D}" type="presParOf" srcId="{E36D6407-6D70-4B9F-9C93-B301F5C7B8AF}" destId="{BE131037-9563-4631-ACCF-B963665ADD46}" srcOrd="0" destOrd="0" presId="urn:microsoft.com/office/officeart/2005/8/layout/orgChart1"/>
    <dgm:cxn modelId="{F7320ECD-271C-425C-B066-975B418AA0A2}" type="presParOf" srcId="{E36D6407-6D70-4B9F-9C93-B301F5C7B8AF}" destId="{83F846EF-5D67-4CE2-B45E-289974414CE2}" srcOrd="1" destOrd="0" presId="urn:microsoft.com/office/officeart/2005/8/layout/orgChart1"/>
    <dgm:cxn modelId="{1B2590BD-437E-4975-8A35-9F38C1C25E82}" type="presParOf" srcId="{6FDC9399-4383-45E2-8AAE-9053A0AE2309}" destId="{5EA07A1C-7C14-4BE1-8D2E-4E8A57270014}" srcOrd="1" destOrd="0" presId="urn:microsoft.com/office/officeart/2005/8/layout/orgChart1"/>
    <dgm:cxn modelId="{E82BDB66-37CB-4AB1-A437-A25E4A122649}" type="presParOf" srcId="{5EA07A1C-7C14-4BE1-8D2E-4E8A57270014}" destId="{9211E219-C534-4C0F-BD92-0FEE72A3D6FD}" srcOrd="0" destOrd="0" presId="urn:microsoft.com/office/officeart/2005/8/layout/orgChart1"/>
    <dgm:cxn modelId="{52F0C146-F45D-4EC6-89E1-7CEA51AD76BC}" type="presParOf" srcId="{5EA07A1C-7C14-4BE1-8D2E-4E8A57270014}" destId="{E2815D84-ED13-449D-B396-05BD5B6043F8}" srcOrd="1" destOrd="0" presId="urn:microsoft.com/office/officeart/2005/8/layout/orgChart1"/>
    <dgm:cxn modelId="{2690DC5C-5771-4C38-A1F0-404CC001C1CA}" type="presParOf" srcId="{E2815D84-ED13-449D-B396-05BD5B6043F8}" destId="{6EBE3EC7-BD13-4535-A450-829EB06B1427}" srcOrd="0" destOrd="0" presId="urn:microsoft.com/office/officeart/2005/8/layout/orgChart1"/>
    <dgm:cxn modelId="{642A95C6-0882-47CB-9663-10053B983A92}" type="presParOf" srcId="{6EBE3EC7-BD13-4535-A450-829EB06B1427}" destId="{DCB05411-5DFB-410B-8E5D-E81F1B385EF1}" srcOrd="0" destOrd="0" presId="urn:microsoft.com/office/officeart/2005/8/layout/orgChart1"/>
    <dgm:cxn modelId="{7BBB9FB0-B007-4E5F-BD3D-20A3A8E9A45C}" type="presParOf" srcId="{6EBE3EC7-BD13-4535-A450-829EB06B1427}" destId="{FD83E027-DD60-47E9-8AB2-A04B9123484E}" srcOrd="1" destOrd="0" presId="urn:microsoft.com/office/officeart/2005/8/layout/orgChart1"/>
    <dgm:cxn modelId="{6770D604-51B7-47C1-B38A-F370E8FBB02B}" type="presParOf" srcId="{E2815D84-ED13-449D-B396-05BD5B6043F8}" destId="{933DEFB5-C319-47D3-80BC-8F0C6FB109F7}" srcOrd="1" destOrd="0" presId="urn:microsoft.com/office/officeart/2005/8/layout/orgChart1"/>
    <dgm:cxn modelId="{CC48ABD8-DD03-4D8D-9B99-53C659849C10}" type="presParOf" srcId="{E2815D84-ED13-449D-B396-05BD5B6043F8}" destId="{D624F5D8-C85C-4ABD-A733-E1EC6708ED75}" srcOrd="2" destOrd="0" presId="urn:microsoft.com/office/officeart/2005/8/layout/orgChart1"/>
    <dgm:cxn modelId="{4DC863BF-83A8-4F46-AB75-4C2E656AE921}" type="presParOf" srcId="{5EA07A1C-7C14-4BE1-8D2E-4E8A57270014}" destId="{3518EA69-36A7-45C5-92E4-B37BE056A327}" srcOrd="2" destOrd="0" presId="urn:microsoft.com/office/officeart/2005/8/layout/orgChart1"/>
    <dgm:cxn modelId="{EE51FE2C-2EAA-4998-B661-0E42C7756BA7}" type="presParOf" srcId="{5EA07A1C-7C14-4BE1-8D2E-4E8A57270014}" destId="{745BE491-E790-43DA-9D55-F22A3D9D7587}" srcOrd="3" destOrd="0" presId="urn:microsoft.com/office/officeart/2005/8/layout/orgChart1"/>
    <dgm:cxn modelId="{050D1419-2414-44E5-A3C5-7200E3D975D6}" type="presParOf" srcId="{745BE491-E790-43DA-9D55-F22A3D9D7587}" destId="{FACE2418-FEE3-40DA-AA52-8A142031EF20}" srcOrd="0" destOrd="0" presId="urn:microsoft.com/office/officeart/2005/8/layout/orgChart1"/>
    <dgm:cxn modelId="{11201462-0D64-4026-89EF-12EA647AB478}" type="presParOf" srcId="{FACE2418-FEE3-40DA-AA52-8A142031EF20}" destId="{6271D12B-BFD7-4E0D-B565-C09DCDBDD36F}" srcOrd="0" destOrd="0" presId="urn:microsoft.com/office/officeart/2005/8/layout/orgChart1"/>
    <dgm:cxn modelId="{F4A88D81-2CEC-4AAB-833A-A6813A61450B}" type="presParOf" srcId="{FACE2418-FEE3-40DA-AA52-8A142031EF20}" destId="{DC84E449-9F6C-4C8E-9C52-E693E45BFAC8}" srcOrd="1" destOrd="0" presId="urn:microsoft.com/office/officeart/2005/8/layout/orgChart1"/>
    <dgm:cxn modelId="{6CF560F3-3EFF-4E7A-A97C-BBFA0A72B901}" type="presParOf" srcId="{745BE491-E790-43DA-9D55-F22A3D9D7587}" destId="{78E76443-397F-4AAE-8966-3A5EC9F027E4}" srcOrd="1" destOrd="0" presId="urn:microsoft.com/office/officeart/2005/8/layout/orgChart1"/>
    <dgm:cxn modelId="{88C33B18-5F6B-4468-A6FF-41452FB2ABAD}" type="presParOf" srcId="{745BE491-E790-43DA-9D55-F22A3D9D7587}" destId="{D3E2916F-F518-40C2-843A-B9B928E43C28}" srcOrd="2" destOrd="0" presId="urn:microsoft.com/office/officeart/2005/8/layout/orgChart1"/>
    <dgm:cxn modelId="{FED35D16-BE53-4B7F-948E-D75132572E11}" type="presParOf" srcId="{5EA07A1C-7C14-4BE1-8D2E-4E8A57270014}" destId="{B5596DB8-5D1B-459B-8D89-ED75A705246B}" srcOrd="4" destOrd="0" presId="urn:microsoft.com/office/officeart/2005/8/layout/orgChart1"/>
    <dgm:cxn modelId="{0DC17CA3-9626-4A58-91E6-C85081DFC42D}" type="presParOf" srcId="{5EA07A1C-7C14-4BE1-8D2E-4E8A57270014}" destId="{7B7BA5FE-3CE8-4EAB-9276-B6681B03A1F1}" srcOrd="5" destOrd="0" presId="urn:microsoft.com/office/officeart/2005/8/layout/orgChart1"/>
    <dgm:cxn modelId="{AE2D5EB3-0C8E-47C1-B778-4FB2F0C31493}" type="presParOf" srcId="{7B7BA5FE-3CE8-4EAB-9276-B6681B03A1F1}" destId="{87B0C00F-4B19-460A-9601-451D19D275FF}" srcOrd="0" destOrd="0" presId="urn:microsoft.com/office/officeart/2005/8/layout/orgChart1"/>
    <dgm:cxn modelId="{0E41B15C-C431-447D-A1F0-45408175D6FC}" type="presParOf" srcId="{87B0C00F-4B19-460A-9601-451D19D275FF}" destId="{65E0785A-150E-4F6E-BD15-8FF7CB799896}" srcOrd="0" destOrd="0" presId="urn:microsoft.com/office/officeart/2005/8/layout/orgChart1"/>
    <dgm:cxn modelId="{B775154E-D28F-4514-9073-E8282C3E5C65}" type="presParOf" srcId="{87B0C00F-4B19-460A-9601-451D19D275FF}" destId="{0E27E123-674E-40CD-A9F2-2A6539D27FAE}" srcOrd="1" destOrd="0" presId="urn:microsoft.com/office/officeart/2005/8/layout/orgChart1"/>
    <dgm:cxn modelId="{2768F360-A8AF-423A-8742-58A85688F41B}" type="presParOf" srcId="{7B7BA5FE-3CE8-4EAB-9276-B6681B03A1F1}" destId="{4902E82E-F81C-4DA4-96CF-BBD9FE74CE9A}" srcOrd="1" destOrd="0" presId="urn:microsoft.com/office/officeart/2005/8/layout/orgChart1"/>
    <dgm:cxn modelId="{7ADB1BC8-5241-4C54-B38A-DEE47E9DE7FB}" type="presParOf" srcId="{7B7BA5FE-3CE8-4EAB-9276-B6681B03A1F1}" destId="{1FB40FB3-0F3C-4C61-BD48-24B024AEE6C7}" srcOrd="2" destOrd="0" presId="urn:microsoft.com/office/officeart/2005/8/layout/orgChart1"/>
    <dgm:cxn modelId="{D9DF1999-2D44-4E04-869A-48CA27311554}" type="presParOf" srcId="{6FDC9399-4383-45E2-8AAE-9053A0AE2309}" destId="{128465B4-7B79-405D-8F87-F7438137207E}" srcOrd="2" destOrd="0" presId="urn:microsoft.com/office/officeart/2005/8/layout/orgChart1"/>
    <dgm:cxn modelId="{F21E7FB4-BB3E-4911-A18B-B6E8E084B7DB}" type="presParOf" srcId="{37B0FBF9-0E79-45FE-AD61-69CC7FA5C01C}" destId="{FCFE104B-A96D-4C1E-A3CB-B337B198F4BA}" srcOrd="2" destOrd="0" presId="urn:microsoft.com/office/officeart/2005/8/layout/orgChart1"/>
    <dgm:cxn modelId="{0551FC11-82A5-49EF-9874-1B898257C8D2}" type="presParOf" srcId="{37B0FBF9-0E79-45FE-AD61-69CC7FA5C01C}" destId="{0761E3F9-4D7D-4024-90CF-B4E67A75BE3D}" srcOrd="3" destOrd="0" presId="urn:microsoft.com/office/officeart/2005/8/layout/orgChart1"/>
    <dgm:cxn modelId="{995E3ECD-85BE-47C9-B4CF-37FD2397E81B}" type="presParOf" srcId="{0761E3F9-4D7D-4024-90CF-B4E67A75BE3D}" destId="{2D29C483-B924-446E-8E7B-3600FB21F60C}" srcOrd="0" destOrd="0" presId="urn:microsoft.com/office/officeart/2005/8/layout/orgChart1"/>
    <dgm:cxn modelId="{C0626B7B-4977-4482-9EA9-462663C09EDC}" type="presParOf" srcId="{2D29C483-B924-446E-8E7B-3600FB21F60C}" destId="{E534F5EF-4090-46DB-B80E-F05DD4489BA1}" srcOrd="0" destOrd="0" presId="urn:microsoft.com/office/officeart/2005/8/layout/orgChart1"/>
    <dgm:cxn modelId="{BFFEA9A9-BC8E-4960-8FF6-464DCBE963CA}" type="presParOf" srcId="{2D29C483-B924-446E-8E7B-3600FB21F60C}" destId="{6933632B-C704-4B85-89A7-F3B7F7D88E96}" srcOrd="1" destOrd="0" presId="urn:microsoft.com/office/officeart/2005/8/layout/orgChart1"/>
    <dgm:cxn modelId="{D722A10B-A950-4E77-8C18-48EEE66DBCDD}" type="presParOf" srcId="{0761E3F9-4D7D-4024-90CF-B4E67A75BE3D}" destId="{F8EA6BC0-A206-4786-821B-4807D58016B9}" srcOrd="1" destOrd="0" presId="urn:microsoft.com/office/officeart/2005/8/layout/orgChart1"/>
    <dgm:cxn modelId="{EECB53E2-CCAC-4205-9085-EAFE70599820}" type="presParOf" srcId="{F8EA6BC0-A206-4786-821B-4807D58016B9}" destId="{857C65BC-594D-4424-92C3-4D7520EAA8C8}" srcOrd="0" destOrd="0" presId="urn:microsoft.com/office/officeart/2005/8/layout/orgChart1"/>
    <dgm:cxn modelId="{9E5BFA57-1CA5-4B77-B5DA-5312FD221267}" type="presParOf" srcId="{F8EA6BC0-A206-4786-821B-4807D58016B9}" destId="{E660EBF7-77AA-48E2-A032-FDDDD3B4326B}" srcOrd="1" destOrd="0" presId="urn:microsoft.com/office/officeart/2005/8/layout/orgChart1"/>
    <dgm:cxn modelId="{794DF7D8-4AE3-4F5D-B66D-51A5417D328D}" type="presParOf" srcId="{E660EBF7-77AA-48E2-A032-FDDDD3B4326B}" destId="{1AEFE79F-209A-4098-AEE1-F7FAF41A2C5A}" srcOrd="0" destOrd="0" presId="urn:microsoft.com/office/officeart/2005/8/layout/orgChart1"/>
    <dgm:cxn modelId="{E21536FC-24AA-4628-9FE5-3F899B0E1D00}" type="presParOf" srcId="{1AEFE79F-209A-4098-AEE1-F7FAF41A2C5A}" destId="{F425AB93-FF69-4D8A-A634-0F38C5C17E05}" srcOrd="0" destOrd="0" presId="urn:microsoft.com/office/officeart/2005/8/layout/orgChart1"/>
    <dgm:cxn modelId="{1E204D50-FDFD-45DA-B6AF-544BBC8AFA47}" type="presParOf" srcId="{1AEFE79F-209A-4098-AEE1-F7FAF41A2C5A}" destId="{921B1A27-D40B-4F51-93AE-4EC7580B6601}" srcOrd="1" destOrd="0" presId="urn:microsoft.com/office/officeart/2005/8/layout/orgChart1"/>
    <dgm:cxn modelId="{229E92E1-0422-4337-A70B-9E9977851395}" type="presParOf" srcId="{E660EBF7-77AA-48E2-A032-FDDDD3B4326B}" destId="{89A9F0D6-7721-49A4-94E4-15467B0B037D}" srcOrd="1" destOrd="0" presId="urn:microsoft.com/office/officeart/2005/8/layout/orgChart1"/>
    <dgm:cxn modelId="{CB87859B-3032-425F-BE85-8EEC9613EA0D}" type="presParOf" srcId="{89A9F0D6-7721-49A4-94E4-15467B0B037D}" destId="{4DCE51E4-C2B6-48CD-AE54-E90848174F9B}" srcOrd="0" destOrd="0" presId="urn:microsoft.com/office/officeart/2005/8/layout/orgChart1"/>
    <dgm:cxn modelId="{5B1BF1A3-67FE-461F-8CC4-522397804DD3}" type="presParOf" srcId="{89A9F0D6-7721-49A4-94E4-15467B0B037D}" destId="{FB636990-5841-4152-B023-843B6DC20222}" srcOrd="1" destOrd="0" presId="urn:microsoft.com/office/officeart/2005/8/layout/orgChart1"/>
    <dgm:cxn modelId="{3915F915-529D-4B38-B0FC-51DAAB7301FE}" type="presParOf" srcId="{FB636990-5841-4152-B023-843B6DC20222}" destId="{5DA62B15-BD2B-48EE-A49F-81D41DFA21AF}" srcOrd="0" destOrd="0" presId="urn:microsoft.com/office/officeart/2005/8/layout/orgChart1"/>
    <dgm:cxn modelId="{E72627CC-A059-4B01-BC73-2E9FCEC2DBF0}" type="presParOf" srcId="{5DA62B15-BD2B-48EE-A49F-81D41DFA21AF}" destId="{AD55E95B-A80E-4F84-A7EA-A5B66DC5D7AA}" srcOrd="0" destOrd="0" presId="urn:microsoft.com/office/officeart/2005/8/layout/orgChart1"/>
    <dgm:cxn modelId="{19FBEE94-BB5F-4A08-A0C1-9991DF8ED67F}" type="presParOf" srcId="{5DA62B15-BD2B-48EE-A49F-81D41DFA21AF}" destId="{B707C449-6618-4F90-80BC-F5234CFE0289}" srcOrd="1" destOrd="0" presId="urn:microsoft.com/office/officeart/2005/8/layout/orgChart1"/>
    <dgm:cxn modelId="{244F23A2-F9D6-449E-B17D-054C1D67AD27}" type="presParOf" srcId="{FB636990-5841-4152-B023-843B6DC20222}" destId="{8FC320D9-F6B9-432C-A230-28C2CFFB108C}" srcOrd="1" destOrd="0" presId="urn:microsoft.com/office/officeart/2005/8/layout/orgChart1"/>
    <dgm:cxn modelId="{7B5AC8EF-10CE-4BFE-8673-237650EF4C6F}" type="presParOf" srcId="{FB636990-5841-4152-B023-843B6DC20222}" destId="{ED45B5F1-F4FA-4A12-A052-8335D07F8C31}" srcOrd="2" destOrd="0" presId="urn:microsoft.com/office/officeart/2005/8/layout/orgChart1"/>
    <dgm:cxn modelId="{66845BAA-3E3B-4F59-ADB9-A0352E6355B1}" type="presParOf" srcId="{89A9F0D6-7721-49A4-94E4-15467B0B037D}" destId="{B149EC2D-D929-413F-BAB6-F9B7F5356CFB}" srcOrd="2" destOrd="0" presId="urn:microsoft.com/office/officeart/2005/8/layout/orgChart1"/>
    <dgm:cxn modelId="{4B795A23-7F96-4F69-9153-4447E883D7AA}" type="presParOf" srcId="{89A9F0D6-7721-49A4-94E4-15467B0B037D}" destId="{580BC206-AAAA-40F2-A390-1080A3A86FE5}" srcOrd="3" destOrd="0" presId="urn:microsoft.com/office/officeart/2005/8/layout/orgChart1"/>
    <dgm:cxn modelId="{A6DC6372-C93B-4236-8A2F-8254AAC124DB}" type="presParOf" srcId="{580BC206-AAAA-40F2-A390-1080A3A86FE5}" destId="{8521EC0A-4E2D-4AC8-839B-A1EA23A9EFC1}" srcOrd="0" destOrd="0" presId="urn:microsoft.com/office/officeart/2005/8/layout/orgChart1"/>
    <dgm:cxn modelId="{1789EEB7-B6A3-43E9-9481-9EF381E49A6F}" type="presParOf" srcId="{8521EC0A-4E2D-4AC8-839B-A1EA23A9EFC1}" destId="{88C73D46-4A58-442E-A968-DF60070C86F7}" srcOrd="0" destOrd="0" presId="urn:microsoft.com/office/officeart/2005/8/layout/orgChart1"/>
    <dgm:cxn modelId="{A29E7C3E-3BA2-406C-8BC5-B4ED3B622896}" type="presParOf" srcId="{8521EC0A-4E2D-4AC8-839B-A1EA23A9EFC1}" destId="{A90B9B5B-6161-41EF-BEA8-7BEFF805EC2A}" srcOrd="1" destOrd="0" presId="urn:microsoft.com/office/officeart/2005/8/layout/orgChart1"/>
    <dgm:cxn modelId="{74A15B43-493C-44C3-AC1D-0A1BC0DC929D}" type="presParOf" srcId="{580BC206-AAAA-40F2-A390-1080A3A86FE5}" destId="{7A87C13E-28B8-4D0C-8D60-9BE229DA0FB0}" srcOrd="1" destOrd="0" presId="urn:microsoft.com/office/officeart/2005/8/layout/orgChart1"/>
    <dgm:cxn modelId="{7709288B-458E-43CA-8411-DD74BF49ADAD}" type="presParOf" srcId="{580BC206-AAAA-40F2-A390-1080A3A86FE5}" destId="{9C4B18C1-6A72-458A-ACBE-22DA6A0EC15B}" srcOrd="2" destOrd="0" presId="urn:microsoft.com/office/officeart/2005/8/layout/orgChart1"/>
    <dgm:cxn modelId="{54D0A591-9F13-48C1-B294-DD0547A639B5}" type="presParOf" srcId="{89A9F0D6-7721-49A4-94E4-15467B0B037D}" destId="{B902CCE7-B773-498D-9E5C-744890548569}" srcOrd="4" destOrd="0" presId="urn:microsoft.com/office/officeart/2005/8/layout/orgChart1"/>
    <dgm:cxn modelId="{AFCFC266-0AB9-421D-89DB-6558C2EB3B53}" type="presParOf" srcId="{89A9F0D6-7721-49A4-94E4-15467B0B037D}" destId="{F4F897C0-BC45-416B-BBFB-46B9C32908E2}" srcOrd="5" destOrd="0" presId="urn:microsoft.com/office/officeart/2005/8/layout/orgChart1"/>
    <dgm:cxn modelId="{C7E6306A-77AB-448F-92F0-930B269EF156}" type="presParOf" srcId="{F4F897C0-BC45-416B-BBFB-46B9C32908E2}" destId="{F395E388-F339-460E-9BBD-57B796946883}" srcOrd="0" destOrd="0" presId="urn:microsoft.com/office/officeart/2005/8/layout/orgChart1"/>
    <dgm:cxn modelId="{2DBE0A56-B1E9-4955-98EF-CAB1DE7701B3}" type="presParOf" srcId="{F395E388-F339-460E-9BBD-57B796946883}" destId="{898FE066-9944-40F2-95E9-CE0D2385F120}" srcOrd="0" destOrd="0" presId="urn:microsoft.com/office/officeart/2005/8/layout/orgChart1"/>
    <dgm:cxn modelId="{47AF18C4-DBC8-4E77-AF26-65D0BC853C06}" type="presParOf" srcId="{F395E388-F339-460E-9BBD-57B796946883}" destId="{503B18A0-8BCC-4BB6-AA6C-82F8F8DBCDB7}" srcOrd="1" destOrd="0" presId="urn:microsoft.com/office/officeart/2005/8/layout/orgChart1"/>
    <dgm:cxn modelId="{E1CC61CD-5568-4CBD-A187-5E21A89333E1}" type="presParOf" srcId="{F4F897C0-BC45-416B-BBFB-46B9C32908E2}" destId="{43B3B9B7-728E-4FA8-B2DC-D94E0C290F1A}" srcOrd="1" destOrd="0" presId="urn:microsoft.com/office/officeart/2005/8/layout/orgChart1"/>
    <dgm:cxn modelId="{B196AA51-D2AC-4C45-9EB4-890F2907BC28}" type="presParOf" srcId="{F4F897C0-BC45-416B-BBFB-46B9C32908E2}" destId="{D0F2F647-B8DE-4921-99CF-B35E5FA73D74}" srcOrd="2" destOrd="0" presId="urn:microsoft.com/office/officeart/2005/8/layout/orgChart1"/>
    <dgm:cxn modelId="{390540FA-6160-4E92-B425-5172EEDCD153}" type="presParOf" srcId="{89A9F0D6-7721-49A4-94E4-15467B0B037D}" destId="{766651B7-8187-45CD-8979-B6FB67A02F48}" srcOrd="6" destOrd="0" presId="urn:microsoft.com/office/officeart/2005/8/layout/orgChart1"/>
    <dgm:cxn modelId="{7AB3758C-8A1C-49AB-BF49-C0015B5D38EC}" type="presParOf" srcId="{89A9F0D6-7721-49A4-94E4-15467B0B037D}" destId="{1F1BB0E9-A057-4B2A-9AB4-ECF5E4971F92}" srcOrd="7" destOrd="0" presId="urn:microsoft.com/office/officeart/2005/8/layout/orgChart1"/>
    <dgm:cxn modelId="{9B39E2D1-77F8-4833-971E-A2E86F388832}" type="presParOf" srcId="{1F1BB0E9-A057-4B2A-9AB4-ECF5E4971F92}" destId="{04FE030C-F2D2-49EB-B724-9CED0CE69F2A}" srcOrd="0" destOrd="0" presId="urn:microsoft.com/office/officeart/2005/8/layout/orgChart1"/>
    <dgm:cxn modelId="{8603808B-A3E9-4168-A890-E8058522D2DA}" type="presParOf" srcId="{04FE030C-F2D2-49EB-B724-9CED0CE69F2A}" destId="{FD6744B5-AC48-454F-BE4C-6A9EF89B7ABA}" srcOrd="0" destOrd="0" presId="urn:microsoft.com/office/officeart/2005/8/layout/orgChart1"/>
    <dgm:cxn modelId="{C0A495FA-194F-4939-B779-13D911F63BF0}" type="presParOf" srcId="{04FE030C-F2D2-49EB-B724-9CED0CE69F2A}" destId="{CD81681B-66CA-414B-A2A2-B5D29A9F1643}" srcOrd="1" destOrd="0" presId="urn:microsoft.com/office/officeart/2005/8/layout/orgChart1"/>
    <dgm:cxn modelId="{E7AC802A-7881-4CFC-A802-B0AA56BCC3DA}" type="presParOf" srcId="{1F1BB0E9-A057-4B2A-9AB4-ECF5E4971F92}" destId="{81EE50BF-2C7B-4F36-940A-58BE71F7B8D4}" srcOrd="1" destOrd="0" presId="urn:microsoft.com/office/officeart/2005/8/layout/orgChart1"/>
    <dgm:cxn modelId="{081EEE2B-9310-4B5B-A2F3-411A118AE919}" type="presParOf" srcId="{1F1BB0E9-A057-4B2A-9AB4-ECF5E4971F92}" destId="{D210803A-1364-4B4A-AC7A-1EA0153BB847}" srcOrd="2" destOrd="0" presId="urn:microsoft.com/office/officeart/2005/8/layout/orgChart1"/>
    <dgm:cxn modelId="{934740C0-E6C5-4F8E-86C3-3E0A0069CF4A}" type="presParOf" srcId="{89A9F0D6-7721-49A4-94E4-15467B0B037D}" destId="{C30569AA-932A-4645-A793-0B882BCE1F5D}" srcOrd="8" destOrd="0" presId="urn:microsoft.com/office/officeart/2005/8/layout/orgChart1"/>
    <dgm:cxn modelId="{1B9DA5D0-2113-449B-BBED-735BF4CB3790}" type="presParOf" srcId="{89A9F0D6-7721-49A4-94E4-15467B0B037D}" destId="{58645B9D-0B2A-49EF-8B56-B52C9D7A946D}" srcOrd="9" destOrd="0" presId="urn:microsoft.com/office/officeart/2005/8/layout/orgChart1"/>
    <dgm:cxn modelId="{8269A82A-A61A-48F5-8036-90894F7D0BC7}" type="presParOf" srcId="{58645B9D-0B2A-49EF-8B56-B52C9D7A946D}" destId="{D2AB7A44-3D1E-4B8B-A587-98C4ED564BCE}" srcOrd="0" destOrd="0" presId="urn:microsoft.com/office/officeart/2005/8/layout/orgChart1"/>
    <dgm:cxn modelId="{8CD37422-08BE-4846-B2C1-A649F495AC67}" type="presParOf" srcId="{D2AB7A44-3D1E-4B8B-A587-98C4ED564BCE}" destId="{887253F8-17A2-4584-8048-64A17952CB3D}" srcOrd="0" destOrd="0" presId="urn:microsoft.com/office/officeart/2005/8/layout/orgChart1"/>
    <dgm:cxn modelId="{5559D97E-521E-44EC-B755-7DDC37B20687}" type="presParOf" srcId="{D2AB7A44-3D1E-4B8B-A587-98C4ED564BCE}" destId="{94A03B76-D086-44D7-9A8D-88655B91129B}" srcOrd="1" destOrd="0" presId="urn:microsoft.com/office/officeart/2005/8/layout/orgChart1"/>
    <dgm:cxn modelId="{2F12910B-EFF6-47F2-B3E7-154A65A7A0EF}" type="presParOf" srcId="{58645B9D-0B2A-49EF-8B56-B52C9D7A946D}" destId="{F70DD778-BD4E-41F9-BEF6-3029D64DE3BB}" srcOrd="1" destOrd="0" presId="urn:microsoft.com/office/officeart/2005/8/layout/orgChart1"/>
    <dgm:cxn modelId="{69EA30C0-BC7B-4375-90A4-DF87A3C79E94}" type="presParOf" srcId="{58645B9D-0B2A-49EF-8B56-B52C9D7A946D}" destId="{6BAA2D29-203D-4DF1-83B2-302A9B15EAF5}" srcOrd="2" destOrd="0" presId="urn:microsoft.com/office/officeart/2005/8/layout/orgChart1"/>
    <dgm:cxn modelId="{ED7E2980-44B6-452C-B1DD-B64F20A1F8DD}" type="presParOf" srcId="{E660EBF7-77AA-48E2-A032-FDDDD3B4326B}" destId="{8FE25CC5-FFEC-4881-9497-118504D414A8}" srcOrd="2" destOrd="0" presId="urn:microsoft.com/office/officeart/2005/8/layout/orgChart1"/>
    <dgm:cxn modelId="{84A418D1-E465-4E12-BCEE-52C6B079D1CF}" type="presParOf" srcId="{0761E3F9-4D7D-4024-90CF-B4E67A75BE3D}" destId="{EDE3706A-9CDF-44A7-B63A-3C9EE63F62F0}" srcOrd="2" destOrd="0" presId="urn:microsoft.com/office/officeart/2005/8/layout/orgChart1"/>
    <dgm:cxn modelId="{78CF9BE6-E8A7-4F64-BE1D-07F0678F1870}" type="presParOf" srcId="{37B0FBF9-0E79-45FE-AD61-69CC7FA5C01C}" destId="{15F57B50-7832-4EA5-9386-0401600526BF}" srcOrd="4" destOrd="0" presId="urn:microsoft.com/office/officeart/2005/8/layout/orgChart1"/>
    <dgm:cxn modelId="{5081A30E-A735-4346-91D9-2D6428536849}" type="presParOf" srcId="{37B0FBF9-0E79-45FE-AD61-69CC7FA5C01C}" destId="{4A6B28C4-2695-42CA-AABF-EF7F169BDDF4}" srcOrd="5" destOrd="0" presId="urn:microsoft.com/office/officeart/2005/8/layout/orgChart1"/>
    <dgm:cxn modelId="{940F9ACF-23CC-480A-9E56-F6EC67FF259D}" type="presParOf" srcId="{4A6B28C4-2695-42CA-AABF-EF7F169BDDF4}" destId="{19510A83-B533-4B38-9BC9-9E545F0A6BBC}" srcOrd="0" destOrd="0" presId="urn:microsoft.com/office/officeart/2005/8/layout/orgChart1"/>
    <dgm:cxn modelId="{FAEF62E1-001D-4CEB-AC2F-D37CEDA6413F}" type="presParOf" srcId="{19510A83-B533-4B38-9BC9-9E545F0A6BBC}" destId="{B733DC41-B347-412C-9504-B8CFFECC1CBE}" srcOrd="0" destOrd="0" presId="urn:microsoft.com/office/officeart/2005/8/layout/orgChart1"/>
    <dgm:cxn modelId="{7C9CCE6A-B280-4D2E-A3D0-304A7A5407F5}" type="presParOf" srcId="{19510A83-B533-4B38-9BC9-9E545F0A6BBC}" destId="{7577A02B-388F-476A-8113-BCF062025F5D}" srcOrd="1" destOrd="0" presId="urn:microsoft.com/office/officeart/2005/8/layout/orgChart1"/>
    <dgm:cxn modelId="{18EFF425-A4B4-473A-9C63-06F6720B9F51}" type="presParOf" srcId="{4A6B28C4-2695-42CA-AABF-EF7F169BDDF4}" destId="{F9A74848-9B14-4D34-89D2-4E493A7D8751}" srcOrd="1" destOrd="0" presId="urn:microsoft.com/office/officeart/2005/8/layout/orgChart1"/>
    <dgm:cxn modelId="{EB00ECA2-D93C-4177-A648-835E739A1EF8}" type="presParOf" srcId="{F9A74848-9B14-4D34-89D2-4E493A7D8751}" destId="{D4C66550-6926-417F-98B4-24C46E84FAD6}" srcOrd="0" destOrd="0" presId="urn:microsoft.com/office/officeart/2005/8/layout/orgChart1"/>
    <dgm:cxn modelId="{71C2A4C0-9F6C-4DB1-B85B-029242FF7F49}" type="presParOf" srcId="{F9A74848-9B14-4D34-89D2-4E493A7D8751}" destId="{981ABF65-4FAB-47A4-8100-EF55DCC80100}" srcOrd="1" destOrd="0" presId="urn:microsoft.com/office/officeart/2005/8/layout/orgChart1"/>
    <dgm:cxn modelId="{F2D6E073-5C31-4A82-8969-B310B9A859C2}" type="presParOf" srcId="{981ABF65-4FAB-47A4-8100-EF55DCC80100}" destId="{1321F9A2-DACA-444F-AE07-C1DCC97285DC}" srcOrd="0" destOrd="0" presId="urn:microsoft.com/office/officeart/2005/8/layout/orgChart1"/>
    <dgm:cxn modelId="{9EAB9081-FAD4-4759-9F66-EF2BF29479F9}" type="presParOf" srcId="{1321F9A2-DACA-444F-AE07-C1DCC97285DC}" destId="{BF81BF36-686B-432E-B8FD-4E0E43E9EB7E}" srcOrd="0" destOrd="0" presId="urn:microsoft.com/office/officeart/2005/8/layout/orgChart1"/>
    <dgm:cxn modelId="{CFE97689-B812-43B6-8653-E7C889C77083}" type="presParOf" srcId="{1321F9A2-DACA-444F-AE07-C1DCC97285DC}" destId="{3FBAB66D-D493-41D7-AF5F-CBE89CF4549A}" srcOrd="1" destOrd="0" presId="urn:microsoft.com/office/officeart/2005/8/layout/orgChart1"/>
    <dgm:cxn modelId="{0E2E42EA-2735-49B0-9D5F-E6B035DEE90B}" type="presParOf" srcId="{981ABF65-4FAB-47A4-8100-EF55DCC80100}" destId="{0B29EE47-305A-453E-9245-B6A821A72D4A}" srcOrd="1" destOrd="0" presId="urn:microsoft.com/office/officeart/2005/8/layout/orgChart1"/>
    <dgm:cxn modelId="{003F91E5-C9FD-463E-9D0F-BF1FA39B48E9}" type="presParOf" srcId="{981ABF65-4FAB-47A4-8100-EF55DCC80100}" destId="{73C1EAA9-0373-4E83-A259-858872473559}" srcOrd="2" destOrd="0" presId="urn:microsoft.com/office/officeart/2005/8/layout/orgChart1"/>
    <dgm:cxn modelId="{34918B51-0130-488D-BB67-DFCF9CB6E1CF}" type="presParOf" srcId="{F9A74848-9B14-4D34-89D2-4E493A7D8751}" destId="{1D08C5B6-C335-4FF4-9424-CD93BC8D5F56}" srcOrd="2" destOrd="0" presId="urn:microsoft.com/office/officeart/2005/8/layout/orgChart1"/>
    <dgm:cxn modelId="{AA956CAC-CB74-431C-8464-418F6DFC5146}" type="presParOf" srcId="{F9A74848-9B14-4D34-89D2-4E493A7D8751}" destId="{909B137E-E3DF-4EFA-BEB4-BE33215C52B7}" srcOrd="3" destOrd="0" presId="urn:microsoft.com/office/officeart/2005/8/layout/orgChart1"/>
    <dgm:cxn modelId="{55941F9E-C87F-4878-8659-BC429F42E86E}" type="presParOf" srcId="{909B137E-E3DF-4EFA-BEB4-BE33215C52B7}" destId="{7310065F-D3E9-47FD-A4A8-A4F36FAFA7EF}" srcOrd="0" destOrd="0" presId="urn:microsoft.com/office/officeart/2005/8/layout/orgChart1"/>
    <dgm:cxn modelId="{B7A48216-03A5-4F95-8835-FFEED23B1156}" type="presParOf" srcId="{7310065F-D3E9-47FD-A4A8-A4F36FAFA7EF}" destId="{0BAB4296-DBA6-4122-B9B1-20CF6F1844F4}" srcOrd="0" destOrd="0" presId="urn:microsoft.com/office/officeart/2005/8/layout/orgChart1"/>
    <dgm:cxn modelId="{93DF1B9B-EEC4-436A-BD93-A0CA0BD92229}" type="presParOf" srcId="{7310065F-D3E9-47FD-A4A8-A4F36FAFA7EF}" destId="{9E07668F-59D6-4805-AB06-218D4CA74CB1}" srcOrd="1" destOrd="0" presId="urn:microsoft.com/office/officeart/2005/8/layout/orgChart1"/>
    <dgm:cxn modelId="{834D166F-EFB8-494E-90A9-1DAF9D4FFAAC}" type="presParOf" srcId="{909B137E-E3DF-4EFA-BEB4-BE33215C52B7}" destId="{2A366DD1-7B21-40B6-BE97-72D93DA865D9}" srcOrd="1" destOrd="0" presId="urn:microsoft.com/office/officeart/2005/8/layout/orgChart1"/>
    <dgm:cxn modelId="{46AB793E-1FDB-4381-B5E0-FB64D42BFF88}" type="presParOf" srcId="{909B137E-E3DF-4EFA-BEB4-BE33215C52B7}" destId="{C037FF66-9792-456B-9B98-594D935881D5}" srcOrd="2" destOrd="0" presId="urn:microsoft.com/office/officeart/2005/8/layout/orgChart1"/>
    <dgm:cxn modelId="{45E85C31-07F8-4406-AB5B-E830EB599C45}" type="presParOf" srcId="{4A6B28C4-2695-42CA-AABF-EF7F169BDDF4}" destId="{D182D0A2-0473-453B-B832-CECACE2BCD06}" srcOrd="2" destOrd="0" presId="urn:microsoft.com/office/officeart/2005/8/layout/orgChart1"/>
    <dgm:cxn modelId="{A9A56977-45E0-437D-9A9E-49791CF91FAF}" type="presParOf" srcId="{0654C106-CFC1-4084-A9A2-D0C77E7082EE}" destId="{D93CEA31-F5E6-4185-BF08-0923415A6B5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06/11/2017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06/11/2017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06/11/2017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06/11/2017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06/11/2017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06/11/2017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06/11/2017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06/11/2017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06/11/2017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06/11/2017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06/11/2017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8D8FB-5E57-46D5-B001-7A7138616ED5}" type="datetimeFigureOut">
              <a:rPr lang="es-EC" smtClean="0"/>
              <a:pPr/>
              <a:t>06/11/2017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58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3115"/>
            <a:ext cx="3302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dirty="0" smtClean="0"/>
              <a:t>Cruce de parámetros territoriales</a:t>
            </a:r>
            <a:endParaRPr lang="es-EC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274080"/>
              </p:ext>
            </p:extLst>
          </p:nvPr>
        </p:nvGraphicFramePr>
        <p:xfrm>
          <a:off x="3954834" y="200364"/>
          <a:ext cx="2530475" cy="1169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8410"/>
                <a:gridCol w="780415"/>
                <a:gridCol w="501650"/>
              </a:tblGrid>
              <a:tr h="19494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Tabla No. 3 Polígonos por ubicación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Polígonos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%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Urbano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47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28,31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Rural Periurbano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93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56,02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Rural Disperso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26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15,66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TOTAL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166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100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138" y="352674"/>
            <a:ext cx="381642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Dónde:</a:t>
            </a:r>
            <a:endParaRPr kumimoji="0" lang="es-EC" altLang="es-EC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Urbano.-</a:t>
            </a:r>
            <a:r>
              <a:rPr kumimoji="0" lang="es-EC" alt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Suelo con clasificación urbana en base el Plan de Uso y Ocupación de Suelo vigente, según la OM 127 sancionada el 25 de julio de 2016.</a:t>
            </a:r>
            <a:endParaRPr kumimoji="0" lang="es-EC" altLang="es-EC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Rural periurbano.-</a:t>
            </a:r>
            <a:r>
              <a:rPr kumimoji="0" lang="es-EC" alt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Suelo con clasificación rural ibídem, que limita con suelo clasificado como urbano.</a:t>
            </a:r>
            <a:endParaRPr kumimoji="0" lang="es-EC" altLang="es-EC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Rural disperso</a:t>
            </a:r>
            <a:r>
              <a:rPr kumimoji="0" lang="es-EC" alt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.- Suelo con clasificación rural ibídem, que no limita con suelo clasificado como urbano.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309333"/>
              </p:ext>
            </p:extLst>
          </p:nvPr>
        </p:nvGraphicFramePr>
        <p:xfrm>
          <a:off x="3059832" y="1856420"/>
          <a:ext cx="4896545" cy="1255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115"/>
                <a:gridCol w="674413"/>
                <a:gridCol w="748150"/>
                <a:gridCol w="748150"/>
                <a:gridCol w="654631"/>
                <a:gridCol w="654631"/>
                <a:gridCol w="397455"/>
              </a:tblGrid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Tabla No. 4.- Número de polígonos segmentados por ubicación y riesgo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60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Urbano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Muy Bajo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Bajo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Moderado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Alto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Muy Alto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Total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160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3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11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8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7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18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47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Rural Periurbano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6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30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18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24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15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93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Rural Disperso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3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8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6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5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4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26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12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49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32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36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37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166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679869"/>
              </p:ext>
            </p:extLst>
          </p:nvPr>
        </p:nvGraphicFramePr>
        <p:xfrm>
          <a:off x="2771800" y="5420646"/>
          <a:ext cx="6264694" cy="1185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658"/>
                <a:gridCol w="247850"/>
                <a:gridCol w="247850"/>
                <a:gridCol w="308068"/>
                <a:gridCol w="308068"/>
                <a:gridCol w="246582"/>
                <a:gridCol w="246582"/>
                <a:gridCol w="308068"/>
                <a:gridCol w="308068"/>
                <a:gridCol w="246582"/>
                <a:gridCol w="246582"/>
                <a:gridCol w="308068"/>
                <a:gridCol w="308068"/>
                <a:gridCol w="246582"/>
                <a:gridCol w="246582"/>
                <a:gridCol w="308068"/>
                <a:gridCol w="308068"/>
                <a:gridCol w="246582"/>
                <a:gridCol w="246582"/>
                <a:gridCol w="308068"/>
                <a:gridCol w="308068"/>
              </a:tblGrid>
              <a:tr h="149860">
                <a:tc gridSpan="2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Tabla </a:t>
                      </a:r>
                      <a:r>
                        <a:rPr lang="es-EC" sz="1000" dirty="0">
                          <a:effectLst/>
                        </a:rPr>
                        <a:t>No</a:t>
                      </a:r>
                      <a:r>
                        <a:rPr lang="es-EC" sz="800" dirty="0">
                          <a:effectLst/>
                        </a:rPr>
                        <a:t>. 5.- Unidades habitacionales permitidas en lotes de 1.000 m2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98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Muy Bajo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 Bajo 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Moderado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Alto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Muy Alto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98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VS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VNS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SNV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NSNV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VS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VNS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SNV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NSNV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VS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VNS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SNV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NSNV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VS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VNS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SNV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NSNV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VS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VNS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SNV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NSNV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Urbano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8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8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7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6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7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7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6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5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6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6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5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4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3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3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2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Rural periurbano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4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4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3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2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3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3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2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3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3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2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2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2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Rural Disperso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3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2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2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524195"/>
              </p:ext>
            </p:extLst>
          </p:nvPr>
        </p:nvGraphicFramePr>
        <p:xfrm>
          <a:off x="58014" y="3587969"/>
          <a:ext cx="7106272" cy="1055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838"/>
                <a:gridCol w="277428"/>
                <a:gridCol w="278123"/>
                <a:gridCol w="346957"/>
                <a:gridCol w="346957"/>
                <a:gridCol w="278818"/>
                <a:gridCol w="278818"/>
                <a:gridCol w="346957"/>
                <a:gridCol w="346957"/>
                <a:gridCol w="278818"/>
                <a:gridCol w="278818"/>
                <a:gridCol w="346957"/>
                <a:gridCol w="346957"/>
                <a:gridCol w="278818"/>
                <a:gridCol w="278818"/>
                <a:gridCol w="346957"/>
                <a:gridCol w="346957"/>
                <a:gridCol w="278818"/>
                <a:gridCol w="278818"/>
                <a:gridCol w="346957"/>
                <a:gridCol w="346957"/>
                <a:gridCol w="85769"/>
              </a:tblGrid>
              <a:tr h="149860">
                <a:tc gridSpan="2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Tabla No. 6 Unidades habitacionales </a:t>
                      </a:r>
                      <a:r>
                        <a:rPr lang="es-EC" sz="1000" dirty="0">
                          <a:effectLst/>
                        </a:rPr>
                        <a:t>permitidas</a:t>
                      </a:r>
                      <a:r>
                        <a:rPr lang="es-EC" sz="800" dirty="0">
                          <a:effectLst/>
                        </a:rPr>
                        <a:t> en lotes de 600 m2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98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Muy Bajo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 Bajo 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Moderado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Alto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Muy Alto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98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VS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VNS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SNV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NSNV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VS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VNS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SNV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NSNV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VS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VNS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SNV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NSNV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VS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VNS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SNV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NSNV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VS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VNS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SNV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NSNV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Urbano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4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4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2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3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3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2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2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2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Rural periurbano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2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2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2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2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Rural Disperso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1</a:t>
                      </a:r>
                      <a:endParaRPr lang="es-EC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1</a:t>
                      </a:r>
                      <a:endParaRPr lang="es-EC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26006"/>
              </p:ext>
            </p:extLst>
          </p:nvPr>
        </p:nvGraphicFramePr>
        <p:xfrm>
          <a:off x="107504" y="5661248"/>
          <a:ext cx="2241813" cy="7010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77717"/>
                <a:gridCol w="82048"/>
                <a:gridCol w="82048"/>
              </a:tblGrid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VS vías y servicios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986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VNS vías y no servicios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986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SNV servicios y no vías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986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NSNV no servicios no vías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lecha derecha 10"/>
          <p:cNvSpPr/>
          <p:nvPr/>
        </p:nvSpPr>
        <p:spPr>
          <a:xfrm rot="5400000">
            <a:off x="4973116" y="1436969"/>
            <a:ext cx="493910" cy="3600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5379812" y="1454455"/>
            <a:ext cx="129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 </a:t>
            </a:r>
            <a:r>
              <a:rPr lang="es-EC" dirty="0" err="1" smtClean="0"/>
              <a:t>er</a:t>
            </a:r>
            <a:r>
              <a:rPr lang="es-EC" dirty="0" smtClean="0"/>
              <a:t>. Cruce</a:t>
            </a:r>
            <a:endParaRPr lang="es-EC" dirty="0"/>
          </a:p>
        </p:txBody>
      </p:sp>
      <p:sp>
        <p:nvSpPr>
          <p:cNvPr id="14" name="Flecha derecha 13"/>
          <p:cNvSpPr/>
          <p:nvPr/>
        </p:nvSpPr>
        <p:spPr>
          <a:xfrm rot="5400000">
            <a:off x="6477917" y="4086203"/>
            <a:ext cx="2308846" cy="3600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echa derecha 14"/>
          <p:cNvSpPr/>
          <p:nvPr/>
        </p:nvSpPr>
        <p:spPr>
          <a:xfrm rot="5400000">
            <a:off x="4973116" y="3160994"/>
            <a:ext cx="493910" cy="3600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/>
          <p:cNvSpPr txBox="1"/>
          <p:nvPr/>
        </p:nvSpPr>
        <p:spPr>
          <a:xfrm>
            <a:off x="5776995" y="3178597"/>
            <a:ext cx="129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 do. Cruce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601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t="1701" r="2426" b="650"/>
          <a:stretch/>
        </p:blipFill>
        <p:spPr>
          <a:xfrm>
            <a:off x="212976" y="594720"/>
            <a:ext cx="4285767" cy="6227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Elipse 7"/>
          <p:cNvSpPr/>
          <p:nvPr/>
        </p:nvSpPr>
        <p:spPr>
          <a:xfrm>
            <a:off x="2347893" y="4188230"/>
            <a:ext cx="653150" cy="60892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94720"/>
            <a:ext cx="4394282" cy="622264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" name="Conector recto de flecha 2"/>
          <p:cNvCxnSpPr/>
          <p:nvPr/>
        </p:nvCxnSpPr>
        <p:spPr>
          <a:xfrm>
            <a:off x="3001043" y="4509120"/>
            <a:ext cx="16429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1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394282" cy="622264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814173"/>
              </p:ext>
            </p:extLst>
          </p:nvPr>
        </p:nvGraphicFramePr>
        <p:xfrm>
          <a:off x="4737446" y="476672"/>
          <a:ext cx="4386944" cy="61939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82689"/>
                <a:gridCol w="504056"/>
                <a:gridCol w="458359"/>
                <a:gridCol w="548368"/>
                <a:gridCol w="548368"/>
                <a:gridCol w="548368"/>
                <a:gridCol w="548368"/>
                <a:gridCol w="548368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Ubicación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Servicios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Vías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Deslizamiento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Río Monjas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Lahares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Número Viviendas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Densidad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2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Urbano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Principal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muy baja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8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195 </a:t>
                      </a:r>
                      <a:r>
                        <a:rPr lang="es-EC" sz="1000" u="none" strike="noStrike" dirty="0" err="1" smtClean="0">
                          <a:effectLst/>
                        </a:rPr>
                        <a:t>hab</a:t>
                      </a:r>
                      <a:r>
                        <a:rPr lang="es-EC" sz="1000" u="none" strike="noStrike" dirty="0" smtClean="0">
                          <a:effectLst/>
                        </a:rPr>
                        <a:t>/ha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4644008" y="42355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dirty="0" smtClean="0"/>
              <a:t>Análisis 8 viviendas</a:t>
            </a:r>
            <a:endParaRPr lang="es-EC" dirty="0"/>
          </a:p>
        </p:txBody>
      </p:sp>
      <p:sp>
        <p:nvSpPr>
          <p:cNvPr id="7" name="Elipse 6"/>
          <p:cNvSpPr/>
          <p:nvPr/>
        </p:nvSpPr>
        <p:spPr>
          <a:xfrm>
            <a:off x="755576" y="4509120"/>
            <a:ext cx="231715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/>
          <p:cNvSpPr/>
          <p:nvPr/>
        </p:nvSpPr>
        <p:spPr>
          <a:xfrm>
            <a:off x="6628847" y="119009"/>
            <a:ext cx="231715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002638"/>
              </p:ext>
            </p:extLst>
          </p:nvPr>
        </p:nvGraphicFramePr>
        <p:xfrm>
          <a:off x="4667090" y="1847093"/>
          <a:ext cx="4386944" cy="61939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82689"/>
                <a:gridCol w="504056"/>
                <a:gridCol w="458359"/>
                <a:gridCol w="548368"/>
                <a:gridCol w="548368"/>
                <a:gridCol w="548368"/>
                <a:gridCol w="548368"/>
                <a:gridCol w="548368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Ubicación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Servicios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Vías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Deslizamiento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Río Monjas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Lahares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Número Viviendas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Densidad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2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Urbano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Local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moderada</a:t>
                      </a: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146</a:t>
                      </a:r>
                      <a:r>
                        <a:rPr lang="es-EC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s-EC" sz="1000" u="none" strike="noStrike" dirty="0" err="1" smtClean="0">
                          <a:effectLst/>
                        </a:rPr>
                        <a:t>hab</a:t>
                      </a:r>
                      <a:r>
                        <a:rPr lang="es-EC" sz="1000" u="none" strike="noStrike" dirty="0" smtClean="0">
                          <a:effectLst/>
                        </a:rPr>
                        <a:t>/ha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4573652" y="1412776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dirty="0" smtClean="0"/>
              <a:t>Análisis 6 viviendas</a:t>
            </a:r>
            <a:endParaRPr lang="es-EC" dirty="0"/>
          </a:p>
        </p:txBody>
      </p:sp>
      <p:sp>
        <p:nvSpPr>
          <p:cNvPr id="12" name="Elipse 11"/>
          <p:cNvSpPr/>
          <p:nvPr/>
        </p:nvSpPr>
        <p:spPr>
          <a:xfrm>
            <a:off x="1115616" y="3400326"/>
            <a:ext cx="231715" cy="21602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Elipse 12"/>
          <p:cNvSpPr/>
          <p:nvPr/>
        </p:nvSpPr>
        <p:spPr>
          <a:xfrm>
            <a:off x="6567656" y="1498239"/>
            <a:ext cx="231715" cy="21602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58291"/>
              </p:ext>
            </p:extLst>
          </p:nvPr>
        </p:nvGraphicFramePr>
        <p:xfrm>
          <a:off x="4667090" y="3400326"/>
          <a:ext cx="4386944" cy="61939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82689"/>
                <a:gridCol w="504056"/>
                <a:gridCol w="458359"/>
                <a:gridCol w="548368"/>
                <a:gridCol w="548368"/>
                <a:gridCol w="548368"/>
                <a:gridCol w="548368"/>
                <a:gridCol w="548368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Ubicación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Servicios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Vías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Deslizamiento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Río Monjas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Lahares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Número Viviendas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Densidad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2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Rural Periurbano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Local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bajo</a:t>
                      </a: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73  </a:t>
                      </a:r>
                      <a:r>
                        <a:rPr lang="es-EC" sz="1000" u="none" strike="noStrike" dirty="0" err="1" smtClean="0">
                          <a:effectLst/>
                        </a:rPr>
                        <a:t>hab</a:t>
                      </a:r>
                      <a:r>
                        <a:rPr lang="es-EC" sz="1000" u="none" strike="noStrike" dirty="0" smtClean="0">
                          <a:effectLst/>
                        </a:rPr>
                        <a:t>/ha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4573652" y="2966009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dirty="0" smtClean="0"/>
              <a:t>Análisis 3 viviendas</a:t>
            </a:r>
            <a:endParaRPr lang="es-EC" dirty="0"/>
          </a:p>
        </p:txBody>
      </p:sp>
      <p:sp>
        <p:nvSpPr>
          <p:cNvPr id="16" name="Elipse 15"/>
          <p:cNvSpPr/>
          <p:nvPr/>
        </p:nvSpPr>
        <p:spPr>
          <a:xfrm>
            <a:off x="6567656" y="3051472"/>
            <a:ext cx="231715" cy="2160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Elipse 16"/>
          <p:cNvSpPr/>
          <p:nvPr/>
        </p:nvSpPr>
        <p:spPr>
          <a:xfrm>
            <a:off x="2162207" y="2966009"/>
            <a:ext cx="231715" cy="2160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223853"/>
              </p:ext>
            </p:extLst>
          </p:nvPr>
        </p:nvGraphicFramePr>
        <p:xfrm>
          <a:off x="4675992" y="5124730"/>
          <a:ext cx="4386944" cy="61939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82689"/>
                <a:gridCol w="504056"/>
                <a:gridCol w="458359"/>
                <a:gridCol w="548368"/>
                <a:gridCol w="548368"/>
                <a:gridCol w="548368"/>
                <a:gridCol w="548368"/>
                <a:gridCol w="548368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Ubicación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Servicios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Vías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Deslizamiento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Río Monjas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Lahares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Número Viviendas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Densidad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2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Rural</a:t>
                      </a:r>
                      <a:r>
                        <a:rPr lang="es-EC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Disperso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Sin vías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baja</a:t>
                      </a: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effectLst/>
                        </a:rPr>
                        <a:t>24  </a:t>
                      </a:r>
                      <a:r>
                        <a:rPr lang="es-EC" sz="1000" u="none" strike="noStrike" dirty="0" err="1" smtClean="0">
                          <a:effectLst/>
                        </a:rPr>
                        <a:t>hab</a:t>
                      </a:r>
                      <a:r>
                        <a:rPr lang="es-EC" sz="1000" u="none" strike="noStrike" dirty="0" smtClean="0">
                          <a:effectLst/>
                        </a:rPr>
                        <a:t>/ha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9" name="Rectángulo 18"/>
          <p:cNvSpPr/>
          <p:nvPr/>
        </p:nvSpPr>
        <p:spPr>
          <a:xfrm>
            <a:off x="4582554" y="4690413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dirty="0" smtClean="0"/>
              <a:t>Análisis 1 viviendas</a:t>
            </a:r>
            <a:endParaRPr lang="es-EC" dirty="0"/>
          </a:p>
        </p:txBody>
      </p:sp>
      <p:sp>
        <p:nvSpPr>
          <p:cNvPr id="20" name="Elipse 19"/>
          <p:cNvSpPr/>
          <p:nvPr/>
        </p:nvSpPr>
        <p:spPr>
          <a:xfrm>
            <a:off x="6576558" y="4775876"/>
            <a:ext cx="231715" cy="2160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Elipse 20"/>
          <p:cNvSpPr/>
          <p:nvPr/>
        </p:nvSpPr>
        <p:spPr>
          <a:xfrm>
            <a:off x="2843808" y="1390227"/>
            <a:ext cx="231715" cy="2160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867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29600" cy="2232248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Número de lotes por Zonificación y Área</a:t>
            </a:r>
            <a:endParaRPr lang="es-EC" sz="3600" b="1" dirty="0"/>
          </a:p>
        </p:txBody>
      </p:sp>
      <p:pic>
        <p:nvPicPr>
          <p:cNvPr id="3" name="9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8601"/>
            <a:ext cx="2160240" cy="7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6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87127"/>
              </p:ext>
            </p:extLst>
          </p:nvPr>
        </p:nvGraphicFramePr>
        <p:xfrm>
          <a:off x="-1" y="260648"/>
          <a:ext cx="9036496" cy="1872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2260"/>
                <a:gridCol w="1495521"/>
                <a:gridCol w="1495521"/>
                <a:gridCol w="1495521"/>
                <a:gridCol w="1432152"/>
                <a:gridCol w="1495521"/>
              </a:tblGrid>
              <a:tr h="53094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Zonificación A 1002-35 VU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094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Clasificación de suelo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No. Lotes menores 1 ha.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No. Lotes 1 ha- 2 ha.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No. Lotes 2 ha- 3 ha.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No. Lotes 3 ha- 4 ha.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No. Lotes 4 ha- 5 ha.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0104"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0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Urbano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1149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78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21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0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Rural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3589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234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37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56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140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978258"/>
              </p:ext>
            </p:extLst>
          </p:nvPr>
        </p:nvGraphicFramePr>
        <p:xfrm>
          <a:off x="-1" y="3068960"/>
          <a:ext cx="9144002" cy="1530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4417"/>
                <a:gridCol w="1719201"/>
                <a:gridCol w="1407596"/>
                <a:gridCol w="1407596"/>
                <a:gridCol w="1407596"/>
                <a:gridCol w="1407596"/>
              </a:tblGrid>
              <a:tr h="27363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Zonificación A 1002-35 VB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Clasificación de suelo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No. Lotes menores 1 ha.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No. Lotes 1 ha- 2 ha.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No. Lotes 2 ha- 3 ha.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No. Lotes 3 ha- 4 ha.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No. Lotes 4 ha- 5 ha.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Urbano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558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36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30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Rural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61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2232248"/>
          </a:xfrm>
        </p:spPr>
        <p:txBody>
          <a:bodyPr>
            <a:noAutofit/>
          </a:bodyPr>
          <a:lstStyle/>
          <a:p>
            <a:r>
              <a:rPr lang="es-EC" sz="3600" b="1" dirty="0"/>
              <a:t>PROYECTO DE REFORMA DE LA OM 127 DE LAS ZONIFICACIONES A36, A37 Y </a:t>
            </a:r>
            <a:r>
              <a:rPr lang="es-EC" sz="3600" b="1" dirty="0" smtClean="0"/>
              <a:t>A38</a:t>
            </a:r>
            <a:endParaRPr lang="es-EC" sz="3600" b="1" dirty="0"/>
          </a:p>
        </p:txBody>
      </p:sp>
      <p:pic>
        <p:nvPicPr>
          <p:cNvPr id="3" name="9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8601"/>
            <a:ext cx="2160240" cy="7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27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08" y="-99392"/>
            <a:ext cx="4849832" cy="6858000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607961"/>
              </p:ext>
            </p:extLst>
          </p:nvPr>
        </p:nvGraphicFramePr>
        <p:xfrm>
          <a:off x="4817320" y="74382"/>
          <a:ext cx="4327593" cy="651045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982521"/>
                <a:gridCol w="628460"/>
                <a:gridCol w="174057"/>
                <a:gridCol w="802517"/>
                <a:gridCol w="1132524"/>
                <a:gridCol w="607514"/>
              </a:tblGrid>
              <a:tr h="11118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CUADRO RESUMEN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525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DE REFORMA DE LA OM 127 DE LAS ZONIFICACIONES A36, A37 Y A38</a:t>
                      </a:r>
                    </a:p>
                  </a:txBody>
                  <a:tcPr marL="5263" marR="5263" marT="5263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525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C" sz="9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ZONIFICACIÓN A36 A(602-50) (VU)</a:t>
                      </a:r>
                      <a:endParaRPr lang="es-EC" sz="9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PARROQUIA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No.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CLASIFICACION 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USO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AREA (ha)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CUMBAYÁ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2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URBANO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RU1A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20,25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i="1" u="none" strike="noStrike" dirty="0">
                          <a:effectLst/>
                        </a:rPr>
                        <a:t> </a:t>
                      </a:r>
                      <a:r>
                        <a:rPr lang="es-EC" sz="900" i="1" u="none" strike="noStrike" dirty="0" smtClean="0">
                          <a:effectLst/>
                        </a:rPr>
                        <a:t>Subtotal</a:t>
                      </a:r>
                      <a:endParaRPr lang="es-EC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i="1" u="none" strike="noStrike" dirty="0">
                          <a:effectLst/>
                        </a:rPr>
                        <a:t>2</a:t>
                      </a:r>
                      <a:endParaRPr lang="es-EC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i="1" u="none" strike="noStrike" dirty="0">
                          <a:effectLst/>
                        </a:rPr>
                        <a:t> </a:t>
                      </a:r>
                      <a:endParaRPr lang="es-EC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i="1" u="none" strike="noStrike" dirty="0">
                          <a:effectLst/>
                        </a:rPr>
                        <a:t> </a:t>
                      </a:r>
                      <a:endParaRPr lang="es-EC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i="1" u="none" strike="noStrike" dirty="0">
                          <a:effectLst/>
                        </a:rPr>
                        <a:t>20,25</a:t>
                      </a:r>
                      <a:endParaRPr lang="es-EC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099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A37 A(1002-35) (VU)</a:t>
                      </a:r>
                    </a:p>
                  </a:txBody>
                  <a:tcPr marL="5263" marR="5263" marT="52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PARROQUIA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No. POLÍGONOS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CLASIFICACION 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USO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AREA (ha)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ALANGASI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11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AR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144,49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AMAGUAÑA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18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AR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678,99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CALDERÓN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3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RURAL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AR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60,89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COCHAPAMBA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AR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4,72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CONOCOTO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AR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60,03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CUMBAYA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19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RURAL/URBANO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AR, RR2, RU3, RU1A, EQ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286,39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EL CONDADO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RURAL/URBANO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AR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4,13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GUAMANI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RURAL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AR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0,26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GUANGOPOLO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AR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13,00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IÑAQUITO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AR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3,88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ITCHIMBIA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RURAL/URBANO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AR, RU1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4,91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JIPIJAPA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AR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0,44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LA MERCED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AR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4,57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LLANO CHICO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AR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87,13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NAYON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URBANO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AR, RU1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27,08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NONO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URBANO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RU1, RU1A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6,15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PIFO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AR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28,98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PINTAG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AR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10,93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POMASQUI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AR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5,52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PUELLARO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AR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105,62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PUEMBO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RURAL/URBANO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AR, RU1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127,55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PUENGASI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AR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16,84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S. J. DE MINAS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AR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15,51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SAN ANTONIO DE P.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11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RURAL/URBANO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AR, RU1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207,51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TABABELA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RURAL/URBANO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AR, RN/PS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3,49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TUMBACO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19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RURAL/URBANO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AR, RU1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274,87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ZAMBIZA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RURAL/URBANO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AR, RR1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102,57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i="1" u="none" strike="noStrike" dirty="0" smtClean="0">
                          <a:effectLst/>
                        </a:rPr>
                        <a:t>Subtotal</a:t>
                      </a:r>
                      <a:r>
                        <a:rPr lang="es-EC" sz="900" i="1" u="none" strike="noStrike" dirty="0">
                          <a:effectLst/>
                        </a:rPr>
                        <a:t> </a:t>
                      </a:r>
                      <a:endParaRPr lang="es-EC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i="1" u="none" strike="noStrike" dirty="0">
                          <a:effectLst/>
                        </a:rPr>
                        <a:t>143</a:t>
                      </a:r>
                      <a:endParaRPr lang="es-EC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i="1" u="none" strike="noStrike" dirty="0">
                          <a:effectLst/>
                        </a:rPr>
                        <a:t> </a:t>
                      </a:r>
                      <a:endParaRPr lang="es-EC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i="1" u="none" strike="noStrike" dirty="0">
                          <a:effectLst/>
                        </a:rPr>
                        <a:t> </a:t>
                      </a:r>
                      <a:endParaRPr lang="es-EC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i="1" u="none" strike="noStrike" dirty="0">
                          <a:effectLst/>
                        </a:rPr>
                        <a:t>2286,45</a:t>
                      </a:r>
                      <a:endParaRPr lang="es-EC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525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ZONIFICACIÓN A38 A(1002-35) (VB)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PARROQUIA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No.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CLASIFICACION 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USO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AREA (ha)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CUMBAYA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URBANO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RU3, RU1A, RU1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94,56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POMASQUI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URBANO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RU1, RU1A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38,36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SAN ANTONIO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URBANO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36,00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TUMBACO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RURAL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AR, RU1A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48,89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i="1" u="none" strike="noStrike" dirty="0" smtClean="0">
                          <a:effectLst/>
                        </a:rPr>
                        <a:t>Subtotal</a:t>
                      </a:r>
                      <a:r>
                        <a:rPr lang="es-EC" sz="900" i="1" u="none" strike="noStrike" dirty="0">
                          <a:effectLst/>
                        </a:rPr>
                        <a:t> </a:t>
                      </a:r>
                      <a:endParaRPr lang="es-EC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i="1" u="none" strike="noStrike" dirty="0">
                          <a:effectLst/>
                        </a:rPr>
                        <a:t>21</a:t>
                      </a:r>
                      <a:endParaRPr lang="es-EC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i="1" u="none" strike="noStrike" dirty="0">
                          <a:effectLst/>
                        </a:rPr>
                        <a:t> </a:t>
                      </a:r>
                      <a:endParaRPr lang="es-EC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i="1" u="none" strike="noStrike" dirty="0">
                          <a:effectLst/>
                        </a:rPr>
                        <a:t> </a:t>
                      </a:r>
                      <a:endParaRPr lang="es-EC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i="1" u="none" strike="noStrike" dirty="0">
                          <a:effectLst/>
                        </a:rPr>
                        <a:t>217,81</a:t>
                      </a:r>
                      <a:endParaRPr lang="es-EC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52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EC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  <a:endParaRPr lang="es-EC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2.524,50</a:t>
                      </a:r>
                      <a:endParaRPr lang="es-EC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3" marR="5263" marT="526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9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19725771"/>
              </p:ext>
            </p:extLst>
          </p:nvPr>
        </p:nvGraphicFramePr>
        <p:xfrm>
          <a:off x="1619672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99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3115"/>
            <a:ext cx="660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dirty="0"/>
              <a:t>Número máximo de viviendas en base al área de los lotes de 600 </a:t>
            </a:r>
            <a:r>
              <a:rPr lang="es-EC" dirty="0" smtClean="0"/>
              <a:t>m2</a:t>
            </a:r>
            <a:endParaRPr lang="es-EC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958961"/>
              </p:ext>
            </p:extLst>
          </p:nvPr>
        </p:nvGraphicFramePr>
        <p:xfrm>
          <a:off x="107504" y="382447"/>
          <a:ext cx="8856985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5724"/>
                <a:gridCol w="526396"/>
                <a:gridCol w="829221"/>
                <a:gridCol w="535574"/>
                <a:gridCol w="829221"/>
                <a:gridCol w="709093"/>
                <a:gridCol w="591467"/>
                <a:gridCol w="613156"/>
                <a:gridCol w="827553"/>
                <a:gridCol w="709927"/>
                <a:gridCol w="590633"/>
                <a:gridCol w="709927"/>
                <a:gridCol w="709093"/>
              </a:tblGrid>
              <a:tr h="246380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Tabla No. 1 Densificación a partir de lotes de 600 m² zonificación (A36/VU/)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No. Viviendas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COS PB   ( m²)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COS proporcional PB      ( m²)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COS Total      ( m²)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No. Estacionamientos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Área de Estacionamientos  ( m²)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Área verde comunal (m²)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Área verde comunal (%)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Área  promedio por Vivienda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Área libre total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Área libre por unidad de vivienda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Área  promedio por Vivienda (ajustado)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Densidad Hab/ ha.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300,00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600,00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2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50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12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2%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600,00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238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238,00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N/A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40,72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150,00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300,00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4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24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4%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300,00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176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88,00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N/A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81,43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100,00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200,00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6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150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36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6%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200,00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114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38,00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N/A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122,15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300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75,00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150,00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8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200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48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8%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150,00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52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13,00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N/A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162,87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60,00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120,00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250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60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10%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120,00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-10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-2,00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118,00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203,58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50,00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100,00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9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225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72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12%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100,00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0,50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100,50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244,30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42,86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85,71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250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84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14%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85,71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-34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-4,86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80,86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285,02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37,50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75,00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11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275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96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16%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75,00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-71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-8,88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66,13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325,73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0" y="3203684"/>
            <a:ext cx="8856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/>
              <a:t>Número máximo de viviendas en base al área de los lotes de </a:t>
            </a:r>
            <a:r>
              <a:rPr lang="es-EC" dirty="0" smtClean="0"/>
              <a:t>1.000 </a:t>
            </a:r>
            <a:r>
              <a:rPr lang="es-EC" dirty="0"/>
              <a:t>m2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476799"/>
              </p:ext>
            </p:extLst>
          </p:nvPr>
        </p:nvGraphicFramePr>
        <p:xfrm>
          <a:off x="118224" y="3501008"/>
          <a:ext cx="8856985" cy="3280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5533"/>
                <a:gridCol w="475375"/>
                <a:gridCol w="828154"/>
                <a:gridCol w="590466"/>
                <a:gridCol w="709726"/>
                <a:gridCol w="708892"/>
                <a:gridCol w="709726"/>
                <a:gridCol w="612984"/>
                <a:gridCol w="827319"/>
                <a:gridCol w="709726"/>
                <a:gridCol w="590466"/>
                <a:gridCol w="709726"/>
                <a:gridCol w="708892"/>
              </a:tblGrid>
              <a:tr h="170815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Tabla No. 2  Densificación a partir de lotes de 1000 m² zonificaciones A37/A38/VU/VB)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30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No. Viviendas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COS PB            ( m²)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COS proporcional PB      ( m²)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COS Total      ( m²)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No. Estacionamientos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Área de Estacionamientos  ( m²)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Área verde comunal (m²)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Área verde comunal (%)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Área  promedio por Vivienda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Área libre total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Área libre por unidad de vivienda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Área  promedio por Vivienda (ajustado)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Densidad Hab/ ha.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350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350,00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700,00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2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50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12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1%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700,00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588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588,00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N/A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24,43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350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175,00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350,00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4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24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2%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350,00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526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263,00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N/A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48,86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350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116,67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233,33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6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150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36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4%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233,33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464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154,67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N/A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73,29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350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87,50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175,00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8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200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48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5%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175,00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402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100,50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N/A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97,72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350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70,00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140,00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250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60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6%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140,00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340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68,00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N/A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122,15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350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58,33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116,67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9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225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72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7%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116,67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353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58,83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N/A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146,58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350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50,00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100,00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250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84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8%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100,00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316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45,14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N/A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171,01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350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43,75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87,50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11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275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96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10%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87,50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279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34,88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N/A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195,44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350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38,89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77,78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12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300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108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11%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77,78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242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26,89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N/A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219,87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8644238" y="-35767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dirty="0"/>
              <a:t>1) </a:t>
            </a:r>
          </a:p>
        </p:txBody>
      </p:sp>
    </p:spTree>
    <p:extLst>
      <p:ext uri="{BB962C8B-B14F-4D97-AF65-F5344CB8AC3E}">
        <p14:creationId xmlns:p14="http://schemas.microsoft.com/office/powerpoint/2010/main" val="39801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1520" y="26064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b="1" dirty="0" smtClean="0"/>
              <a:t>Formas de Ocupación en un lote tipo de 1.000 m2 (25m x 50m)</a:t>
            </a:r>
            <a:endParaRPr lang="es-EC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r="2121" b="21650"/>
          <a:stretch/>
        </p:blipFill>
        <p:spPr>
          <a:xfrm rot="16200000">
            <a:off x="1248375" y="2225411"/>
            <a:ext cx="6143193" cy="295232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5496" y="1340768"/>
            <a:ext cx="360040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395536" y="1259468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/>
              <a:t>V</a:t>
            </a:r>
            <a:r>
              <a:rPr lang="es-EC" sz="1400" dirty="0" smtClean="0"/>
              <a:t>iviendas</a:t>
            </a:r>
            <a:endParaRPr lang="es-EC" sz="1400" dirty="0"/>
          </a:p>
        </p:txBody>
      </p:sp>
      <p:sp>
        <p:nvSpPr>
          <p:cNvPr id="8" name="Rectángulo 7"/>
          <p:cNvSpPr/>
          <p:nvPr/>
        </p:nvSpPr>
        <p:spPr>
          <a:xfrm>
            <a:off x="35496" y="1758942"/>
            <a:ext cx="36004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395536" y="1753071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Área libre</a:t>
            </a:r>
            <a:endParaRPr lang="es-EC" sz="1400" dirty="0"/>
          </a:p>
        </p:txBody>
      </p:sp>
      <p:sp>
        <p:nvSpPr>
          <p:cNvPr id="10" name="Rectángulo 9"/>
          <p:cNvSpPr/>
          <p:nvPr/>
        </p:nvSpPr>
        <p:spPr>
          <a:xfrm>
            <a:off x="35496" y="2708920"/>
            <a:ext cx="36004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395536" y="2721751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Parqueaderos</a:t>
            </a:r>
            <a:endParaRPr lang="es-EC" sz="1400" dirty="0"/>
          </a:p>
        </p:txBody>
      </p:sp>
      <p:sp>
        <p:nvSpPr>
          <p:cNvPr id="12" name="Rectángulo 11"/>
          <p:cNvSpPr/>
          <p:nvPr/>
        </p:nvSpPr>
        <p:spPr>
          <a:xfrm>
            <a:off x="35496" y="3251887"/>
            <a:ext cx="360040" cy="2880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95536" y="3212976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Circulación vehicular</a:t>
            </a:r>
            <a:endParaRPr lang="es-EC" sz="1400" dirty="0"/>
          </a:p>
        </p:txBody>
      </p:sp>
      <p:sp>
        <p:nvSpPr>
          <p:cNvPr id="14" name="Rectángulo 13"/>
          <p:cNvSpPr/>
          <p:nvPr/>
        </p:nvSpPr>
        <p:spPr>
          <a:xfrm>
            <a:off x="35496" y="3847174"/>
            <a:ext cx="360040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395536" y="3789040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Circulación peatonal</a:t>
            </a:r>
            <a:endParaRPr lang="es-EC" sz="1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0" t="24800" r="1722" b="20601"/>
          <a:stretch/>
        </p:blipFill>
        <p:spPr>
          <a:xfrm rot="16200000">
            <a:off x="4323815" y="2187061"/>
            <a:ext cx="6112993" cy="2998827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35496" y="2196295"/>
            <a:ext cx="36004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395536" y="2185119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Área verde comunal</a:t>
            </a:r>
            <a:endParaRPr lang="es-EC" sz="1400" dirty="0"/>
          </a:p>
        </p:txBody>
      </p:sp>
      <p:sp>
        <p:nvSpPr>
          <p:cNvPr id="19" name="Rectángulo 18"/>
          <p:cNvSpPr/>
          <p:nvPr/>
        </p:nvSpPr>
        <p:spPr>
          <a:xfrm>
            <a:off x="2742173" y="750284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1 V</a:t>
            </a:r>
            <a:endParaRPr lang="es-EC" sz="1600" dirty="0"/>
          </a:p>
        </p:txBody>
      </p:sp>
      <p:sp>
        <p:nvSpPr>
          <p:cNvPr id="20" name="Rectángulo 19"/>
          <p:cNvSpPr/>
          <p:nvPr/>
        </p:nvSpPr>
        <p:spPr>
          <a:xfrm>
            <a:off x="3566507" y="6554921"/>
            <a:ext cx="2469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Densidad 24,43 </a:t>
            </a:r>
            <a:r>
              <a:rPr lang="es-EC" sz="1600" dirty="0" err="1" smtClean="0"/>
              <a:t>hab</a:t>
            </a:r>
            <a:r>
              <a:rPr lang="es-EC" sz="1600" dirty="0" smtClean="0"/>
              <a:t>/ha</a:t>
            </a:r>
            <a:endParaRPr lang="es-EC" sz="1600" dirty="0"/>
          </a:p>
        </p:txBody>
      </p:sp>
      <p:sp>
        <p:nvSpPr>
          <p:cNvPr id="21" name="Rectángulo 20"/>
          <p:cNvSpPr/>
          <p:nvPr/>
        </p:nvSpPr>
        <p:spPr>
          <a:xfrm>
            <a:off x="5883623" y="750284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2 V</a:t>
            </a:r>
            <a:endParaRPr lang="es-EC" sz="1600" dirty="0"/>
          </a:p>
        </p:txBody>
      </p:sp>
      <p:sp>
        <p:nvSpPr>
          <p:cNvPr id="22" name="Rectángulo 21"/>
          <p:cNvSpPr/>
          <p:nvPr/>
        </p:nvSpPr>
        <p:spPr>
          <a:xfrm>
            <a:off x="7009649" y="6554921"/>
            <a:ext cx="2469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Densidad 48,86 </a:t>
            </a:r>
            <a:r>
              <a:rPr lang="es-EC" sz="1600" dirty="0" err="1" smtClean="0"/>
              <a:t>hab</a:t>
            </a:r>
            <a:r>
              <a:rPr lang="es-EC" sz="1600" dirty="0" smtClean="0"/>
              <a:t>/ha</a:t>
            </a:r>
            <a:endParaRPr lang="es-EC" sz="1600" dirty="0"/>
          </a:p>
        </p:txBody>
      </p:sp>
      <p:sp>
        <p:nvSpPr>
          <p:cNvPr id="23" name="Rectángulo 22"/>
          <p:cNvSpPr/>
          <p:nvPr/>
        </p:nvSpPr>
        <p:spPr>
          <a:xfrm>
            <a:off x="3851920" y="1253661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1</a:t>
            </a:r>
            <a:endParaRPr lang="es-EC" sz="1400" dirty="0"/>
          </a:p>
        </p:txBody>
      </p:sp>
      <p:sp>
        <p:nvSpPr>
          <p:cNvPr id="24" name="Rectángulo 23"/>
          <p:cNvSpPr/>
          <p:nvPr/>
        </p:nvSpPr>
        <p:spPr>
          <a:xfrm>
            <a:off x="6876256" y="1032991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1</a:t>
            </a:r>
            <a:endParaRPr lang="es-EC" sz="1400" dirty="0"/>
          </a:p>
        </p:txBody>
      </p:sp>
      <p:sp>
        <p:nvSpPr>
          <p:cNvPr id="25" name="Rectángulo 24"/>
          <p:cNvSpPr/>
          <p:nvPr/>
        </p:nvSpPr>
        <p:spPr>
          <a:xfrm>
            <a:off x="6867289" y="2031230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2</a:t>
            </a:r>
            <a:endParaRPr lang="es-EC" sz="1400" dirty="0"/>
          </a:p>
        </p:txBody>
      </p:sp>
      <p:sp>
        <p:nvSpPr>
          <p:cNvPr id="30" name="Rectángulo 29"/>
          <p:cNvSpPr/>
          <p:nvPr/>
        </p:nvSpPr>
        <p:spPr>
          <a:xfrm>
            <a:off x="3367630" y="3520753"/>
            <a:ext cx="1780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200" dirty="0" smtClean="0"/>
              <a:t>COS  PB	350 m2</a:t>
            </a:r>
            <a:endParaRPr lang="es-EC" sz="1200" dirty="0"/>
          </a:p>
          <a:p>
            <a:pPr lvl="0"/>
            <a:r>
              <a:rPr lang="es-EC" sz="1200" dirty="0" smtClean="0"/>
              <a:t>COS TOTAL	700 m2</a:t>
            </a:r>
            <a:endParaRPr lang="es-EC" sz="1200" dirty="0"/>
          </a:p>
        </p:txBody>
      </p:sp>
      <p:sp>
        <p:nvSpPr>
          <p:cNvPr id="31" name="Rectángulo 30"/>
          <p:cNvSpPr/>
          <p:nvPr/>
        </p:nvSpPr>
        <p:spPr>
          <a:xfrm>
            <a:off x="6391966" y="3501008"/>
            <a:ext cx="1780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200" dirty="0" smtClean="0"/>
              <a:t>COS  PB	175 m2</a:t>
            </a:r>
            <a:endParaRPr lang="es-EC" sz="1200" dirty="0"/>
          </a:p>
          <a:p>
            <a:pPr lvl="0"/>
            <a:r>
              <a:rPr lang="es-EC" sz="1200" dirty="0" smtClean="0"/>
              <a:t>COS TOTAL	350 m2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45081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22700" r="2960" b="21650"/>
          <a:stretch/>
        </p:blipFill>
        <p:spPr>
          <a:xfrm rot="16200000">
            <a:off x="4145051" y="2187051"/>
            <a:ext cx="6182491" cy="2952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22700" r="2120" b="18500"/>
          <a:stretch/>
        </p:blipFill>
        <p:spPr>
          <a:xfrm rot="16200000">
            <a:off x="925934" y="2187052"/>
            <a:ext cx="6062143" cy="2952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1520" y="26064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b="1" dirty="0" smtClean="0"/>
              <a:t>Formas de Ocupación en un lote tipo de 1.000 m2 (25m x 50m)</a:t>
            </a:r>
            <a:endParaRPr lang="es-EC" b="1" dirty="0"/>
          </a:p>
        </p:txBody>
      </p:sp>
      <p:sp>
        <p:nvSpPr>
          <p:cNvPr id="6" name="Rectángulo 5"/>
          <p:cNvSpPr/>
          <p:nvPr/>
        </p:nvSpPr>
        <p:spPr>
          <a:xfrm>
            <a:off x="35496" y="1340768"/>
            <a:ext cx="360040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395536" y="1259468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/>
              <a:t>V</a:t>
            </a:r>
            <a:r>
              <a:rPr lang="es-EC" sz="1400" dirty="0" smtClean="0"/>
              <a:t>iviendas</a:t>
            </a:r>
            <a:endParaRPr lang="es-EC" sz="1400" dirty="0"/>
          </a:p>
        </p:txBody>
      </p:sp>
      <p:sp>
        <p:nvSpPr>
          <p:cNvPr id="8" name="Rectángulo 7"/>
          <p:cNvSpPr/>
          <p:nvPr/>
        </p:nvSpPr>
        <p:spPr>
          <a:xfrm>
            <a:off x="35496" y="1758942"/>
            <a:ext cx="36004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395536" y="1753071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Área libre</a:t>
            </a:r>
            <a:endParaRPr lang="es-EC" sz="1400" dirty="0"/>
          </a:p>
        </p:txBody>
      </p:sp>
      <p:sp>
        <p:nvSpPr>
          <p:cNvPr id="10" name="Rectángulo 9"/>
          <p:cNvSpPr/>
          <p:nvPr/>
        </p:nvSpPr>
        <p:spPr>
          <a:xfrm>
            <a:off x="35496" y="2708920"/>
            <a:ext cx="36004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395536" y="2721751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Parqueaderos</a:t>
            </a:r>
            <a:endParaRPr lang="es-EC" sz="1400" dirty="0"/>
          </a:p>
        </p:txBody>
      </p:sp>
      <p:sp>
        <p:nvSpPr>
          <p:cNvPr id="12" name="Rectángulo 11"/>
          <p:cNvSpPr/>
          <p:nvPr/>
        </p:nvSpPr>
        <p:spPr>
          <a:xfrm>
            <a:off x="35496" y="3251887"/>
            <a:ext cx="360040" cy="2880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95536" y="3212976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Circulación vehicular</a:t>
            </a:r>
            <a:endParaRPr lang="es-EC" sz="1400" dirty="0"/>
          </a:p>
        </p:txBody>
      </p:sp>
      <p:sp>
        <p:nvSpPr>
          <p:cNvPr id="14" name="Rectángulo 13"/>
          <p:cNvSpPr/>
          <p:nvPr/>
        </p:nvSpPr>
        <p:spPr>
          <a:xfrm>
            <a:off x="35496" y="3847174"/>
            <a:ext cx="360040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395536" y="3789040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Circulación peatonal</a:t>
            </a:r>
            <a:endParaRPr lang="es-EC" sz="1400" dirty="0"/>
          </a:p>
        </p:txBody>
      </p:sp>
      <p:sp>
        <p:nvSpPr>
          <p:cNvPr id="17" name="Rectángulo 16"/>
          <p:cNvSpPr/>
          <p:nvPr/>
        </p:nvSpPr>
        <p:spPr>
          <a:xfrm>
            <a:off x="35496" y="2196295"/>
            <a:ext cx="36004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395536" y="2185119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Área verde comunal</a:t>
            </a:r>
            <a:endParaRPr lang="es-EC" sz="1400" dirty="0"/>
          </a:p>
        </p:txBody>
      </p:sp>
      <p:sp>
        <p:nvSpPr>
          <p:cNvPr id="19" name="Rectángulo 18"/>
          <p:cNvSpPr/>
          <p:nvPr/>
        </p:nvSpPr>
        <p:spPr>
          <a:xfrm>
            <a:off x="2697029" y="728991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4 V</a:t>
            </a:r>
            <a:endParaRPr lang="es-EC" sz="1600" dirty="0"/>
          </a:p>
        </p:txBody>
      </p:sp>
      <p:sp>
        <p:nvSpPr>
          <p:cNvPr id="20" name="Rectángulo 19"/>
          <p:cNvSpPr/>
          <p:nvPr/>
        </p:nvSpPr>
        <p:spPr>
          <a:xfrm>
            <a:off x="3036142" y="6571765"/>
            <a:ext cx="2469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Densidad 97,72 </a:t>
            </a:r>
            <a:r>
              <a:rPr lang="es-EC" sz="1600" dirty="0" err="1" smtClean="0"/>
              <a:t>hab</a:t>
            </a:r>
            <a:r>
              <a:rPr lang="es-EC" sz="1600" dirty="0" smtClean="0"/>
              <a:t>/ha</a:t>
            </a:r>
            <a:endParaRPr lang="es-EC" sz="1600" dirty="0"/>
          </a:p>
        </p:txBody>
      </p:sp>
      <p:sp>
        <p:nvSpPr>
          <p:cNvPr id="23" name="Rectángulo 22"/>
          <p:cNvSpPr/>
          <p:nvPr/>
        </p:nvSpPr>
        <p:spPr>
          <a:xfrm>
            <a:off x="5904322" y="764704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6 V</a:t>
            </a:r>
            <a:endParaRPr lang="es-EC" sz="1600" dirty="0"/>
          </a:p>
        </p:txBody>
      </p:sp>
      <p:sp>
        <p:nvSpPr>
          <p:cNvPr id="24" name="Rectángulo 23"/>
          <p:cNvSpPr/>
          <p:nvPr/>
        </p:nvSpPr>
        <p:spPr>
          <a:xfrm>
            <a:off x="6243435" y="6607478"/>
            <a:ext cx="2469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Densidad 146,58 </a:t>
            </a:r>
            <a:r>
              <a:rPr lang="es-EC" sz="1600" dirty="0" err="1" smtClean="0"/>
              <a:t>hab</a:t>
            </a:r>
            <a:r>
              <a:rPr lang="es-EC" sz="1600" dirty="0" smtClean="0"/>
              <a:t>/ha</a:t>
            </a:r>
            <a:endParaRPr lang="es-EC" sz="1600" dirty="0"/>
          </a:p>
        </p:txBody>
      </p:sp>
      <p:sp>
        <p:nvSpPr>
          <p:cNvPr id="26" name="Rectángulo 25"/>
          <p:cNvSpPr/>
          <p:nvPr/>
        </p:nvSpPr>
        <p:spPr>
          <a:xfrm>
            <a:off x="3201085" y="1567245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1</a:t>
            </a:r>
            <a:endParaRPr lang="es-EC" sz="1400" dirty="0"/>
          </a:p>
        </p:txBody>
      </p:sp>
      <p:sp>
        <p:nvSpPr>
          <p:cNvPr id="27" name="Rectángulo 26"/>
          <p:cNvSpPr/>
          <p:nvPr/>
        </p:nvSpPr>
        <p:spPr>
          <a:xfrm>
            <a:off x="3202356" y="2413974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2</a:t>
            </a:r>
            <a:endParaRPr lang="es-EC" sz="1400" dirty="0"/>
          </a:p>
        </p:txBody>
      </p:sp>
      <p:sp>
        <p:nvSpPr>
          <p:cNvPr id="28" name="Rectángulo 27"/>
          <p:cNvSpPr/>
          <p:nvPr/>
        </p:nvSpPr>
        <p:spPr>
          <a:xfrm>
            <a:off x="3779912" y="1556792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3</a:t>
            </a:r>
            <a:endParaRPr lang="es-EC" sz="1400" dirty="0"/>
          </a:p>
        </p:txBody>
      </p:sp>
      <p:sp>
        <p:nvSpPr>
          <p:cNvPr id="29" name="Rectángulo 28"/>
          <p:cNvSpPr/>
          <p:nvPr/>
        </p:nvSpPr>
        <p:spPr>
          <a:xfrm>
            <a:off x="3781183" y="2403521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4</a:t>
            </a:r>
            <a:endParaRPr lang="es-EC" sz="1400" dirty="0"/>
          </a:p>
        </p:txBody>
      </p:sp>
      <p:sp>
        <p:nvSpPr>
          <p:cNvPr id="30" name="Rectángulo 29"/>
          <p:cNvSpPr/>
          <p:nvPr/>
        </p:nvSpPr>
        <p:spPr>
          <a:xfrm>
            <a:off x="6442937" y="1340768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1</a:t>
            </a:r>
            <a:endParaRPr lang="es-EC" sz="1400" dirty="0"/>
          </a:p>
        </p:txBody>
      </p:sp>
      <p:sp>
        <p:nvSpPr>
          <p:cNvPr id="31" name="Rectángulo 30"/>
          <p:cNvSpPr/>
          <p:nvPr/>
        </p:nvSpPr>
        <p:spPr>
          <a:xfrm>
            <a:off x="6444208" y="1969095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2</a:t>
            </a:r>
            <a:endParaRPr lang="es-EC" sz="1400" dirty="0"/>
          </a:p>
        </p:txBody>
      </p:sp>
      <p:sp>
        <p:nvSpPr>
          <p:cNvPr id="32" name="Rectángulo 31"/>
          <p:cNvSpPr/>
          <p:nvPr/>
        </p:nvSpPr>
        <p:spPr>
          <a:xfrm>
            <a:off x="6444208" y="2545159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3</a:t>
            </a:r>
            <a:endParaRPr lang="es-EC" sz="1400" dirty="0"/>
          </a:p>
        </p:txBody>
      </p:sp>
      <p:sp>
        <p:nvSpPr>
          <p:cNvPr id="33" name="Rectángulo 32"/>
          <p:cNvSpPr/>
          <p:nvPr/>
        </p:nvSpPr>
        <p:spPr>
          <a:xfrm>
            <a:off x="7019001" y="1340768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4</a:t>
            </a:r>
            <a:endParaRPr lang="es-EC" sz="1400" dirty="0"/>
          </a:p>
        </p:txBody>
      </p:sp>
      <p:sp>
        <p:nvSpPr>
          <p:cNvPr id="34" name="Rectángulo 33"/>
          <p:cNvSpPr/>
          <p:nvPr/>
        </p:nvSpPr>
        <p:spPr>
          <a:xfrm>
            <a:off x="7020272" y="1969095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5</a:t>
            </a:r>
            <a:endParaRPr lang="es-EC" sz="1400" dirty="0"/>
          </a:p>
        </p:txBody>
      </p:sp>
      <p:sp>
        <p:nvSpPr>
          <p:cNvPr id="35" name="Rectángulo 34"/>
          <p:cNvSpPr/>
          <p:nvPr/>
        </p:nvSpPr>
        <p:spPr>
          <a:xfrm>
            <a:off x="7020272" y="2545159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6</a:t>
            </a:r>
            <a:endParaRPr lang="es-EC" sz="1400" dirty="0"/>
          </a:p>
        </p:txBody>
      </p:sp>
      <p:sp>
        <p:nvSpPr>
          <p:cNvPr id="36" name="Rectángulo 35"/>
          <p:cNvSpPr/>
          <p:nvPr/>
        </p:nvSpPr>
        <p:spPr>
          <a:xfrm>
            <a:off x="2987824" y="3520753"/>
            <a:ext cx="1780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200" dirty="0" smtClean="0"/>
              <a:t>COS  PB	87,50 m2</a:t>
            </a:r>
            <a:endParaRPr lang="es-EC" sz="1200" dirty="0"/>
          </a:p>
          <a:p>
            <a:pPr lvl="0"/>
            <a:r>
              <a:rPr lang="es-EC" sz="1200" dirty="0" smtClean="0"/>
              <a:t>COS TOTAL	175  m2</a:t>
            </a:r>
            <a:endParaRPr lang="es-EC" sz="1200" dirty="0"/>
          </a:p>
        </p:txBody>
      </p:sp>
      <p:sp>
        <p:nvSpPr>
          <p:cNvPr id="37" name="Rectángulo 36"/>
          <p:cNvSpPr/>
          <p:nvPr/>
        </p:nvSpPr>
        <p:spPr>
          <a:xfrm>
            <a:off x="6175942" y="3501008"/>
            <a:ext cx="1780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200" dirty="0" smtClean="0"/>
              <a:t>COS  PB	58,33 m2</a:t>
            </a:r>
            <a:endParaRPr lang="es-EC" sz="1200" dirty="0"/>
          </a:p>
          <a:p>
            <a:pPr lvl="0"/>
            <a:r>
              <a:rPr lang="es-EC" sz="1200" dirty="0" smtClean="0"/>
              <a:t>COS TOTAL	116,67 m2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46308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24801" r="2960" b="16401"/>
          <a:stretch/>
        </p:blipFill>
        <p:spPr>
          <a:xfrm rot="16200000">
            <a:off x="2683246" y="2293418"/>
            <a:ext cx="6009429" cy="2952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1520" y="26064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b="1" dirty="0" smtClean="0"/>
              <a:t>Formas de Ocupación en un lote tipo de 1.000 m2 (25m x 50m)</a:t>
            </a:r>
            <a:endParaRPr lang="es-EC" b="1" dirty="0"/>
          </a:p>
        </p:txBody>
      </p:sp>
      <p:sp>
        <p:nvSpPr>
          <p:cNvPr id="6" name="Rectángulo 5"/>
          <p:cNvSpPr/>
          <p:nvPr/>
        </p:nvSpPr>
        <p:spPr>
          <a:xfrm>
            <a:off x="467544" y="1340768"/>
            <a:ext cx="360040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827584" y="1259468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/>
              <a:t>V</a:t>
            </a:r>
            <a:r>
              <a:rPr lang="es-EC" sz="1400" dirty="0" smtClean="0"/>
              <a:t>iviendas</a:t>
            </a:r>
            <a:endParaRPr lang="es-EC" sz="1400" dirty="0"/>
          </a:p>
        </p:txBody>
      </p:sp>
      <p:sp>
        <p:nvSpPr>
          <p:cNvPr id="8" name="Rectángulo 7"/>
          <p:cNvSpPr/>
          <p:nvPr/>
        </p:nvSpPr>
        <p:spPr>
          <a:xfrm>
            <a:off x="467544" y="1758942"/>
            <a:ext cx="36004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827584" y="1753071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Área libre</a:t>
            </a:r>
            <a:endParaRPr lang="es-EC" sz="1400" dirty="0"/>
          </a:p>
        </p:txBody>
      </p:sp>
      <p:sp>
        <p:nvSpPr>
          <p:cNvPr id="10" name="Rectángulo 9"/>
          <p:cNvSpPr/>
          <p:nvPr/>
        </p:nvSpPr>
        <p:spPr>
          <a:xfrm>
            <a:off x="467544" y="2708920"/>
            <a:ext cx="36004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27584" y="2721751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Parqueaderos</a:t>
            </a:r>
            <a:endParaRPr lang="es-EC" sz="1400" dirty="0"/>
          </a:p>
        </p:txBody>
      </p:sp>
      <p:sp>
        <p:nvSpPr>
          <p:cNvPr id="12" name="Rectángulo 11"/>
          <p:cNvSpPr/>
          <p:nvPr/>
        </p:nvSpPr>
        <p:spPr>
          <a:xfrm>
            <a:off x="467544" y="3251887"/>
            <a:ext cx="360040" cy="2880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827584" y="3212976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Circulación vehicular</a:t>
            </a:r>
            <a:endParaRPr lang="es-EC" sz="1400" dirty="0"/>
          </a:p>
        </p:txBody>
      </p:sp>
      <p:sp>
        <p:nvSpPr>
          <p:cNvPr id="14" name="Rectángulo 13"/>
          <p:cNvSpPr/>
          <p:nvPr/>
        </p:nvSpPr>
        <p:spPr>
          <a:xfrm>
            <a:off x="467544" y="3847174"/>
            <a:ext cx="360040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827584" y="3789040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Circulación peatonal</a:t>
            </a:r>
            <a:endParaRPr lang="es-EC" sz="1400" dirty="0"/>
          </a:p>
        </p:txBody>
      </p:sp>
      <p:sp>
        <p:nvSpPr>
          <p:cNvPr id="17" name="Rectángulo 16"/>
          <p:cNvSpPr/>
          <p:nvPr/>
        </p:nvSpPr>
        <p:spPr>
          <a:xfrm>
            <a:off x="467544" y="2196295"/>
            <a:ext cx="36004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827584" y="2185119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Área verde comunal</a:t>
            </a:r>
            <a:endParaRPr lang="es-EC" sz="1400" dirty="0"/>
          </a:p>
        </p:txBody>
      </p:sp>
      <p:sp>
        <p:nvSpPr>
          <p:cNvPr id="23" name="Rectángulo 22"/>
          <p:cNvSpPr/>
          <p:nvPr/>
        </p:nvSpPr>
        <p:spPr>
          <a:xfrm>
            <a:off x="4334733" y="764703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8 V</a:t>
            </a:r>
            <a:endParaRPr lang="es-EC" sz="1600" dirty="0"/>
          </a:p>
        </p:txBody>
      </p:sp>
      <p:sp>
        <p:nvSpPr>
          <p:cNvPr id="24" name="Rectángulo 23"/>
          <p:cNvSpPr/>
          <p:nvPr/>
        </p:nvSpPr>
        <p:spPr>
          <a:xfrm>
            <a:off x="4982805" y="6607478"/>
            <a:ext cx="2469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dirty="0" smtClean="0"/>
              <a:t>Densidad 195,44 </a:t>
            </a:r>
            <a:r>
              <a:rPr lang="es-EC" sz="1600" dirty="0" err="1" smtClean="0"/>
              <a:t>hab</a:t>
            </a:r>
            <a:r>
              <a:rPr lang="es-EC" sz="1600" dirty="0" smtClean="0"/>
              <a:t>/ha</a:t>
            </a:r>
            <a:endParaRPr lang="es-EC" sz="1600" dirty="0"/>
          </a:p>
        </p:txBody>
      </p:sp>
      <p:sp>
        <p:nvSpPr>
          <p:cNvPr id="22" name="Rectángulo 21"/>
          <p:cNvSpPr/>
          <p:nvPr/>
        </p:nvSpPr>
        <p:spPr>
          <a:xfrm>
            <a:off x="4930769" y="1484784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1</a:t>
            </a:r>
            <a:endParaRPr lang="es-EC" sz="1400" dirty="0"/>
          </a:p>
        </p:txBody>
      </p:sp>
      <p:sp>
        <p:nvSpPr>
          <p:cNvPr id="26" name="Rectángulo 25"/>
          <p:cNvSpPr/>
          <p:nvPr/>
        </p:nvSpPr>
        <p:spPr>
          <a:xfrm>
            <a:off x="4932040" y="1897087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2</a:t>
            </a:r>
            <a:endParaRPr lang="es-EC" sz="1400" dirty="0"/>
          </a:p>
        </p:txBody>
      </p:sp>
      <p:sp>
        <p:nvSpPr>
          <p:cNvPr id="27" name="Rectángulo 26"/>
          <p:cNvSpPr/>
          <p:nvPr/>
        </p:nvSpPr>
        <p:spPr>
          <a:xfrm>
            <a:off x="4932040" y="2348880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3</a:t>
            </a:r>
            <a:endParaRPr lang="es-EC" sz="1400" dirty="0"/>
          </a:p>
        </p:txBody>
      </p:sp>
      <p:sp>
        <p:nvSpPr>
          <p:cNvPr id="28" name="Rectángulo 27"/>
          <p:cNvSpPr/>
          <p:nvPr/>
        </p:nvSpPr>
        <p:spPr>
          <a:xfrm>
            <a:off x="4932040" y="2761183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4</a:t>
            </a:r>
            <a:endParaRPr lang="es-EC" sz="1400" dirty="0"/>
          </a:p>
        </p:txBody>
      </p:sp>
      <p:sp>
        <p:nvSpPr>
          <p:cNvPr id="29" name="Rectángulo 28"/>
          <p:cNvSpPr/>
          <p:nvPr/>
        </p:nvSpPr>
        <p:spPr>
          <a:xfrm>
            <a:off x="5506833" y="1484784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5</a:t>
            </a:r>
            <a:endParaRPr lang="es-EC" sz="1400" dirty="0"/>
          </a:p>
        </p:txBody>
      </p:sp>
      <p:sp>
        <p:nvSpPr>
          <p:cNvPr id="30" name="Rectángulo 29"/>
          <p:cNvSpPr/>
          <p:nvPr/>
        </p:nvSpPr>
        <p:spPr>
          <a:xfrm>
            <a:off x="5508104" y="1897087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6</a:t>
            </a:r>
            <a:endParaRPr lang="es-EC" sz="1400" dirty="0"/>
          </a:p>
        </p:txBody>
      </p:sp>
      <p:sp>
        <p:nvSpPr>
          <p:cNvPr id="31" name="Rectángulo 30"/>
          <p:cNvSpPr/>
          <p:nvPr/>
        </p:nvSpPr>
        <p:spPr>
          <a:xfrm>
            <a:off x="5508104" y="2348880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7</a:t>
            </a:r>
            <a:endParaRPr lang="es-EC" sz="1400" dirty="0"/>
          </a:p>
        </p:txBody>
      </p:sp>
      <p:sp>
        <p:nvSpPr>
          <p:cNvPr id="32" name="Rectángulo 31"/>
          <p:cNvSpPr/>
          <p:nvPr/>
        </p:nvSpPr>
        <p:spPr>
          <a:xfrm>
            <a:off x="5508104" y="2761183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/>
              <a:t>8</a:t>
            </a:r>
            <a:endParaRPr lang="es-EC" sz="1400" dirty="0"/>
          </a:p>
        </p:txBody>
      </p:sp>
      <p:sp>
        <p:nvSpPr>
          <p:cNvPr id="33" name="Rectángulo 32"/>
          <p:cNvSpPr/>
          <p:nvPr/>
        </p:nvSpPr>
        <p:spPr>
          <a:xfrm>
            <a:off x="4390930" y="3712095"/>
            <a:ext cx="1780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200" dirty="0" smtClean="0"/>
              <a:t>COS  PB	43,75 m2</a:t>
            </a:r>
            <a:endParaRPr lang="es-EC" sz="1200" dirty="0"/>
          </a:p>
          <a:p>
            <a:pPr lvl="0"/>
            <a:r>
              <a:rPr lang="es-EC" sz="1200" dirty="0" smtClean="0"/>
              <a:t>COS TOTAL	87,50  m2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89289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05211132"/>
              </p:ext>
            </p:extLst>
          </p:nvPr>
        </p:nvGraphicFramePr>
        <p:xfrm>
          <a:off x="-1116632" y="-27384"/>
          <a:ext cx="10260632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echa derecha 2"/>
          <p:cNvSpPr/>
          <p:nvPr/>
        </p:nvSpPr>
        <p:spPr>
          <a:xfrm>
            <a:off x="2769523" y="3861048"/>
            <a:ext cx="1224136" cy="79208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Flecha derecha 4"/>
          <p:cNvSpPr/>
          <p:nvPr/>
        </p:nvSpPr>
        <p:spPr>
          <a:xfrm>
            <a:off x="5956761" y="4005064"/>
            <a:ext cx="1224136" cy="79208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/>
          <p:cNvSpPr txBox="1"/>
          <p:nvPr/>
        </p:nvSpPr>
        <p:spPr>
          <a:xfrm>
            <a:off x="2695238" y="3491716"/>
            <a:ext cx="129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 </a:t>
            </a:r>
            <a:r>
              <a:rPr lang="es-EC" dirty="0" err="1" smtClean="0"/>
              <a:t>er</a:t>
            </a:r>
            <a:r>
              <a:rPr lang="es-EC" dirty="0" smtClean="0"/>
              <a:t>. Cruce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5882476" y="3635732"/>
            <a:ext cx="129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 do. Cruce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8711761" y="23038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dirty="0" smtClean="0"/>
              <a:t>2)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90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</TotalTime>
  <Words>1551</Words>
  <Application>Microsoft Office PowerPoint</Application>
  <PresentationFormat>Presentación en pantalla (4:3)</PresentationFormat>
  <Paragraphs>889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Tema de Office</vt:lpstr>
      <vt:lpstr>Presentación de PowerPoint</vt:lpstr>
      <vt:lpstr>PROYECTO DE REFORMA DE LA OM 127 DE LAS ZONIFICACIONES A36, A37 Y A38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Número de lotes por Zonificación y Área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pmacanchi</dc:creator>
  <cp:lastModifiedBy>Pablo Vicente Macanchi Romero</cp:lastModifiedBy>
  <cp:revision>244</cp:revision>
  <cp:lastPrinted>2017-11-06T16:49:42Z</cp:lastPrinted>
  <dcterms:created xsi:type="dcterms:W3CDTF">2015-11-25T22:59:00Z</dcterms:created>
  <dcterms:modified xsi:type="dcterms:W3CDTF">2017-11-06T19:56:10Z</dcterms:modified>
</cp:coreProperties>
</file>