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1" r:id="rId4"/>
    <p:sldId id="260" r:id="rId5"/>
    <p:sldId id="262" r:id="rId6"/>
    <p:sldId id="263" r:id="rId7"/>
    <p:sldId id="264" r:id="rId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7" d="100"/>
          <a:sy n="87" d="100"/>
        </p:scale>
        <p:origin x="-654" y="-43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1A3C2759-1059-4C9F-8375-79407F8C0ABB}" type="datetimeFigureOut">
              <a:rPr lang="es-ES" smtClean="0"/>
              <a:pPr/>
              <a:t>16/03/2017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6B11F79-C47A-47E2-B3A5-454092286F54}"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A3C2759-1059-4C9F-8375-79407F8C0ABB}" type="datetimeFigureOut">
              <a:rPr lang="es-ES" smtClean="0"/>
              <a:pPr/>
              <a:t>16/03/2017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6B11F79-C47A-47E2-B3A5-454092286F54}"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A3C2759-1059-4C9F-8375-79407F8C0ABB}" type="datetimeFigureOut">
              <a:rPr lang="es-ES" smtClean="0"/>
              <a:pPr/>
              <a:t>16/03/2017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6B11F79-C47A-47E2-B3A5-454092286F54}"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A3C2759-1059-4C9F-8375-79407F8C0ABB}" type="datetimeFigureOut">
              <a:rPr lang="es-ES" smtClean="0"/>
              <a:pPr/>
              <a:t>16/03/2017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6B11F79-C47A-47E2-B3A5-454092286F54}"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A3C2759-1059-4C9F-8375-79407F8C0ABB}" type="datetimeFigureOut">
              <a:rPr lang="es-ES" smtClean="0"/>
              <a:pPr/>
              <a:t>16/03/2017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6B11F79-C47A-47E2-B3A5-454092286F54}"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1A3C2759-1059-4C9F-8375-79407F8C0ABB}" type="datetimeFigureOut">
              <a:rPr lang="es-ES" smtClean="0"/>
              <a:pPr/>
              <a:t>16/03/2017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6B11F79-C47A-47E2-B3A5-454092286F54}"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1A3C2759-1059-4C9F-8375-79407F8C0ABB}" type="datetimeFigureOut">
              <a:rPr lang="es-ES" smtClean="0"/>
              <a:pPr/>
              <a:t>16/03/2017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E6B11F79-C47A-47E2-B3A5-454092286F54}"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1A3C2759-1059-4C9F-8375-79407F8C0ABB}" type="datetimeFigureOut">
              <a:rPr lang="es-ES" smtClean="0"/>
              <a:pPr/>
              <a:t>16/03/2017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E6B11F79-C47A-47E2-B3A5-454092286F54}"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A3C2759-1059-4C9F-8375-79407F8C0ABB}" type="datetimeFigureOut">
              <a:rPr lang="es-ES" smtClean="0"/>
              <a:pPr/>
              <a:t>16/03/2017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6B11F79-C47A-47E2-B3A5-454092286F54}"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A3C2759-1059-4C9F-8375-79407F8C0ABB}" type="datetimeFigureOut">
              <a:rPr lang="es-ES" smtClean="0"/>
              <a:pPr/>
              <a:t>16/03/2017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6B11F79-C47A-47E2-B3A5-454092286F54}"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A3C2759-1059-4C9F-8375-79407F8C0ABB}" type="datetimeFigureOut">
              <a:rPr lang="es-ES" smtClean="0"/>
              <a:pPr/>
              <a:t>16/03/2017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6B11F79-C47A-47E2-B3A5-454092286F54}"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3C2759-1059-4C9F-8375-79407F8C0ABB}" type="datetimeFigureOut">
              <a:rPr lang="es-ES" smtClean="0"/>
              <a:pPr/>
              <a:t>16/03/2017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B11F79-C47A-47E2-B3A5-454092286F54}"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
            <a:ext cx="9144000" cy="7017306"/>
          </a:xfrm>
          <a:prstGeom prst="rect">
            <a:avLst/>
          </a:prstGeom>
        </p:spPr>
        <p:txBody>
          <a:bodyPr wrap="square">
            <a:spAutoFit/>
          </a:bodyPr>
          <a:lstStyle/>
          <a:p>
            <a:endParaRPr lang="es-EC" b="1" dirty="0" smtClean="0"/>
          </a:p>
          <a:p>
            <a:endParaRPr lang="es-EC" b="1" dirty="0"/>
          </a:p>
          <a:p>
            <a:endParaRPr lang="es-EC" b="1" dirty="0" smtClean="0"/>
          </a:p>
          <a:p>
            <a:endParaRPr lang="es-EC" b="1" dirty="0"/>
          </a:p>
          <a:p>
            <a:endParaRPr lang="es-EC" b="1" dirty="0" smtClean="0"/>
          </a:p>
          <a:p>
            <a:endParaRPr lang="es-EC" b="1" dirty="0"/>
          </a:p>
          <a:p>
            <a:endParaRPr lang="es-EC" b="1" dirty="0" smtClean="0"/>
          </a:p>
          <a:p>
            <a:endParaRPr lang="es-EC" b="1" dirty="0"/>
          </a:p>
          <a:p>
            <a:endParaRPr lang="es-EC" b="1" dirty="0" smtClean="0"/>
          </a:p>
          <a:p>
            <a:endParaRPr lang="es-EC" b="1" dirty="0"/>
          </a:p>
          <a:p>
            <a:pPr algn="ctr">
              <a:lnSpc>
                <a:spcPct val="150000"/>
              </a:lnSpc>
            </a:pPr>
            <a:r>
              <a:rPr lang="es-EC" sz="2400" b="1" dirty="0" smtClean="0">
                <a:latin typeface="+mj-lt"/>
              </a:rPr>
              <a:t>MODIFICATORIA </a:t>
            </a:r>
            <a:r>
              <a:rPr lang="es-EC" sz="2400" b="1" dirty="0">
                <a:latin typeface="+mj-lt"/>
              </a:rPr>
              <a:t>AL TRAZADO VIAL DE LA CALLE C – BARRIO SAN </a:t>
            </a:r>
            <a:r>
              <a:rPr lang="es-EC" sz="2400" b="1" dirty="0" smtClean="0">
                <a:latin typeface="+mj-lt"/>
              </a:rPr>
              <a:t>MARCELO, PARROQUIA LA ECUATORIANA</a:t>
            </a:r>
          </a:p>
          <a:p>
            <a:pPr algn="ctr">
              <a:lnSpc>
                <a:spcPct val="150000"/>
              </a:lnSpc>
            </a:pPr>
            <a:endParaRPr lang="es-EC" sz="2400" b="1" dirty="0" smtClean="0">
              <a:latin typeface="+mj-lt"/>
            </a:endParaRPr>
          </a:p>
          <a:p>
            <a:endParaRPr lang="es-EC" b="1" dirty="0" smtClean="0"/>
          </a:p>
          <a:p>
            <a:endParaRPr lang="es-EC" b="1" dirty="0"/>
          </a:p>
          <a:p>
            <a:endParaRPr lang="es-EC" b="1" dirty="0" smtClean="0"/>
          </a:p>
          <a:p>
            <a:endParaRPr lang="es-EC" b="1" dirty="0"/>
          </a:p>
          <a:p>
            <a:endParaRPr lang="es-EC" b="1" dirty="0" smtClean="0"/>
          </a:p>
          <a:p>
            <a:endParaRPr lang="es-EC" b="1" dirty="0"/>
          </a:p>
          <a:p>
            <a:endParaRPr lang="es-EC" b="1" dirty="0" smtClean="0"/>
          </a:p>
          <a:p>
            <a:endParaRPr lang="es-EC" b="1" dirty="0"/>
          </a:p>
          <a:p>
            <a:endParaRPr lang="es-ES" dirty="0"/>
          </a:p>
        </p:txBody>
      </p:sp>
      <p:pic>
        <p:nvPicPr>
          <p:cNvPr id="3" name="2 Imagen" descr="X:\Arq. Juan Guerrero\AZQ LOGO.jp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0" y="0"/>
            <a:ext cx="2915816" cy="908720"/>
          </a:xfrm>
          <a:prstGeom prst="rect">
            <a:avLst/>
          </a:prstGeom>
          <a:noFill/>
          <a:ln>
            <a:noFill/>
          </a:ln>
        </p:spPr>
      </p:pic>
      <p:pic>
        <p:nvPicPr>
          <p:cNvPr id="4" name="3 Imagen" descr="Resultado de imagen para administracion zonal quitumbe"/>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876256" y="6021288"/>
            <a:ext cx="2267744" cy="836712"/>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3440664" y="-2232"/>
            <a:ext cx="226267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2400" b="1" i="0" u="sng" strike="noStrike" cap="none" normalizeH="0" baseline="0" dirty="0" smtClean="0">
                <a:ln>
                  <a:noFill/>
                </a:ln>
                <a:solidFill>
                  <a:schemeClr val="tx1"/>
                </a:solidFill>
                <a:effectLst/>
                <a:latin typeface="+mj-lt"/>
                <a:ea typeface="Arial" pitchFamily="34" charset="0"/>
                <a:cs typeface="Calibri" pitchFamily="34" charset="0"/>
              </a:rPr>
              <a:t>ANTECEDENTES:</a:t>
            </a:r>
            <a:endParaRPr kumimoji="0" lang="es-EC" sz="2400" b="0" i="0" u="none" strike="noStrike" cap="none" normalizeH="0" baseline="0" dirty="0" smtClean="0">
              <a:ln>
                <a:noFill/>
              </a:ln>
              <a:solidFill>
                <a:schemeClr val="tx1"/>
              </a:solidFill>
              <a:effectLst/>
              <a:latin typeface="+mj-lt"/>
            </a:endParaRPr>
          </a:p>
        </p:txBody>
      </p:sp>
      <p:sp>
        <p:nvSpPr>
          <p:cNvPr id="3" name="2 Rectángulo"/>
          <p:cNvSpPr/>
          <p:nvPr/>
        </p:nvSpPr>
        <p:spPr>
          <a:xfrm>
            <a:off x="0" y="908720"/>
            <a:ext cx="9144000" cy="5447645"/>
          </a:xfrm>
          <a:prstGeom prst="rect">
            <a:avLst/>
          </a:prstGeom>
        </p:spPr>
        <p:txBody>
          <a:bodyPr wrap="square">
            <a:spAutoFit/>
          </a:bodyPr>
          <a:lstStyle/>
          <a:p>
            <a:pPr algn="just">
              <a:lnSpc>
                <a:spcPct val="150000"/>
              </a:lnSpc>
            </a:pPr>
            <a:r>
              <a:rPr lang="es-EC" sz="2200" dirty="0"/>
              <a:t>La Calle “C ”</a:t>
            </a:r>
            <a:r>
              <a:rPr lang="es-EC" sz="2200" b="1" dirty="0"/>
              <a:t>no</a:t>
            </a:r>
            <a:r>
              <a:rPr lang="es-EC" sz="2200" dirty="0"/>
              <a:t> consta en la Hoja de trazado  vial  No. 32511, razón por la cual, la propuesta de modificatoria del trazado vial se realiza en función al trazado vial del plano del barrio “San Marcelo”  aprobado  mediante oficio N° 1759 de fecha 07/NOV/1988 ( </a:t>
            </a:r>
            <a:r>
              <a:rPr lang="es-EC" sz="2200" dirty="0" smtClean="0"/>
              <a:t>OF.DP-463-24/ENE/1987) .</a:t>
            </a:r>
          </a:p>
          <a:p>
            <a:pPr algn="just">
              <a:lnSpc>
                <a:spcPct val="150000"/>
              </a:lnSpc>
            </a:pPr>
            <a:r>
              <a:rPr lang="es-EC" sz="2200" dirty="0"/>
              <a:t>La Administración Quitumbe considera que es necesario iniciar los trámites para modificar la vía que en la actualidad se encuentra </a:t>
            </a:r>
            <a:r>
              <a:rPr lang="es-EC" sz="2200" dirty="0" err="1"/>
              <a:t>aperturada</a:t>
            </a:r>
            <a:r>
              <a:rPr lang="es-EC" sz="2200" dirty="0"/>
              <a:t> en tierra en una sección de 6.00m; el barrio actualmente se encuentra consolidado, pero la sección de la vía no cumple con el trazado vial conforme el plano aprobado del Barrio San Marcelo mediante oficio N° 1759 de fecha 07/NOV/1988 ( OF.DP-463-24/ENE/1987) .</a:t>
            </a:r>
            <a:endParaRPr lang="es-ES" sz="2200" dirty="0"/>
          </a:p>
          <a:p>
            <a:endParaRPr lang="es-ES" dirty="0"/>
          </a:p>
        </p:txBody>
      </p:sp>
      <p:pic>
        <p:nvPicPr>
          <p:cNvPr id="4" name="3 Imagen" descr="X:\Arq. Juan Guerrero\AZQ LOGO.jp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0" y="0"/>
            <a:ext cx="2915816" cy="908720"/>
          </a:xfrm>
          <a:prstGeom prst="rect">
            <a:avLst/>
          </a:prstGeom>
          <a:noFill/>
          <a:ln>
            <a:noFill/>
          </a:ln>
        </p:spPr>
      </p:pic>
      <p:pic>
        <p:nvPicPr>
          <p:cNvPr id="5" name="4 Imagen" descr="Resultado de imagen para administracion zonal quitumbe"/>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876256" y="6021288"/>
            <a:ext cx="2267744" cy="836712"/>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pic>
        <p:nvPicPr>
          <p:cNvPr id="3" name="2 Imagen" descr="X:\Arq. Juan Guerrero\AZQ LOGO.jpg"/>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0" y="0"/>
            <a:ext cx="2915816" cy="908720"/>
          </a:xfrm>
          <a:prstGeom prst="rect">
            <a:avLst/>
          </a:prstGeom>
          <a:noFill/>
          <a:ln>
            <a:noFill/>
          </a:ln>
        </p:spPr>
      </p:pic>
      <p:pic>
        <p:nvPicPr>
          <p:cNvPr id="4" name="3 Imagen" descr="Resultado de imagen para administracion zonal quitumbe"/>
          <p:cNvPicPr/>
          <p:nvPr/>
        </p:nvPicPr>
        <p:blipFill>
          <a:blip r:embed="rId4"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876256" y="6021288"/>
            <a:ext cx="2267744" cy="836712"/>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2" name="1 Imagen" descr="X:\Arq. Juan Guerrero\AZQ LOGO.jpg"/>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0" y="0"/>
            <a:ext cx="2915816" cy="908720"/>
          </a:xfrm>
          <a:prstGeom prst="rect">
            <a:avLst/>
          </a:prstGeom>
          <a:noFill/>
          <a:ln>
            <a:noFill/>
          </a:ln>
        </p:spPr>
      </p:pic>
      <p:pic>
        <p:nvPicPr>
          <p:cNvPr id="3" name="2 Imagen" descr="Resultado de imagen para administracion zonal quitumbe"/>
          <p:cNvPicPr/>
          <p:nvPr/>
        </p:nvPicPr>
        <p:blipFill>
          <a:blip r:embed="rId4"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876256" y="6021288"/>
            <a:ext cx="2267744" cy="836712"/>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X:\Arq. Juan Guerrero\AZQ LOGO.jp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0" y="0"/>
            <a:ext cx="2915816" cy="908720"/>
          </a:xfrm>
          <a:prstGeom prst="rect">
            <a:avLst/>
          </a:prstGeom>
          <a:noFill/>
          <a:ln>
            <a:noFill/>
          </a:ln>
        </p:spPr>
      </p:pic>
      <p:pic>
        <p:nvPicPr>
          <p:cNvPr id="4" name="3 Imagen" descr="Resultado de imagen para administracion zonal quitumbe"/>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6876256" y="6021288"/>
            <a:ext cx="2267744" cy="836712"/>
          </a:xfrm>
          <a:prstGeom prst="rect">
            <a:avLst/>
          </a:prstGeom>
          <a:noFill/>
          <a:ln>
            <a:noFill/>
          </a:ln>
        </p:spPr>
      </p:pic>
      <p:sp>
        <p:nvSpPr>
          <p:cNvPr id="6" name="5 CuadroTexto"/>
          <p:cNvSpPr txBox="1"/>
          <p:nvPr/>
        </p:nvSpPr>
        <p:spPr>
          <a:xfrm>
            <a:off x="0" y="2924944"/>
            <a:ext cx="9144000" cy="707886"/>
          </a:xfrm>
          <a:prstGeom prst="rect">
            <a:avLst/>
          </a:prstGeom>
          <a:noFill/>
        </p:spPr>
        <p:txBody>
          <a:bodyPr wrap="square" rtlCol="0">
            <a:spAutoFit/>
          </a:bodyPr>
          <a:lstStyle/>
          <a:p>
            <a:pPr algn="ctr"/>
            <a:r>
              <a:rPr lang="es-ES" sz="4000" b="1" dirty="0" smtClean="0">
                <a:latin typeface="+mj-lt"/>
              </a:rPr>
              <a:t>ANEXO FOTOGRÁFICO</a:t>
            </a:r>
            <a:endParaRPr lang="es-ES" sz="4000" b="1" dirty="0">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Y:\TRAZADOS VIALES ANITA 2016\SAN MARCELO -PASAJE\San Marcelo\IMG_0056.JP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 name="2 Imagen" descr="X:\Arq. Juan Guerrero\AZQ LOGO.jp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0" y="0"/>
            <a:ext cx="2915816" cy="908720"/>
          </a:xfrm>
          <a:prstGeom prst="rect">
            <a:avLst/>
          </a:prstGeom>
          <a:noFill/>
          <a:ln>
            <a:noFill/>
          </a:ln>
        </p:spPr>
      </p:pic>
      <p:pic>
        <p:nvPicPr>
          <p:cNvPr id="4" name="3 Imagen" descr="Resultado de imagen para administracion zonal quitumbe"/>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6876256" y="6021288"/>
            <a:ext cx="2267744" cy="836712"/>
          </a:xfrm>
          <a:prstGeom prst="rect">
            <a:avLst/>
          </a:prstGeom>
          <a:noFill/>
          <a:ln>
            <a:noFill/>
          </a:ln>
        </p:spPr>
      </p:pic>
      <p:sp>
        <p:nvSpPr>
          <p:cNvPr id="3073" name="Text Box 1"/>
          <p:cNvSpPr txBox="1">
            <a:spLocks noChangeArrowheads="1"/>
          </p:cNvSpPr>
          <p:nvPr/>
        </p:nvSpPr>
        <p:spPr bwMode="auto">
          <a:xfrm>
            <a:off x="3995936" y="4653136"/>
            <a:ext cx="1066800" cy="295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800" b="0" i="0" u="none" strike="noStrike" cap="none" normalizeH="0" baseline="0" dirty="0" smtClean="0">
                <a:ln>
                  <a:noFill/>
                </a:ln>
                <a:solidFill>
                  <a:srgbClr val="FF0000"/>
                </a:solidFill>
                <a:effectLst/>
                <a:latin typeface="Calibri" pitchFamily="34" charset="0"/>
              </a:rPr>
              <a:t>6.00 m </a:t>
            </a:r>
            <a:endParaRPr kumimoji="0" lang="es-ES" sz="1800" b="0" i="0" u="none" strike="noStrike" cap="none" normalizeH="0" baseline="0" dirty="0" smtClean="0">
              <a:ln>
                <a:noFill/>
              </a:ln>
              <a:solidFill>
                <a:schemeClr val="tx1"/>
              </a:solidFill>
              <a:effectLst/>
              <a:latin typeface="Arial" pitchFamily="34" charset="0"/>
            </a:endParaRPr>
          </a:p>
        </p:txBody>
      </p:sp>
      <p:cxnSp>
        <p:nvCxnSpPr>
          <p:cNvPr id="3074" name="AutoShape 2"/>
          <p:cNvCxnSpPr>
            <a:cxnSpLocks noChangeShapeType="1"/>
          </p:cNvCxnSpPr>
          <p:nvPr/>
        </p:nvCxnSpPr>
        <p:spPr bwMode="auto">
          <a:xfrm>
            <a:off x="3491880" y="4581128"/>
            <a:ext cx="1872208" cy="0"/>
          </a:xfrm>
          <a:prstGeom prst="straightConnector1">
            <a:avLst/>
          </a:prstGeom>
          <a:noFill/>
          <a:ln w="19050">
            <a:solidFill>
              <a:srgbClr val="0070C0"/>
            </a:solidFill>
            <a:round/>
            <a:headEnd type="triangle" w="med" len="med"/>
            <a:tailEnd type="triangle" w="med" len="med"/>
          </a:ln>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descr="Y:\TRAZADOS VIALES ANITA 2016\SAN MARCELO -PASAJE\San Marcelo\IMG_0054.JP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 name="2 Imagen" descr="X:\Arq. Juan Guerrero\AZQ LOGO.jp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0" y="0"/>
            <a:ext cx="2915816" cy="908720"/>
          </a:xfrm>
          <a:prstGeom prst="rect">
            <a:avLst/>
          </a:prstGeom>
          <a:noFill/>
          <a:ln>
            <a:noFill/>
          </a:ln>
        </p:spPr>
      </p:pic>
      <p:pic>
        <p:nvPicPr>
          <p:cNvPr id="4" name="3 Imagen" descr="Resultado de imagen para administracion zonal quitumbe"/>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6876256" y="6021288"/>
            <a:ext cx="2267744" cy="836712"/>
          </a:xfrm>
          <a:prstGeom prst="rect">
            <a:avLst/>
          </a:prstGeom>
          <a:noFill/>
          <a:ln>
            <a:noFill/>
          </a:ln>
        </p:spPr>
      </p:pic>
      <p:sp>
        <p:nvSpPr>
          <p:cNvPr id="13" name="12 Rectángulo"/>
          <p:cNvSpPr/>
          <p:nvPr/>
        </p:nvSpPr>
        <p:spPr>
          <a:xfrm>
            <a:off x="0" y="6488668"/>
            <a:ext cx="2261132" cy="369332"/>
          </a:xfrm>
          <a:prstGeom prst="rect">
            <a:avLst/>
          </a:prstGeom>
        </p:spPr>
        <p:txBody>
          <a:bodyPr wrap="none">
            <a:spAutoFit/>
          </a:bodyPr>
          <a:lstStyle/>
          <a:p>
            <a:r>
              <a:rPr lang="es-EC" dirty="0" smtClean="0">
                <a:solidFill>
                  <a:schemeClr val="bg1"/>
                </a:solidFill>
              </a:rPr>
              <a:t>Tramo Inicial Calle “C”</a:t>
            </a:r>
            <a:endParaRPr lang="es-ES"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153</Words>
  <Application>Microsoft Office PowerPoint</Application>
  <PresentationFormat>Presentación en pantalla (4:3)</PresentationFormat>
  <Paragraphs>25</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Tema de Office</vt:lpstr>
      <vt:lpstr>Diapositiva 1</vt:lpstr>
      <vt:lpstr>Diapositiva 2</vt:lpstr>
      <vt:lpstr>Diapositiva 3</vt:lpstr>
      <vt:lpstr>Diapositiva 4</vt:lpstr>
      <vt:lpstr>Diapositiva 5</vt:lpstr>
      <vt:lpstr>Diapositiva 6</vt:lpstr>
      <vt:lpstr>Diapositiva 7</vt:lpstr>
    </vt:vector>
  </TitlesOfParts>
  <Company>AZQ</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Cecilia Morales</dc:creator>
  <cp:lastModifiedBy>Cecilia Morales</cp:lastModifiedBy>
  <cp:revision>14</cp:revision>
  <dcterms:created xsi:type="dcterms:W3CDTF">2017-03-14T18:35:44Z</dcterms:created>
  <dcterms:modified xsi:type="dcterms:W3CDTF">2017-03-16T13:40:17Z</dcterms:modified>
</cp:coreProperties>
</file>