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5" r:id="rId3"/>
    <p:sldId id="272" r:id="rId4"/>
    <p:sldId id="267" r:id="rId5"/>
    <p:sldId id="268" r:id="rId6"/>
    <p:sldId id="269" r:id="rId7"/>
    <p:sldId id="270" r:id="rId8"/>
    <p:sldId id="271" r:id="rId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78" autoAdjust="0"/>
    <p:restoredTop sz="94660"/>
  </p:normalViewPr>
  <p:slideViewPr>
    <p:cSldViewPr>
      <p:cViewPr>
        <p:scale>
          <a:sx n="75" d="100"/>
          <a:sy n="75" d="100"/>
        </p:scale>
        <p:origin x="-1332" y="-7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7DBBAEB-054F-4C81-9B08-6DCC6770A1BF}" type="datetimeFigureOut">
              <a:rPr lang="es-ES" smtClean="0"/>
              <a:pPr/>
              <a:t>15/03/2017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074F0D-8AA6-4B1F-9E1C-B18F216C5BA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7DBBAEB-054F-4C81-9B08-6DCC6770A1BF}" type="datetimeFigureOut">
              <a:rPr lang="es-ES" smtClean="0"/>
              <a:pPr/>
              <a:t>15/03/2017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074F0D-8AA6-4B1F-9E1C-B18F216C5BA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7DBBAEB-054F-4C81-9B08-6DCC6770A1BF}" type="datetimeFigureOut">
              <a:rPr lang="es-ES" smtClean="0"/>
              <a:pPr/>
              <a:t>15/03/2017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074F0D-8AA6-4B1F-9E1C-B18F216C5BA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7DBBAEB-054F-4C81-9B08-6DCC6770A1BF}" type="datetimeFigureOut">
              <a:rPr lang="es-ES" smtClean="0"/>
              <a:pPr/>
              <a:t>15/03/2017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074F0D-8AA6-4B1F-9E1C-B18F216C5BA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7DBBAEB-054F-4C81-9B08-6DCC6770A1BF}" type="datetimeFigureOut">
              <a:rPr lang="es-ES" smtClean="0"/>
              <a:pPr/>
              <a:t>15/03/2017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074F0D-8AA6-4B1F-9E1C-B18F216C5BA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7DBBAEB-054F-4C81-9B08-6DCC6770A1BF}" type="datetimeFigureOut">
              <a:rPr lang="es-ES" smtClean="0"/>
              <a:pPr/>
              <a:t>15/03/2017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074F0D-8AA6-4B1F-9E1C-B18F216C5BA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7DBBAEB-054F-4C81-9B08-6DCC6770A1BF}" type="datetimeFigureOut">
              <a:rPr lang="es-ES" smtClean="0"/>
              <a:pPr/>
              <a:t>15/03/2017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3074F0D-8AA6-4B1F-9E1C-B18F216C5BA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7DBBAEB-054F-4C81-9B08-6DCC6770A1BF}" type="datetimeFigureOut">
              <a:rPr lang="es-ES" smtClean="0"/>
              <a:pPr/>
              <a:t>15/03/2017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3074F0D-8AA6-4B1F-9E1C-B18F216C5BA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7DBBAEB-054F-4C81-9B08-6DCC6770A1BF}" type="datetimeFigureOut">
              <a:rPr lang="es-ES" smtClean="0"/>
              <a:pPr/>
              <a:t>15/03/2017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3074F0D-8AA6-4B1F-9E1C-B18F216C5BA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7DBBAEB-054F-4C81-9B08-6DCC6770A1BF}" type="datetimeFigureOut">
              <a:rPr lang="es-ES" smtClean="0"/>
              <a:pPr/>
              <a:t>15/03/2017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074F0D-8AA6-4B1F-9E1C-B18F216C5BA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7DBBAEB-054F-4C81-9B08-6DCC6770A1BF}" type="datetimeFigureOut">
              <a:rPr lang="es-ES" smtClean="0"/>
              <a:pPr/>
              <a:t>15/03/2017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074F0D-8AA6-4B1F-9E1C-B18F216C5BA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DBBAEB-054F-4C81-9B08-6DCC6770A1BF}" type="datetimeFigureOut">
              <a:rPr lang="es-ES" smtClean="0"/>
              <a:pPr/>
              <a:t>15/03/2017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074F0D-8AA6-4B1F-9E1C-B18F216C5BA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X:\Arq. Juan Guerrero\AZQ LOGO.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0" y="0"/>
            <a:ext cx="2915816" cy="908720"/>
          </a:xfrm>
          <a:prstGeom prst="rect">
            <a:avLst/>
          </a:prstGeom>
          <a:noFill/>
          <a:ln>
            <a:noFill/>
          </a:ln>
        </p:spPr>
      </p:pic>
      <p:pic>
        <p:nvPicPr>
          <p:cNvPr id="4" name="3 Imagen" descr="Resultado de imagen para administracion zonal quitumbe"/>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876256" y="6021288"/>
            <a:ext cx="2267744" cy="836712"/>
          </a:xfrm>
          <a:prstGeom prst="rect">
            <a:avLst/>
          </a:prstGeom>
          <a:noFill/>
          <a:ln>
            <a:noFill/>
          </a:ln>
        </p:spPr>
      </p:pic>
      <p:sp>
        <p:nvSpPr>
          <p:cNvPr id="5" name="4 Rectángulo"/>
          <p:cNvSpPr/>
          <p:nvPr/>
        </p:nvSpPr>
        <p:spPr>
          <a:xfrm>
            <a:off x="0" y="2708920"/>
            <a:ext cx="9144000" cy="1200329"/>
          </a:xfrm>
          <a:prstGeom prst="rect">
            <a:avLst/>
          </a:prstGeom>
        </p:spPr>
        <p:txBody>
          <a:bodyPr wrap="square">
            <a:spAutoFit/>
          </a:bodyPr>
          <a:lstStyle/>
          <a:p>
            <a:pPr algn="ctr">
              <a:lnSpc>
                <a:spcPct val="150000"/>
              </a:lnSpc>
            </a:pPr>
            <a:r>
              <a:rPr lang="es-EC" sz="2400" b="1" dirty="0" smtClean="0">
                <a:latin typeface="+mj-lt"/>
              </a:rPr>
              <a:t>MODIFICATORIA AL TRAZADO VIAL DEL CAMINO ESPEJO, BARRIO ESPEJO DE LA PARROQUIA LA ECUATORIANA.</a:t>
            </a:r>
            <a:endParaRPr lang="es-ES" sz="2400" dirty="0">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X:\Arq. Juan Guerrero\AZQ LOGO.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0" y="0"/>
            <a:ext cx="2843808" cy="836712"/>
          </a:xfrm>
          <a:prstGeom prst="rect">
            <a:avLst/>
          </a:prstGeom>
          <a:noFill/>
          <a:ln>
            <a:noFill/>
          </a:ln>
        </p:spPr>
      </p:pic>
      <p:pic>
        <p:nvPicPr>
          <p:cNvPr id="4" name="3 Imagen" descr="Resultado de imagen para administracion zonal quitumbe"/>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876256" y="6165304"/>
            <a:ext cx="2267744" cy="692696"/>
          </a:xfrm>
          <a:prstGeom prst="rect">
            <a:avLst/>
          </a:prstGeom>
          <a:noFill/>
          <a:ln>
            <a:noFill/>
          </a:ln>
        </p:spPr>
      </p:pic>
      <p:sp>
        <p:nvSpPr>
          <p:cNvPr id="2049" name="Rectangle 1"/>
          <p:cNvSpPr>
            <a:spLocks noChangeArrowheads="1"/>
          </p:cNvSpPr>
          <p:nvPr/>
        </p:nvSpPr>
        <p:spPr bwMode="auto">
          <a:xfrm>
            <a:off x="3371735" y="-2232"/>
            <a:ext cx="240053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2400" b="1" i="0" u="sng" strike="noStrike" cap="none" normalizeH="0" baseline="0" dirty="0" smtClean="0">
                <a:ln>
                  <a:noFill/>
                </a:ln>
                <a:solidFill>
                  <a:schemeClr val="tx1"/>
                </a:solidFill>
                <a:effectLst/>
                <a:latin typeface="+mj-lt"/>
                <a:ea typeface="Arial" pitchFamily="34" charset="0"/>
                <a:cs typeface="Calibri" pitchFamily="34" charset="0"/>
              </a:rPr>
              <a:t>ANTECEDENTES:  </a:t>
            </a:r>
            <a:endParaRPr kumimoji="0" lang="es-EC" sz="2400" b="0" i="0" u="none" strike="noStrike" cap="none" normalizeH="0" baseline="0" dirty="0" smtClean="0">
              <a:ln>
                <a:noFill/>
              </a:ln>
              <a:solidFill>
                <a:schemeClr val="tx1"/>
              </a:solidFill>
              <a:effectLst/>
              <a:latin typeface="+mj-lt"/>
            </a:endParaRPr>
          </a:p>
        </p:txBody>
      </p:sp>
      <p:sp>
        <p:nvSpPr>
          <p:cNvPr id="6" name="5 Rectángulo"/>
          <p:cNvSpPr/>
          <p:nvPr/>
        </p:nvSpPr>
        <p:spPr>
          <a:xfrm>
            <a:off x="0" y="692696"/>
            <a:ext cx="9144000" cy="5955476"/>
          </a:xfrm>
          <a:prstGeom prst="rect">
            <a:avLst/>
          </a:prstGeom>
        </p:spPr>
        <p:txBody>
          <a:bodyPr wrap="square">
            <a:spAutoFit/>
          </a:bodyPr>
          <a:lstStyle/>
          <a:p>
            <a:pPr algn="just">
              <a:lnSpc>
                <a:spcPct val="150000"/>
              </a:lnSpc>
            </a:pPr>
            <a:r>
              <a:rPr lang="es-EC" sz="2200" dirty="0" smtClean="0"/>
              <a:t>Mediante oficio ingresado con número de trámite MDMQ-AZQ-20154165-383 el 27 de abril del 2015, la Dra. Teresa Días, en su calidad de Presidenta del Barrio Espejo y la Sra. Paola Montalvo Secretaria, en la parte pertinente solicitan la Modificatoria del Trazado vial del Camino Espejo, el mismo que esta ubicado en la Parroquia La Ecuatoriana.</a:t>
            </a:r>
          </a:p>
          <a:p>
            <a:pPr algn="just">
              <a:lnSpc>
                <a:spcPct val="150000"/>
              </a:lnSpc>
            </a:pPr>
            <a:r>
              <a:rPr lang="es-EC" sz="2200" dirty="0" smtClean="0"/>
              <a:t>Mediante  Oficio N° EPMAPS-GTIS-2013-1024 de fecha 01 de noviembre del 2013 el Jefe de Ingeniería de Proyectos de la EPMAPS indicó que para cualquier solución vial se debe proyectar en la franja de protección de la quebrada, en vista de que es política de la EPMAPS no rellenar quebradas, tal como recomienda el Plan Maestro de Agua Potable y Alcantarillado de la ciudad de Quito y se debe respetar la franja de retiro de protección de quebrada.</a:t>
            </a:r>
            <a:endParaRPr lang="es-ES" sz="2200" dirty="0" smtClean="0"/>
          </a:p>
          <a:p>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2 Imagen" descr="X:\Arq. Juan Guerrero\AZQ LOGO.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0" y="0"/>
            <a:ext cx="2915816" cy="908720"/>
          </a:xfrm>
          <a:prstGeom prst="rect">
            <a:avLst/>
          </a:prstGeom>
          <a:noFill/>
          <a:ln>
            <a:noFill/>
          </a:ln>
        </p:spPr>
      </p:pic>
      <p:pic>
        <p:nvPicPr>
          <p:cNvPr id="4" name="3 Imagen" descr="Resultado de imagen para administracion zonal quitumbe"/>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876256" y="6021288"/>
            <a:ext cx="2267744" cy="836712"/>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pic>
        <p:nvPicPr>
          <p:cNvPr id="3" name="2 Imagen" descr="X:\Arq. Juan Guerrero\AZQ LOGO.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0" y="0"/>
            <a:ext cx="2915816" cy="908720"/>
          </a:xfrm>
          <a:prstGeom prst="rect">
            <a:avLst/>
          </a:prstGeom>
          <a:noFill/>
          <a:ln>
            <a:noFill/>
          </a:ln>
        </p:spPr>
      </p:pic>
      <p:pic>
        <p:nvPicPr>
          <p:cNvPr id="4" name="3 Imagen" descr="Resultado de imagen para administracion zonal quitumbe"/>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876256" y="6021288"/>
            <a:ext cx="2267744" cy="836712"/>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X:\Arq. Juan Guerrero\AZQ LOGO.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0" y="0"/>
            <a:ext cx="2915816" cy="908720"/>
          </a:xfrm>
          <a:prstGeom prst="rect">
            <a:avLst/>
          </a:prstGeom>
          <a:noFill/>
          <a:ln>
            <a:noFill/>
          </a:ln>
        </p:spPr>
      </p:pic>
      <p:pic>
        <p:nvPicPr>
          <p:cNvPr id="4" name="3 Imagen" descr="Resultado de imagen para administracion zonal quitumbe"/>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876256" y="6021288"/>
            <a:ext cx="2267744" cy="836712"/>
          </a:xfrm>
          <a:prstGeom prst="rect">
            <a:avLst/>
          </a:prstGeom>
          <a:noFill/>
          <a:ln>
            <a:noFill/>
          </a:ln>
        </p:spPr>
      </p:pic>
      <p:sp>
        <p:nvSpPr>
          <p:cNvPr id="6" name="5 CuadroTexto"/>
          <p:cNvSpPr txBox="1"/>
          <p:nvPr/>
        </p:nvSpPr>
        <p:spPr>
          <a:xfrm>
            <a:off x="0" y="2924944"/>
            <a:ext cx="9144000" cy="707886"/>
          </a:xfrm>
          <a:prstGeom prst="rect">
            <a:avLst/>
          </a:prstGeom>
          <a:noFill/>
        </p:spPr>
        <p:txBody>
          <a:bodyPr wrap="square" rtlCol="0">
            <a:spAutoFit/>
          </a:bodyPr>
          <a:lstStyle/>
          <a:p>
            <a:pPr algn="ctr"/>
            <a:r>
              <a:rPr lang="es-ES" sz="4000" b="1" dirty="0" smtClean="0">
                <a:latin typeface="+mj-lt"/>
              </a:rPr>
              <a:t>ANEXO FOTOGRÁFICO</a:t>
            </a:r>
            <a:endParaRPr lang="es-ES" sz="4000" b="1" dirty="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p trazados viales\Camino Espejo\espejo\20160721_135651_HD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2 Imagen" descr="X:\Arq. Juan Guerrero\AZQ LOGO.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0" y="0"/>
            <a:ext cx="2915816" cy="908720"/>
          </a:xfrm>
          <a:prstGeom prst="rect">
            <a:avLst/>
          </a:prstGeom>
          <a:noFill/>
          <a:ln>
            <a:noFill/>
          </a:ln>
        </p:spPr>
      </p:pic>
      <p:pic>
        <p:nvPicPr>
          <p:cNvPr id="4" name="3 Imagen" descr="Resultado de imagen para administracion zonal quitumbe"/>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876256" y="6021288"/>
            <a:ext cx="2267744" cy="836712"/>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pp trazados viales\Camino Espejo\espejo\20160721_135722_HD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2 Imagen" descr="X:\Arq. Juan Guerrero\AZQ LOGO.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0" y="0"/>
            <a:ext cx="2915816" cy="908720"/>
          </a:xfrm>
          <a:prstGeom prst="rect">
            <a:avLst/>
          </a:prstGeom>
          <a:noFill/>
          <a:ln>
            <a:noFill/>
          </a:ln>
        </p:spPr>
      </p:pic>
      <p:pic>
        <p:nvPicPr>
          <p:cNvPr id="4" name="3 Imagen" descr="Resultado de imagen para administracion zonal quitumbe"/>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876256" y="6021288"/>
            <a:ext cx="2267744" cy="836712"/>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pp trazados viales\Camino Espejo\espejo\20160721_135739_HDR.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pic>
        <p:nvPicPr>
          <p:cNvPr id="3" name="2 Imagen" descr="X:\Arq. Juan Guerrero\AZQ LOGO.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0" y="0"/>
            <a:ext cx="2915816" cy="908720"/>
          </a:xfrm>
          <a:prstGeom prst="rect">
            <a:avLst/>
          </a:prstGeom>
          <a:noFill/>
          <a:ln>
            <a:noFill/>
          </a:ln>
        </p:spPr>
      </p:pic>
      <p:pic>
        <p:nvPicPr>
          <p:cNvPr id="4" name="3 Imagen" descr="Resultado de imagen para administracion zonal quitumbe"/>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876256" y="6021288"/>
            <a:ext cx="2267744" cy="836712"/>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163</Words>
  <Application>Microsoft Office PowerPoint</Application>
  <PresentationFormat>Presentación en pantalla (4:3)</PresentationFormat>
  <Paragraphs>5</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Diapositiva 1</vt:lpstr>
      <vt:lpstr>Diapositiva 2</vt:lpstr>
      <vt:lpstr>Diapositiva 3</vt:lpstr>
      <vt:lpstr>Diapositiva 4</vt:lpstr>
      <vt:lpstr>Diapositiva 5</vt:lpstr>
      <vt:lpstr>Diapositiva 6</vt:lpstr>
      <vt:lpstr>Diapositiva 7</vt:lpstr>
      <vt:lpstr>Diapositiva 8</vt:lpstr>
    </vt:vector>
  </TitlesOfParts>
  <Company>AZQ</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Cecilia Morales</dc:creator>
  <cp:lastModifiedBy>Cecilia Morales</cp:lastModifiedBy>
  <cp:revision>20</cp:revision>
  <dcterms:created xsi:type="dcterms:W3CDTF">2017-03-14T20:31:47Z</dcterms:created>
  <dcterms:modified xsi:type="dcterms:W3CDTF">2017-03-15T21:25:54Z</dcterms:modified>
</cp:coreProperties>
</file>