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C7CA-27AE-415A-927E-0E9FF67785A0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5A4B-2FC8-4CFA-AAD6-D3729BDD6F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X:\Arq. Juan Guerrero\AZQ LOG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0" y="2276872"/>
            <a:ext cx="91440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>
                <a:latin typeface="+mj-lt"/>
              </a:rPr>
              <a:t>MODIFICATORIA AL </a:t>
            </a:r>
            <a:r>
              <a:rPr lang="pt-BR" sz="2400" b="1" dirty="0">
                <a:latin typeface="+mj-lt"/>
              </a:rPr>
              <a:t>TRAZADO VIAL DE LA CALLE E (Oe14C) Y APROBACIÓN DE LA CALLE F (Oe13G) Y CALLE 9 (S32), UBICADO EN EL BARRIO SAN LUIS DE CHILLOGALLO – PARROQUIA CHILLOGALLO.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X:\Arq. Juan Guerrero\AZQ LOG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40663" y="-2233"/>
            <a:ext cx="2262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ANTECEDENTES: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12776"/>
            <a:ext cx="9144000" cy="35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Mediante Oficio S/N° ingresado por el Sr. Freddy Giovanni Barreno Faz con número de trámite MDMQ-AZQ-201410165-458 el 21 de Octubre del 2014, en el que la parte pertinente dice: “solicito a usted se digne ordenar a quien corresponda se proceda con el trazado vial del predio N° 134319, clave catastral N° 31411-27-001, ubicado en San Luis de Chillogallo. Para el efecto se adjunta copia de informe de afectación vial N° 143361, de fecha 2014/10/07, IRM N° 502707,de fecha 2014/10/09”.</a:t>
            </a:r>
            <a:endParaRPr kumimoji="0" lang="es-EC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X:\Arq. Juan Guerrero\AZQ LOG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0" y="29249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+mj-lt"/>
              </a:rPr>
              <a:t>ANEXO FOTOGRÁFICO</a:t>
            </a:r>
            <a:endParaRPr lang="es-ES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34" name="AutoShape 2"/>
          <p:cNvCxnSpPr>
            <a:cxnSpLocks noChangeShapeType="1"/>
            <a:endCxn id="18435" idx="0"/>
          </p:cNvCxnSpPr>
          <p:nvPr/>
        </p:nvCxnSpPr>
        <p:spPr bwMode="auto">
          <a:xfrm flipH="1">
            <a:off x="5856759" y="3789040"/>
            <a:ext cx="872505" cy="144016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32040" y="5229200"/>
            <a:ext cx="184943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PREDIO N° 134319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X:\Arq. Juan Guerrero\AZQ 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administracion zonal quitumbe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2267744" cy="836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58" name="AutoShape 2"/>
          <p:cNvCxnSpPr>
            <a:cxnSpLocks noChangeShapeType="1"/>
          </p:cNvCxnSpPr>
          <p:nvPr/>
        </p:nvCxnSpPr>
        <p:spPr bwMode="auto">
          <a:xfrm flipH="1">
            <a:off x="5652120" y="3717032"/>
            <a:ext cx="573087" cy="12334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860032" y="4941168"/>
            <a:ext cx="1800200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PREDIO N° 134319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144</Words>
  <Application>Microsoft Office PowerPoint</Application>
  <PresentationFormat>Presentación en pantalla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AZQ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 Morales</dc:creator>
  <cp:lastModifiedBy>Cecilia Morales</cp:lastModifiedBy>
  <cp:revision>6</cp:revision>
  <dcterms:created xsi:type="dcterms:W3CDTF">2017-03-15T20:20:55Z</dcterms:created>
  <dcterms:modified xsi:type="dcterms:W3CDTF">2017-03-15T21:03:44Z</dcterms:modified>
</cp:coreProperties>
</file>