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0" r:id="rId2"/>
    <p:sldId id="724" r:id="rId3"/>
    <p:sldId id="726" r:id="rId4"/>
    <p:sldId id="721" r:id="rId5"/>
    <p:sldId id="723" r:id="rId6"/>
    <p:sldId id="722" r:id="rId7"/>
    <p:sldId id="731" r:id="rId8"/>
    <p:sldId id="729" r:id="rId9"/>
    <p:sldId id="728" r:id="rId10"/>
    <p:sldId id="730" r:id="rId11"/>
    <p:sldId id="732" r:id="rId12"/>
    <p:sldId id="668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ía Belén Suár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7277" autoAdjust="0"/>
  </p:normalViewPr>
  <p:slideViewPr>
    <p:cSldViewPr snapToGrid="0" snapToObjects="1"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2D3D-FEB0-4F8A-BA92-15EB82F91A07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FE42D-9F29-4652-ADC3-BAAA657405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2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D0767-63FE-413F-A880-B2E19E4FD1CB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7B9D-328D-484D-839F-C78832A187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72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9945" y="6302016"/>
            <a:ext cx="2133600" cy="365125"/>
          </a:xfrm>
        </p:spPr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20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032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89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42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5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1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7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197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8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5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55D1-2BD2-2A49-9A73-34F0745C434F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53" y="0"/>
            <a:ext cx="9313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52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492370"/>
            <a:ext cx="7835703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68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3895"/>
            <a:ext cx="7772400" cy="984739"/>
          </a:xfrm>
        </p:spPr>
        <p:txBody>
          <a:bodyPr/>
          <a:lstStyle/>
          <a:p>
            <a:r>
              <a:rPr lang="es-EC" dirty="0"/>
              <a:t>LA EJECUCION DE PLAZA EGIPTO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1" y="1378634"/>
            <a:ext cx="7881424" cy="475488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dirty="0"/>
              <a:t>Es un proyecto destinado a la rehabilitación de este redondel.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dirty="0"/>
              <a:t>La Plaza Egipto es un espacio cívico, en el cual una vez al año la Embajada de la República Árabe de Egipto, hará un acto conmemorativo con una ofrenda floral.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dirty="0"/>
              <a:t>Al no ser un parque, este espacio no contiene ningún tipo de distracción lúdica, ni juegos infantiles, por lo tanto la circulación peatonal será mínima.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dirty="0"/>
              <a:t>IMPACTO VEHICULAR: Durante la construcción de ésta plaza, todos los aspectos logísticos se coordinan diariamente, lo cual nos ha permitido no tener ningún inconveniente con el tráfico diario.</a:t>
            </a:r>
          </a:p>
        </p:txBody>
      </p:sp>
    </p:spTree>
    <p:extLst>
      <p:ext uri="{BB962C8B-B14F-4D97-AF65-F5344CB8AC3E}">
        <p14:creationId xmlns:p14="http://schemas.microsoft.com/office/powerpoint/2010/main" val="40686567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988" y="0"/>
            <a:ext cx="9529316" cy="70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7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2032"/>
            <a:ext cx="7772400" cy="900332"/>
          </a:xfrm>
        </p:spPr>
        <p:txBody>
          <a:bodyPr/>
          <a:lstStyle/>
          <a:p>
            <a:r>
              <a:rPr lang="es-EC" dirty="0"/>
              <a:t>PROYECTO PLAZA EGIPTO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9483" y="1322364"/>
            <a:ext cx="7318717" cy="4811150"/>
          </a:xfrm>
        </p:spPr>
        <p:txBody>
          <a:bodyPr>
            <a:normAutofit fontScale="77500" lnSpcReduction="20000"/>
          </a:bodyPr>
          <a:lstStyle/>
          <a:p>
            <a:r>
              <a:rPr lang="es-EC" dirty="0"/>
              <a:t>Es un proyecto que nace en el marco de los acuerdos bilaterales entre países y de un esfuerzo conjunto entre la EPMMOP y la Embajada de Egipto.</a:t>
            </a:r>
          </a:p>
          <a:p>
            <a:r>
              <a:rPr lang="es-EC" dirty="0"/>
              <a:t>Se recupera este espacio con el objetivo de convertirlo en una plaza cívica, dándole una identidad propia alusiva a la cultura egipcia, lo cual definitivamente contribuye a reforzar los lazos de amistad de más de medio siglo entre la República de Egipto y Ecuador.</a:t>
            </a:r>
          </a:p>
          <a:p>
            <a:r>
              <a:rPr lang="es-EC" b="1" dirty="0"/>
              <a:t>Inversión Embajada de Egipto: </a:t>
            </a:r>
            <a:r>
              <a:rPr lang="es-EC" dirty="0"/>
              <a:t>$ 70.000 y mantenimiento integral del espacio (11.700 </a:t>
            </a:r>
            <a:r>
              <a:rPr lang="es-EC" dirty="0" err="1"/>
              <a:t>mts</a:t>
            </a:r>
            <a:r>
              <a:rPr lang="es-EC" dirty="0"/>
              <a:t>.), por tiempo indefinido, a través de la firma de un Convenio de Cooperación.</a:t>
            </a:r>
          </a:p>
          <a:p>
            <a:r>
              <a:rPr lang="es-EC" b="1" dirty="0"/>
              <a:t>Inversión EPMMOP: </a:t>
            </a:r>
            <a:r>
              <a:rPr lang="es-EC" dirty="0"/>
              <a:t>$ 50.000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9074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09" r="2909"/>
          <a:stretch>
            <a:fillRect/>
          </a:stretch>
        </p:blipFill>
        <p:spPr>
          <a:xfrm>
            <a:off x="1195754" y="685800"/>
            <a:ext cx="6963508" cy="41148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1178169"/>
          </a:xfrm>
        </p:spPr>
        <p:txBody>
          <a:bodyPr>
            <a:noAutofit/>
          </a:bodyPr>
          <a:lstStyle/>
          <a:p>
            <a:pPr algn="ctr"/>
            <a:r>
              <a:rPr lang="es-EC" sz="2400" dirty="0"/>
              <a:t>La regeneración total e integral de este este espacio, potenciará grandemente el entorno paisajístico. </a:t>
            </a:r>
          </a:p>
        </p:txBody>
      </p:sp>
    </p:spTree>
    <p:extLst>
      <p:ext uri="{BB962C8B-B14F-4D97-AF65-F5344CB8AC3E}">
        <p14:creationId xmlns:p14="http://schemas.microsoft.com/office/powerpoint/2010/main" val="9933746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68"/>
            <a:ext cx="9144000" cy="64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21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14"/>
            <a:ext cx="9144000" cy="64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2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85"/>
            <a:ext cx="9144000" cy="64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69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2881"/>
            <a:ext cx="7772400" cy="689316"/>
          </a:xfrm>
        </p:spPr>
        <p:txBody>
          <a:bodyPr>
            <a:normAutofit fontScale="90000"/>
          </a:bodyPr>
          <a:lstStyle/>
          <a:p>
            <a:r>
              <a:rPr lang="es-EC" sz="4000" dirty="0"/>
              <a:t>SOCIALIZACIÓN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1" y="872198"/>
            <a:ext cx="7881424" cy="583809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4000" dirty="0"/>
              <a:t>La socialización fue realizada por el Área de Comunicación   Participativa de la Dirección de Comunicación-EPMMOP (un equipo de 5 personas), la actividad se desarrolla con los moradores del barrio e Instituciones Educativas aledañas, se la realiza puerta a puerta los días 3 y 4 de mayo/2016, con un total de 163 firmas recolectadas.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4000" dirty="0"/>
              <a:t>Se les entrega un </a:t>
            </a:r>
            <a:r>
              <a:rPr lang="es-EC" sz="4000" dirty="0" err="1"/>
              <a:t>flyer</a:t>
            </a:r>
            <a:r>
              <a:rPr lang="es-EC" sz="4000" dirty="0"/>
              <a:t> informativo y al mismo tiempo se explica  detalladamente sobre el proyecto de recuperación del redondel de El Condado y el apoyo que tendrá por parte del gobierno egipcio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4000" dirty="0"/>
              <a:t>El apoyo de los moradores al proyecto Plaza Egipto es absoluto, los vecinos demuestran mucha alegría por la nueva cara que tendrá ese espacio.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4000" b="1" dirty="0"/>
              <a:t>Perímetro de activación: </a:t>
            </a:r>
            <a:r>
              <a:rPr lang="es-EC" sz="4000" dirty="0"/>
              <a:t>Av. De La Prensa, calles Los Nogales, Joaquín Soto, Piedras Negras, Pablo Picasso, San José del Condado, Ramón Chiriboga, Gustavo Lemos, Av. John F. Kennedy, Leonardo Da Vinci, Ezequiel Márquez y David Ledesma</a:t>
            </a:r>
          </a:p>
          <a:p>
            <a:pPr algn="l"/>
            <a:endParaRPr lang="es-EC" dirty="0"/>
          </a:p>
          <a:p>
            <a:pPr algn="l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53646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351693"/>
            <a:ext cx="7596554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3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492370"/>
            <a:ext cx="7934178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26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13512</TotalTime>
  <Words>410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PROYECTO PLAZA EGIPTO</vt:lpstr>
      <vt:lpstr>Presentación de PowerPoint</vt:lpstr>
      <vt:lpstr>Presentación de PowerPoint</vt:lpstr>
      <vt:lpstr>Presentación de PowerPoint</vt:lpstr>
      <vt:lpstr>Presentación de PowerPoint</vt:lpstr>
      <vt:lpstr>SOCIALIZACIÓN</vt:lpstr>
      <vt:lpstr>Presentación de PowerPoint</vt:lpstr>
      <vt:lpstr>Presentación de PowerPoint</vt:lpstr>
      <vt:lpstr>Presentación de PowerPoint</vt:lpstr>
      <vt:lpstr>LA EJECUCION DE PLAZA EGIPTO</vt:lpstr>
      <vt:lpstr>Presentación de PowerPoint</vt:lpstr>
    </vt:vector>
  </TitlesOfParts>
  <Company>victor.davila@epmmop.gob.ec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Víctor Dávila</dc:creator>
  <cp:lastModifiedBy>Lorena Yolanda Ledesma Neira</cp:lastModifiedBy>
  <cp:revision>578</cp:revision>
  <cp:lastPrinted>2017-03-20T13:47:46Z</cp:lastPrinted>
  <dcterms:created xsi:type="dcterms:W3CDTF">2014-07-17T21:20:06Z</dcterms:created>
  <dcterms:modified xsi:type="dcterms:W3CDTF">2017-03-20T13:56:43Z</dcterms:modified>
</cp:coreProperties>
</file>