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85" r:id="rId3"/>
    <p:sldId id="286" r:id="rId4"/>
    <p:sldId id="288" r:id="rId5"/>
    <p:sldId id="287" r:id="rId6"/>
    <p:sldId id="289" r:id="rId7"/>
    <p:sldId id="291" r:id="rId8"/>
    <p:sldId id="292" r:id="rId9"/>
    <p:sldId id="293" r:id="rId10"/>
    <p:sldId id="279" r:id="rId11"/>
    <p:sldId id="280" r:id="rId12"/>
    <p:sldId id="28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a:p>
        </p:txBody>
      </p:sp>
      <p:sp>
        <p:nvSpPr>
          <p:cNvPr id="4" name="Date Placeholder 3"/>
          <p:cNvSpPr>
            <a:spLocks noGrp="1"/>
          </p:cNvSpPr>
          <p:nvPr>
            <p:ph type="dt" sz="half" idx="10"/>
          </p:nvPr>
        </p:nvSpPr>
        <p:spPr/>
        <p:txBody>
          <a:bodyPr/>
          <a:lstStyle/>
          <a:p>
            <a:fld id="{97F1792F-6334-4FA6-B407-F17A1FFDE3C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6CF6-7601-4D09-937A-09C60A1CB61A}" type="slidenum">
              <a:rPr lang="en-US" smtClean="0"/>
              <a:t>‹Nº›</a:t>
            </a:fld>
            <a:endParaRPr lang="en-US"/>
          </a:p>
        </p:txBody>
      </p:sp>
      <p:pic>
        <p:nvPicPr>
          <p:cNvPr id="7" name="Picture 6"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280412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F1792F-6334-4FA6-B407-F17A1FFDE3C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6CF6-7601-4D09-937A-09C60A1CB61A}" type="slidenum">
              <a:rPr lang="en-US" smtClean="0"/>
              <a:t>‹Nº›</a:t>
            </a:fld>
            <a:endParaRPr lang="en-US"/>
          </a:p>
        </p:txBody>
      </p:sp>
      <p:pic>
        <p:nvPicPr>
          <p:cNvPr id="7" name="Picture 6"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321407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F1792F-6334-4FA6-B407-F17A1FFDE3C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6CF6-7601-4D09-937A-09C60A1CB61A}" type="slidenum">
              <a:rPr lang="en-US" smtClean="0"/>
              <a:t>‹Nº›</a:t>
            </a:fld>
            <a:endParaRPr lang="en-US"/>
          </a:p>
        </p:txBody>
      </p:sp>
      <p:pic>
        <p:nvPicPr>
          <p:cNvPr id="7" name="Picture 6"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195413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F1792F-6334-4FA6-B407-F17A1FFDE3C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6CF6-7601-4D09-937A-09C60A1CB61A}" type="slidenum">
              <a:rPr lang="en-US" smtClean="0"/>
              <a:t>‹Nº›</a:t>
            </a:fld>
            <a:endParaRPr lang="en-US"/>
          </a:p>
        </p:txBody>
      </p:sp>
      <p:pic>
        <p:nvPicPr>
          <p:cNvPr id="7" name="Picture 6"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157113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F1792F-6334-4FA6-B407-F17A1FFDE3C7}"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6CF6-7601-4D09-937A-09C60A1CB61A}" type="slidenum">
              <a:rPr lang="en-US" smtClean="0"/>
              <a:t>‹Nº›</a:t>
            </a:fld>
            <a:endParaRPr lang="en-US"/>
          </a:p>
        </p:txBody>
      </p:sp>
      <p:pic>
        <p:nvPicPr>
          <p:cNvPr id="7" name="Picture 6"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172454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97F1792F-6334-4FA6-B407-F17A1FFDE3C7}"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F6CF6-7601-4D09-937A-09C60A1CB61A}" type="slidenum">
              <a:rPr lang="en-US" smtClean="0"/>
              <a:t>‹Nº›</a:t>
            </a:fld>
            <a:endParaRPr lang="en-US"/>
          </a:p>
        </p:txBody>
      </p:sp>
      <p:pic>
        <p:nvPicPr>
          <p:cNvPr id="8" name="Picture 7"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115581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97F1792F-6334-4FA6-B407-F17A1FFDE3C7}"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F6CF6-7601-4D09-937A-09C60A1CB61A}" type="slidenum">
              <a:rPr lang="en-US" smtClean="0"/>
              <a:t>‹Nº›</a:t>
            </a:fld>
            <a:endParaRPr lang="en-US"/>
          </a:p>
        </p:txBody>
      </p:sp>
      <p:pic>
        <p:nvPicPr>
          <p:cNvPr id="10" name="Picture 9"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383242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7F1792F-6334-4FA6-B407-F17A1FFDE3C7}"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F6CF6-7601-4D09-937A-09C60A1CB61A}" type="slidenum">
              <a:rPr lang="en-US" smtClean="0"/>
              <a:t>‹Nº›</a:t>
            </a:fld>
            <a:endParaRPr lang="en-US"/>
          </a:p>
        </p:txBody>
      </p:sp>
      <p:pic>
        <p:nvPicPr>
          <p:cNvPr id="6" name="Picture 5"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202769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1792F-6334-4FA6-B407-F17A1FFDE3C7}"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F6CF6-7601-4D09-937A-09C60A1CB61A}" type="slidenum">
              <a:rPr lang="en-US" smtClean="0"/>
              <a:t>‹Nº›</a:t>
            </a:fld>
            <a:endParaRPr lang="en-US"/>
          </a:p>
        </p:txBody>
      </p:sp>
      <p:pic>
        <p:nvPicPr>
          <p:cNvPr id="5" name="Picture 4"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422476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7F1792F-6334-4FA6-B407-F17A1FFDE3C7}"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F6CF6-7601-4D09-937A-09C60A1CB61A}" type="slidenum">
              <a:rPr lang="en-US" smtClean="0"/>
              <a:t>‹Nº›</a:t>
            </a:fld>
            <a:endParaRPr lang="en-US"/>
          </a:p>
        </p:txBody>
      </p:sp>
      <p:pic>
        <p:nvPicPr>
          <p:cNvPr id="8" name="Picture 7"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3207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7F1792F-6334-4FA6-B407-F17A1FFDE3C7}"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F6CF6-7601-4D09-937A-09C60A1CB61A}" type="slidenum">
              <a:rPr lang="en-US" smtClean="0"/>
              <a:t>‹Nº›</a:t>
            </a:fld>
            <a:endParaRPr lang="en-US"/>
          </a:p>
        </p:txBody>
      </p:sp>
      <p:pic>
        <p:nvPicPr>
          <p:cNvPr id="8" name="Picture 7" descr="Captura de pantalla 2016-03-27 a las 18.23.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75" y="-48086"/>
            <a:ext cx="9262288" cy="6944570"/>
          </a:xfrm>
          <a:prstGeom prst="rect">
            <a:avLst/>
          </a:prstGeom>
        </p:spPr>
      </p:pic>
    </p:spTree>
    <p:extLst>
      <p:ext uri="{BB962C8B-B14F-4D97-AF65-F5344CB8AC3E}">
        <p14:creationId xmlns:p14="http://schemas.microsoft.com/office/powerpoint/2010/main" val="250228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1792F-6334-4FA6-B407-F17A1FFDE3C7}" type="datetimeFigureOut">
              <a:rPr lang="en-US" smtClean="0"/>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6CF6-7601-4D09-937A-09C60A1CB61A}" type="slidenum">
              <a:rPr lang="en-US" smtClean="0"/>
              <a:t>‹Nº›</a:t>
            </a:fld>
            <a:endParaRPr lang="en-US"/>
          </a:p>
        </p:txBody>
      </p:sp>
    </p:spTree>
    <p:extLst>
      <p:ext uri="{BB962C8B-B14F-4D97-AF65-F5344CB8AC3E}">
        <p14:creationId xmlns:p14="http://schemas.microsoft.com/office/powerpoint/2010/main" val="3087923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63016" y="228600"/>
            <a:ext cx="8305800" cy="1477328"/>
          </a:xfrm>
          <a:prstGeom prst="rect">
            <a:avLst/>
          </a:prstGeom>
          <a:noFill/>
        </p:spPr>
        <p:txBody>
          <a:bodyPr wrap="square" rtlCol="0">
            <a:spAutoFit/>
          </a:bodyPr>
          <a:lstStyle/>
          <a:p>
            <a:pPr algn="ctr"/>
            <a:r>
              <a:rPr lang="es-MX" sz="3000" b="1" dirty="0" smtClean="0">
                <a:solidFill>
                  <a:schemeClr val="accent2">
                    <a:lumMod val="75000"/>
                  </a:schemeClr>
                </a:solidFill>
              </a:rPr>
              <a:t>TRAZADO VIAL DEL PROYECTO  “ACCESO A QUITO DESDES </a:t>
            </a:r>
            <a:r>
              <a:rPr lang="es-MX" sz="3000" b="1" dirty="0">
                <a:solidFill>
                  <a:schemeClr val="accent2">
                    <a:lumMod val="75000"/>
                  </a:schemeClr>
                </a:solidFill>
              </a:rPr>
              <a:t>LOS VALLES ORIENTALES Y CONSTRUCCIÓN DEL PUENTE GUAYASAMÍN”</a:t>
            </a:r>
          </a:p>
        </p:txBody>
      </p:sp>
      <p:grpSp>
        <p:nvGrpSpPr>
          <p:cNvPr id="8" name="Grupo 7"/>
          <p:cNvGrpSpPr/>
          <p:nvPr/>
        </p:nvGrpSpPr>
        <p:grpSpPr>
          <a:xfrm>
            <a:off x="164032" y="1828800"/>
            <a:ext cx="8903767" cy="3989791"/>
            <a:chOff x="152400" y="1973290"/>
            <a:chExt cx="8903767" cy="3989791"/>
          </a:xfrm>
        </p:grpSpPr>
        <p:pic>
          <p:nvPicPr>
            <p:cNvPr id="32" name="Imagen 3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bright="20000" contrast="-40000"/>
                      </a14:imgEffect>
                    </a14:imgLayer>
                  </a14:imgProps>
                </a:ext>
              </a:extLst>
            </a:blip>
            <a:srcRect r="834"/>
            <a:stretch/>
          </p:blipFill>
          <p:spPr>
            <a:xfrm>
              <a:off x="152400" y="1973290"/>
              <a:ext cx="8903767" cy="3989791"/>
            </a:xfrm>
            <a:prstGeom prst="rect">
              <a:avLst/>
            </a:prstGeom>
          </p:spPr>
        </p:pic>
        <p:sp>
          <p:nvSpPr>
            <p:cNvPr id="7" name="Arco 6"/>
            <p:cNvSpPr/>
            <p:nvPr/>
          </p:nvSpPr>
          <p:spPr>
            <a:xfrm rot="18268993">
              <a:off x="5183723" y="4714351"/>
              <a:ext cx="408537" cy="425531"/>
            </a:xfrm>
            <a:prstGeom prst="arc">
              <a:avLst>
                <a:gd name="adj1" fmla="val 16469706"/>
                <a:gd name="adj2" fmla="val 19784324"/>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p>
          </p:txBody>
        </p:sp>
      </p:grpSp>
      <p:sp>
        <p:nvSpPr>
          <p:cNvPr id="9" name="Forma libre 8"/>
          <p:cNvSpPr/>
          <p:nvPr/>
        </p:nvSpPr>
        <p:spPr>
          <a:xfrm>
            <a:off x="3597275" y="4076700"/>
            <a:ext cx="1101725" cy="612775"/>
          </a:xfrm>
          <a:custGeom>
            <a:avLst/>
            <a:gdLst>
              <a:gd name="connsiteX0" fmla="*/ 0 w 1101725"/>
              <a:gd name="connsiteY0" fmla="*/ 0 h 612775"/>
              <a:gd name="connsiteX1" fmla="*/ 63500 w 1101725"/>
              <a:gd name="connsiteY1" fmla="*/ 50800 h 612775"/>
              <a:gd name="connsiteX2" fmla="*/ 193675 w 1101725"/>
              <a:gd name="connsiteY2" fmla="*/ 146050 h 612775"/>
              <a:gd name="connsiteX3" fmla="*/ 323850 w 1101725"/>
              <a:gd name="connsiteY3" fmla="*/ 234950 h 612775"/>
              <a:gd name="connsiteX4" fmla="*/ 460375 w 1101725"/>
              <a:gd name="connsiteY4" fmla="*/ 330200 h 612775"/>
              <a:gd name="connsiteX5" fmla="*/ 641350 w 1101725"/>
              <a:gd name="connsiteY5" fmla="*/ 434975 h 612775"/>
              <a:gd name="connsiteX6" fmla="*/ 771525 w 1101725"/>
              <a:gd name="connsiteY6" fmla="*/ 488950 h 612775"/>
              <a:gd name="connsiteX7" fmla="*/ 996950 w 1101725"/>
              <a:gd name="connsiteY7" fmla="*/ 574675 h 612775"/>
              <a:gd name="connsiteX8" fmla="*/ 1101725 w 1101725"/>
              <a:gd name="connsiteY8" fmla="*/ 612775 h 6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725" h="612775">
                <a:moveTo>
                  <a:pt x="0" y="0"/>
                </a:moveTo>
                <a:cubicBezTo>
                  <a:pt x="15610" y="13229"/>
                  <a:pt x="31221" y="26458"/>
                  <a:pt x="63500" y="50800"/>
                </a:cubicBezTo>
                <a:cubicBezTo>
                  <a:pt x="95779" y="75142"/>
                  <a:pt x="150283" y="115358"/>
                  <a:pt x="193675" y="146050"/>
                </a:cubicBezTo>
                <a:cubicBezTo>
                  <a:pt x="237067" y="176742"/>
                  <a:pt x="323850" y="234950"/>
                  <a:pt x="323850" y="234950"/>
                </a:cubicBezTo>
                <a:cubicBezTo>
                  <a:pt x="368300" y="265642"/>
                  <a:pt x="407458" y="296863"/>
                  <a:pt x="460375" y="330200"/>
                </a:cubicBezTo>
                <a:cubicBezTo>
                  <a:pt x="513292" y="363537"/>
                  <a:pt x="589492" y="408517"/>
                  <a:pt x="641350" y="434975"/>
                </a:cubicBezTo>
                <a:cubicBezTo>
                  <a:pt x="693208" y="461433"/>
                  <a:pt x="712258" y="465667"/>
                  <a:pt x="771525" y="488950"/>
                </a:cubicBezTo>
                <a:cubicBezTo>
                  <a:pt x="830792" y="512233"/>
                  <a:pt x="941917" y="554038"/>
                  <a:pt x="996950" y="574675"/>
                </a:cubicBezTo>
                <a:cubicBezTo>
                  <a:pt x="1051983" y="595312"/>
                  <a:pt x="1075267" y="604837"/>
                  <a:pt x="1101725" y="612775"/>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p>
        </p:txBody>
      </p:sp>
      <p:cxnSp>
        <p:nvCxnSpPr>
          <p:cNvPr id="11" name="Conector recto 10"/>
          <p:cNvCxnSpPr/>
          <p:nvPr/>
        </p:nvCxnSpPr>
        <p:spPr>
          <a:xfrm>
            <a:off x="3597275" y="4076700"/>
            <a:ext cx="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79913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061" t="2348"/>
          <a:stretch/>
        </p:blipFill>
        <p:spPr>
          <a:xfrm>
            <a:off x="2057400" y="0"/>
            <a:ext cx="4485271" cy="6629400"/>
          </a:xfrm>
          <a:prstGeom prst="rect">
            <a:avLst/>
          </a:prstGeom>
        </p:spPr>
      </p:pic>
    </p:spTree>
    <p:extLst>
      <p:ext uri="{BB962C8B-B14F-4D97-AF65-F5344CB8AC3E}">
        <p14:creationId xmlns:p14="http://schemas.microsoft.com/office/powerpoint/2010/main" val="851509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04800" y="381000"/>
            <a:ext cx="4191000" cy="6002258"/>
          </a:xfrm>
          <a:prstGeom prst="rect">
            <a:avLst/>
          </a:prstGeom>
        </p:spPr>
      </p:pic>
      <p:pic>
        <p:nvPicPr>
          <p:cNvPr id="5" name="Imagen 4"/>
          <p:cNvPicPr>
            <a:picLocks noChangeAspect="1"/>
          </p:cNvPicPr>
          <p:nvPr/>
        </p:nvPicPr>
        <p:blipFill>
          <a:blip r:embed="rId3"/>
          <a:stretch>
            <a:fillRect/>
          </a:stretch>
        </p:blipFill>
        <p:spPr>
          <a:xfrm>
            <a:off x="5072257" y="2005562"/>
            <a:ext cx="4071743" cy="2753133"/>
          </a:xfrm>
          <a:prstGeom prst="rect">
            <a:avLst/>
          </a:prstGeom>
        </p:spPr>
      </p:pic>
    </p:spTree>
    <p:extLst>
      <p:ext uri="{BB962C8B-B14F-4D97-AF65-F5344CB8AC3E}">
        <p14:creationId xmlns:p14="http://schemas.microsoft.com/office/powerpoint/2010/main" val="1414232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335610"/>
            <a:ext cx="8229600" cy="4648200"/>
          </a:xfrm>
        </p:spPr>
        <p:txBody>
          <a:bodyPr>
            <a:noAutofit/>
          </a:bodyPr>
          <a:lstStyle/>
          <a:p>
            <a:pPr algn="just"/>
            <a:r>
              <a:rPr lang="es-MX" sz="2000" dirty="0" smtClean="0"/>
              <a:t>Oficio No. 0036-CRBC-EPMMOP, de 13 de julio de 2016, suscrito por el apoderado de CRBC, contiene los estudios definitivos de la prolongación de la calle </a:t>
            </a:r>
            <a:r>
              <a:rPr lang="es-MX" sz="2000" dirty="0" err="1" smtClean="0"/>
              <a:t>Boussingault</a:t>
            </a:r>
            <a:r>
              <a:rPr lang="es-MX" sz="2000" dirty="0" smtClean="0"/>
              <a:t>.</a:t>
            </a:r>
          </a:p>
          <a:p>
            <a:pPr algn="just"/>
            <a:r>
              <a:rPr lang="es-MX" sz="2000" dirty="0" smtClean="0"/>
              <a:t>Oficios </a:t>
            </a:r>
            <a:r>
              <a:rPr lang="es-MX" sz="2000" dirty="0" err="1" smtClean="0"/>
              <a:t>Nros</a:t>
            </a:r>
            <a:r>
              <a:rPr lang="es-MX" sz="2000" dirty="0" smtClean="0"/>
              <a:t>. 0059- CRBC-EPMMOP y 0063-CRBC-EPMMOP, de 23 de septiembre y 7 de octubre de 2016, suscritos por el apoderado de CRBC, en el que se adjuntan estudios definitivos de varios componentes del proyecto en sus cuatro fases, y se desprende la definición vial del proyecto integral, de estos documentos consta la entrega de planos de Diseño Geométrico, de los que técnicamente se deprende el trazado vial del proyecto integral con todos sus componentes.</a:t>
            </a:r>
          </a:p>
          <a:p>
            <a:pPr algn="just"/>
            <a:r>
              <a:rPr lang="es-MX" sz="2000" dirty="0" smtClean="0"/>
              <a:t>Como </a:t>
            </a:r>
            <a:r>
              <a:rPr lang="es-MX" sz="2000" dirty="0" smtClean="0"/>
              <a:t>producto </a:t>
            </a:r>
            <a:r>
              <a:rPr lang="es-MX" sz="2000" dirty="0" smtClean="0"/>
              <a:t>de los estudios presentados en los oficios antes mencionados, se </a:t>
            </a:r>
            <a:r>
              <a:rPr lang="es-MX" sz="2000" dirty="0" smtClean="0"/>
              <a:t>realizó la exposición ante </a:t>
            </a:r>
            <a:r>
              <a:rPr lang="es-MX" sz="2000" dirty="0" smtClean="0"/>
              <a:t>la Comisión de Uso de Suelo con fecha 7 de febrero de 2017, </a:t>
            </a:r>
            <a:r>
              <a:rPr lang="es-MX" sz="2000" dirty="0" smtClean="0"/>
              <a:t>con el cual se estableció la </a:t>
            </a:r>
            <a:r>
              <a:rPr lang="es-MX" sz="2000" dirty="0" smtClean="0"/>
              <a:t>definición vial, que tiene consecuencia el trazado del proyecto Acceso a Quito desde los Valles Orientales y Construcción del Puente Guayasamín. </a:t>
            </a:r>
            <a:endParaRPr lang="es-MX" sz="2000" dirty="0"/>
          </a:p>
        </p:txBody>
      </p:sp>
      <p:sp>
        <p:nvSpPr>
          <p:cNvPr id="4" name="CuadroTexto 3"/>
          <p:cNvSpPr txBox="1"/>
          <p:nvPr/>
        </p:nvSpPr>
        <p:spPr>
          <a:xfrm>
            <a:off x="228600" y="319947"/>
            <a:ext cx="8305800" cy="1015663"/>
          </a:xfrm>
          <a:prstGeom prst="rect">
            <a:avLst/>
          </a:prstGeom>
          <a:noFill/>
        </p:spPr>
        <p:txBody>
          <a:bodyPr wrap="square" rtlCol="0">
            <a:spAutoFit/>
          </a:bodyPr>
          <a:lstStyle/>
          <a:p>
            <a:pPr algn="ctr"/>
            <a:r>
              <a:rPr lang="es-ES" sz="3000" b="1" dirty="0" smtClean="0">
                <a:solidFill>
                  <a:schemeClr val="accent2">
                    <a:lumMod val="75000"/>
                  </a:schemeClr>
                </a:solidFill>
              </a:rPr>
              <a:t>REQUERIMIENTOS DE LA COMISIÓN DE USO DE SUELO</a:t>
            </a:r>
            <a:endParaRPr lang="es-MX" sz="3000" b="1" dirty="0">
              <a:solidFill>
                <a:schemeClr val="accent2">
                  <a:lumMod val="75000"/>
                </a:schemeClr>
              </a:solidFill>
            </a:endParaRPr>
          </a:p>
        </p:txBody>
      </p:sp>
    </p:spTree>
    <p:extLst>
      <p:ext uri="{BB962C8B-B14F-4D97-AF65-F5344CB8AC3E}">
        <p14:creationId xmlns:p14="http://schemas.microsoft.com/office/powerpoint/2010/main" val="381674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9697" b="6946"/>
          <a:stretch/>
        </p:blipFill>
        <p:spPr>
          <a:xfrm>
            <a:off x="1752600" y="34637"/>
            <a:ext cx="5166746" cy="6518564"/>
          </a:xfrm>
          <a:prstGeom prst="rect">
            <a:avLst/>
          </a:prstGeom>
        </p:spPr>
      </p:pic>
    </p:spTree>
    <p:extLst>
      <p:ext uri="{BB962C8B-B14F-4D97-AF65-F5344CB8AC3E}">
        <p14:creationId xmlns:p14="http://schemas.microsoft.com/office/powerpoint/2010/main" val="89820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t="9561"/>
          <a:stretch/>
        </p:blipFill>
        <p:spPr>
          <a:xfrm>
            <a:off x="1905000" y="-1"/>
            <a:ext cx="5257800" cy="6737657"/>
          </a:xfrm>
          <a:prstGeom prst="rect">
            <a:avLst/>
          </a:prstGeom>
        </p:spPr>
      </p:pic>
    </p:spTree>
    <p:extLst>
      <p:ext uri="{BB962C8B-B14F-4D97-AF65-F5344CB8AC3E}">
        <p14:creationId xmlns:p14="http://schemas.microsoft.com/office/powerpoint/2010/main" val="35947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81200" y="152400"/>
            <a:ext cx="5410200" cy="6295665"/>
          </a:xfrm>
          <a:prstGeom prst="rect">
            <a:avLst/>
          </a:prstGeom>
        </p:spPr>
      </p:pic>
    </p:spTree>
    <p:extLst>
      <p:ext uri="{BB962C8B-B14F-4D97-AF65-F5344CB8AC3E}">
        <p14:creationId xmlns:p14="http://schemas.microsoft.com/office/powerpoint/2010/main" val="350176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05000" y="152400"/>
            <a:ext cx="5326993" cy="6400800"/>
          </a:xfrm>
          <a:prstGeom prst="rect">
            <a:avLst/>
          </a:prstGeom>
        </p:spPr>
      </p:pic>
    </p:spTree>
    <p:extLst>
      <p:ext uri="{BB962C8B-B14F-4D97-AF65-F5344CB8AC3E}">
        <p14:creationId xmlns:p14="http://schemas.microsoft.com/office/powerpoint/2010/main" val="140166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76400" y="-1"/>
            <a:ext cx="5410200" cy="6699165"/>
          </a:xfrm>
          <a:prstGeom prst="rect">
            <a:avLst/>
          </a:prstGeom>
        </p:spPr>
      </p:pic>
    </p:spTree>
    <p:extLst>
      <p:ext uri="{BB962C8B-B14F-4D97-AF65-F5344CB8AC3E}">
        <p14:creationId xmlns:p14="http://schemas.microsoft.com/office/powerpoint/2010/main" val="334480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0200" y="142508"/>
            <a:ext cx="5562600" cy="6483499"/>
          </a:xfrm>
          <a:prstGeom prst="rect">
            <a:avLst/>
          </a:prstGeom>
        </p:spPr>
      </p:pic>
    </p:spTree>
    <p:extLst>
      <p:ext uri="{BB962C8B-B14F-4D97-AF65-F5344CB8AC3E}">
        <p14:creationId xmlns:p14="http://schemas.microsoft.com/office/powerpoint/2010/main" val="103559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782" y="228600"/>
            <a:ext cx="4533730" cy="6395881"/>
          </a:xfrm>
          <a:prstGeom prst="rect">
            <a:avLst/>
          </a:prstGeom>
        </p:spPr>
      </p:pic>
      <p:pic>
        <p:nvPicPr>
          <p:cNvPr id="5" name="Imagen 4"/>
          <p:cNvPicPr>
            <a:picLocks noChangeAspect="1"/>
          </p:cNvPicPr>
          <p:nvPr/>
        </p:nvPicPr>
        <p:blipFill>
          <a:blip r:embed="rId3"/>
          <a:stretch>
            <a:fillRect/>
          </a:stretch>
        </p:blipFill>
        <p:spPr>
          <a:xfrm rot="157227">
            <a:off x="4724400" y="207818"/>
            <a:ext cx="4288120" cy="5288428"/>
          </a:xfrm>
          <a:prstGeom prst="rect">
            <a:avLst/>
          </a:prstGeom>
        </p:spPr>
      </p:pic>
    </p:spTree>
    <p:extLst>
      <p:ext uri="{BB962C8B-B14F-4D97-AF65-F5344CB8AC3E}">
        <p14:creationId xmlns:p14="http://schemas.microsoft.com/office/powerpoint/2010/main" val="362318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5" name="Marcador de contenido 4"/>
          <p:cNvPicPr>
            <a:picLocks noGrp="1" noChangeAspect="1"/>
          </p:cNvPicPr>
          <p:nvPr>
            <p:ph idx="1"/>
          </p:nvPr>
        </p:nvPicPr>
        <p:blipFill>
          <a:blip r:embed="rId2"/>
          <a:stretch>
            <a:fillRect/>
          </a:stretch>
        </p:blipFill>
        <p:spPr>
          <a:xfrm rot="151707">
            <a:off x="4335979" y="274638"/>
            <a:ext cx="4427021" cy="4525963"/>
          </a:xfrm>
          <a:prstGeom prst="rect">
            <a:avLst/>
          </a:prstGeom>
        </p:spPr>
      </p:pic>
      <p:pic>
        <p:nvPicPr>
          <p:cNvPr id="4" name="Imagen 3"/>
          <p:cNvPicPr>
            <a:picLocks noChangeAspect="1"/>
          </p:cNvPicPr>
          <p:nvPr/>
        </p:nvPicPr>
        <p:blipFill>
          <a:blip r:embed="rId3"/>
          <a:stretch>
            <a:fillRect/>
          </a:stretch>
        </p:blipFill>
        <p:spPr>
          <a:xfrm>
            <a:off x="533400" y="152400"/>
            <a:ext cx="3905386" cy="6365860"/>
          </a:xfrm>
          <a:prstGeom prst="rect">
            <a:avLst/>
          </a:prstGeom>
        </p:spPr>
      </p:pic>
    </p:spTree>
    <p:extLst>
      <p:ext uri="{BB962C8B-B14F-4D97-AF65-F5344CB8AC3E}">
        <p14:creationId xmlns:p14="http://schemas.microsoft.com/office/powerpoint/2010/main" val="4023566780"/>
      </p:ext>
    </p:extLst>
  </p:cSld>
  <p:clrMapOvr>
    <a:masterClrMapping/>
  </p:clrMapOvr>
</p:sld>
</file>

<file path=ppt/theme/theme1.xml><?xml version="1.0" encoding="utf-8"?>
<a:theme xmlns:a="http://schemas.openxmlformats.org/drawingml/2006/main" name="concejo 2 final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concejo 2 final1</Template>
  <TotalTime>2098</TotalTime>
  <Words>199</Words>
  <Application>Microsoft Office PowerPoint</Application>
  <PresentationFormat>Presentación en pantalla (4:3)</PresentationFormat>
  <Paragraphs>5</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concejo 2 final1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Maria Belen Suarez Galarza</cp:lastModifiedBy>
  <cp:revision>94</cp:revision>
  <dcterms:created xsi:type="dcterms:W3CDTF">2016-02-24T21:45:24Z</dcterms:created>
  <dcterms:modified xsi:type="dcterms:W3CDTF">2017-03-16T18:23:38Z</dcterms:modified>
</cp:coreProperties>
</file>