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5" r:id="rId4"/>
    <p:sldId id="304" r:id="rId5"/>
    <p:sldId id="310" r:id="rId6"/>
    <p:sldId id="306" r:id="rId7"/>
    <p:sldId id="307" r:id="rId8"/>
    <p:sldId id="302" r:id="rId9"/>
    <p:sldId id="303" r:id="rId10"/>
    <p:sldId id="308" r:id="rId11"/>
    <p:sldId id="309" r:id="rId12"/>
    <p:sldId id="260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195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59" autoAdjust="0"/>
    <p:restoredTop sz="86441" autoAdjust="0"/>
  </p:normalViewPr>
  <p:slideViewPr>
    <p:cSldViewPr snapToGrid="0" snapToObjects="1">
      <p:cViewPr>
        <p:scale>
          <a:sx n="66" d="100"/>
          <a:sy n="66" d="100"/>
        </p:scale>
        <p:origin x="-2142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4889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6489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8983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2083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4864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646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6865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617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4785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4952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60C590-AA8B-C547-B6BF-759CCA39791E}" type="datetimeFigureOut">
              <a:rPr lang="es-ES" smtClean="0"/>
              <a:pPr/>
              <a:t>06/03/2017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0E9E2A-60D0-BB40-810F-FB37A001E4E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9111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9962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6-29 a las 22.5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8653" y="1753072"/>
            <a:ext cx="5886694" cy="33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7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107470" y="2052785"/>
            <a:ext cx="5654518" cy="28650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460665" y="2968416"/>
            <a:ext cx="496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ANALISIS PREDIO Nº0580027 </a:t>
            </a:r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pic>
        <p:nvPicPr>
          <p:cNvPr id="7" name="Imagen 6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8" name="Imagen 7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6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767" y="170231"/>
            <a:ext cx="814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Calibri"/>
                <a:cs typeface="Calibri"/>
              </a:rPr>
              <a:t>ANALISIS</a:t>
            </a:r>
            <a:endParaRPr lang="es-ES" sz="2800" dirty="0">
              <a:latin typeface="Calibri"/>
              <a:cs typeface="Calibri"/>
            </a:endParaRPr>
          </a:p>
        </p:txBody>
      </p:sp>
      <p:pic>
        <p:nvPicPr>
          <p:cNvPr id="2" name="Imagen 1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6" name="Imagen 5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 l="49083" t="47669" r="29053" b="24008"/>
          <a:stretch>
            <a:fillRect/>
          </a:stretch>
        </p:blipFill>
        <p:spPr bwMode="auto">
          <a:xfrm>
            <a:off x="467767" y="1146629"/>
            <a:ext cx="3991427" cy="2906954"/>
          </a:xfrm>
          <a:prstGeom prst="ellips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8 Forma libre"/>
          <p:cNvSpPr/>
          <p:nvPr/>
        </p:nvSpPr>
        <p:spPr>
          <a:xfrm>
            <a:off x="2830286" y="2569029"/>
            <a:ext cx="612122" cy="972457"/>
          </a:xfrm>
          <a:custGeom>
            <a:avLst/>
            <a:gdLst>
              <a:gd name="connsiteX0" fmla="*/ 0 w 612122"/>
              <a:gd name="connsiteY0" fmla="*/ 464457 h 972457"/>
              <a:gd name="connsiteX1" fmla="*/ 362857 w 612122"/>
              <a:gd name="connsiteY1" fmla="*/ 972457 h 972457"/>
              <a:gd name="connsiteX2" fmla="*/ 566057 w 612122"/>
              <a:gd name="connsiteY2" fmla="*/ 841828 h 972457"/>
              <a:gd name="connsiteX3" fmla="*/ 609600 w 612122"/>
              <a:gd name="connsiteY3" fmla="*/ 551542 h 972457"/>
              <a:gd name="connsiteX4" fmla="*/ 551543 w 612122"/>
              <a:gd name="connsiteY4" fmla="*/ 145142 h 972457"/>
              <a:gd name="connsiteX5" fmla="*/ 478971 w 612122"/>
              <a:gd name="connsiteY5" fmla="*/ 0 h 972457"/>
              <a:gd name="connsiteX6" fmla="*/ 377371 w 612122"/>
              <a:gd name="connsiteY6" fmla="*/ 232228 h 972457"/>
              <a:gd name="connsiteX7" fmla="*/ 101600 w 612122"/>
              <a:gd name="connsiteY7" fmla="*/ 391885 h 972457"/>
              <a:gd name="connsiteX8" fmla="*/ 0 w 612122"/>
              <a:gd name="connsiteY8" fmla="*/ 464457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122" h="972457">
                <a:moveTo>
                  <a:pt x="0" y="464457"/>
                </a:moveTo>
                <a:lnTo>
                  <a:pt x="362857" y="972457"/>
                </a:lnTo>
                <a:lnTo>
                  <a:pt x="566057" y="841828"/>
                </a:lnTo>
                <a:cubicBezTo>
                  <a:pt x="612122" y="580792"/>
                  <a:pt x="609600" y="678604"/>
                  <a:pt x="609600" y="551542"/>
                </a:cubicBezTo>
                <a:cubicBezTo>
                  <a:pt x="550834" y="154871"/>
                  <a:pt x="551543" y="291711"/>
                  <a:pt x="551543" y="145142"/>
                </a:cubicBezTo>
                <a:lnTo>
                  <a:pt x="478971" y="0"/>
                </a:lnTo>
                <a:lnTo>
                  <a:pt x="377371" y="232228"/>
                </a:lnTo>
                <a:lnTo>
                  <a:pt x="101600" y="391885"/>
                </a:lnTo>
                <a:lnTo>
                  <a:pt x="0" y="464457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 de flecha"/>
          <p:cNvCxnSpPr/>
          <p:nvPr/>
        </p:nvCxnSpPr>
        <p:spPr>
          <a:xfrm rot="10800000" flipV="1">
            <a:off x="3442409" y="1611085"/>
            <a:ext cx="1681135" cy="957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123544" y="1146629"/>
            <a:ext cx="34891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El proyecto cuenta con LMU-20 de edificación y propiedad horizontal.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El predio se encuentra en una clasificación de suelo URBANO.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Se realiza el registro de las licencias con un IRM de fecha 11 de abril del 2014 en el cual se menciona que SI cuenta con servicios básicos y con un replanteo vial del mismo mes y año. </a:t>
            </a:r>
          </a:p>
          <a:p>
            <a:pPr>
              <a:buFont typeface="Arial" pitchFamily="34" charset="0"/>
              <a:buChar char="•"/>
            </a:pPr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En escritura de adquisición del predio se verifica que el mismo colinda en su lado SUR con camino público.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74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AMZT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0380" y="2628900"/>
            <a:ext cx="3063240" cy="1600200"/>
          </a:xfrm>
          <a:prstGeom prst="rect">
            <a:avLst/>
          </a:prstGeom>
        </p:spPr>
      </p:pic>
      <p:pic>
        <p:nvPicPr>
          <p:cNvPr id="5" name="Imagen 4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6" name="Imagen 3" descr="plantilla AMZT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pic>
        <p:nvPicPr>
          <p:cNvPr id="7" name="Imagen 6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8" name="Imagen 7" descr="plantilla AMZT-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7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107470" y="2052785"/>
            <a:ext cx="5654518" cy="28650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1460665" y="2968416"/>
            <a:ext cx="49655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EXPEDIENTE 2015-170328 </a:t>
            </a:r>
          </a:p>
          <a:p>
            <a:pPr algn="ctr"/>
            <a:endParaRPr lang="es-E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SISAPUNGO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pic>
        <p:nvPicPr>
          <p:cNvPr id="7" name="Imagen 6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8" name="Imagen 7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6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767" y="170231"/>
            <a:ext cx="814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Calibri"/>
                <a:cs typeface="Calibri"/>
              </a:rPr>
              <a:t>ALTERNATIVAS DE TRAZADOS</a:t>
            </a:r>
            <a:endParaRPr lang="es-ES" sz="2800" dirty="0">
              <a:latin typeface="Calibri"/>
              <a:cs typeface="Calibri"/>
            </a:endParaRPr>
          </a:p>
        </p:txBody>
      </p:sp>
      <p:pic>
        <p:nvPicPr>
          <p:cNvPr id="2" name="Imagen 1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6" name="Imagen 5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4405" t="45090" r="27024" b="29687"/>
          <a:stretch>
            <a:fillRect/>
          </a:stretch>
        </p:blipFill>
        <p:spPr bwMode="auto">
          <a:xfrm>
            <a:off x="467767" y="1393371"/>
            <a:ext cx="8144932" cy="338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74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960" y="-16764"/>
            <a:ext cx="2382012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767" y="271829"/>
            <a:ext cx="814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Calibri"/>
                <a:cs typeface="Calibri"/>
              </a:rPr>
              <a:t>SISAPUNGO</a:t>
            </a:r>
            <a:endParaRPr lang="es-ES" sz="2800" dirty="0">
              <a:latin typeface="Calibri"/>
              <a:cs typeface="Calibri"/>
            </a:endParaRPr>
          </a:p>
        </p:txBody>
      </p:sp>
      <p:pic>
        <p:nvPicPr>
          <p:cNvPr id="2" name="Imagen 1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6" name="Imagen 5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5"/>
          <a:srcRect l="19333" t="9259" r="7858" b="6785"/>
          <a:stretch>
            <a:fillRect/>
          </a:stretch>
        </p:blipFill>
        <p:spPr bwMode="auto">
          <a:xfrm>
            <a:off x="700145" y="795049"/>
            <a:ext cx="6807199" cy="5373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4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960" y="-2250"/>
            <a:ext cx="2382012" cy="6858000"/>
          </a:xfrm>
          <a:prstGeom prst="rect">
            <a:avLst/>
          </a:prstGeom>
        </p:spPr>
      </p:pic>
      <p:pic>
        <p:nvPicPr>
          <p:cNvPr id="4" name="Imagen 1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5" name="Imagen 5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5">
            <a:lum bright="40000" contrast="-30000"/>
          </a:blip>
          <a:srcRect l="19333" t="9259" r="7858" b="6785"/>
          <a:stretch>
            <a:fillRect/>
          </a:stretch>
        </p:blipFill>
        <p:spPr bwMode="auto">
          <a:xfrm>
            <a:off x="700145" y="795049"/>
            <a:ext cx="6807199" cy="53735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/>
              <a:t>RECORRIDO FOTOGRAFICO DE LA VIA PROPUESTA</a:t>
            </a:r>
            <a:endParaRPr lang="es-ES" sz="3600" b="1" dirty="0"/>
          </a:p>
        </p:txBody>
      </p:sp>
      <p:sp>
        <p:nvSpPr>
          <p:cNvPr id="8" name="7 Forma libre"/>
          <p:cNvSpPr/>
          <p:nvPr/>
        </p:nvSpPr>
        <p:spPr>
          <a:xfrm>
            <a:off x="3744686" y="2077962"/>
            <a:ext cx="1560285" cy="3060095"/>
          </a:xfrm>
          <a:custGeom>
            <a:avLst/>
            <a:gdLst>
              <a:gd name="connsiteX0" fmla="*/ 0 w 1560285"/>
              <a:gd name="connsiteY0" fmla="*/ 3060095 h 3060095"/>
              <a:gd name="connsiteX1" fmla="*/ 406400 w 1560285"/>
              <a:gd name="connsiteY1" fmla="*/ 2595638 h 3060095"/>
              <a:gd name="connsiteX2" fmla="*/ 827314 w 1560285"/>
              <a:gd name="connsiteY2" fmla="*/ 2348895 h 3060095"/>
              <a:gd name="connsiteX3" fmla="*/ 1204685 w 1560285"/>
              <a:gd name="connsiteY3" fmla="*/ 2203752 h 3060095"/>
              <a:gd name="connsiteX4" fmla="*/ 1451428 w 1560285"/>
              <a:gd name="connsiteY4" fmla="*/ 2058609 h 3060095"/>
              <a:gd name="connsiteX5" fmla="*/ 1553028 w 1560285"/>
              <a:gd name="connsiteY5" fmla="*/ 1942495 h 3060095"/>
              <a:gd name="connsiteX6" fmla="*/ 1494971 w 1560285"/>
              <a:gd name="connsiteY6" fmla="*/ 1768324 h 3060095"/>
              <a:gd name="connsiteX7" fmla="*/ 1349828 w 1560285"/>
              <a:gd name="connsiteY7" fmla="*/ 1521581 h 3060095"/>
              <a:gd name="connsiteX8" fmla="*/ 1132114 w 1560285"/>
              <a:gd name="connsiteY8" fmla="*/ 1318381 h 3060095"/>
              <a:gd name="connsiteX9" fmla="*/ 812800 w 1560285"/>
              <a:gd name="connsiteY9" fmla="*/ 1158724 h 3060095"/>
              <a:gd name="connsiteX10" fmla="*/ 624114 w 1560285"/>
              <a:gd name="connsiteY10" fmla="*/ 955524 h 3060095"/>
              <a:gd name="connsiteX11" fmla="*/ 580571 w 1560285"/>
              <a:gd name="connsiteY11" fmla="*/ 708781 h 3060095"/>
              <a:gd name="connsiteX12" fmla="*/ 580571 w 1560285"/>
              <a:gd name="connsiteY12" fmla="*/ 520095 h 3060095"/>
              <a:gd name="connsiteX13" fmla="*/ 435428 w 1560285"/>
              <a:gd name="connsiteY13" fmla="*/ 418495 h 3060095"/>
              <a:gd name="connsiteX14" fmla="*/ 232228 w 1560285"/>
              <a:gd name="connsiteY14" fmla="*/ 345924 h 3060095"/>
              <a:gd name="connsiteX15" fmla="*/ 159657 w 1560285"/>
              <a:gd name="connsiteY15" fmla="*/ 171752 h 3060095"/>
              <a:gd name="connsiteX16" fmla="*/ 145143 w 1560285"/>
              <a:gd name="connsiteY16" fmla="*/ 26609 h 3060095"/>
              <a:gd name="connsiteX17" fmla="*/ 159657 w 1560285"/>
              <a:gd name="connsiteY17" fmla="*/ 12095 h 306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0285" h="3060095">
                <a:moveTo>
                  <a:pt x="0" y="3060095"/>
                </a:moveTo>
                <a:cubicBezTo>
                  <a:pt x="134257" y="2887133"/>
                  <a:pt x="268514" y="2714171"/>
                  <a:pt x="406400" y="2595638"/>
                </a:cubicBezTo>
                <a:cubicBezTo>
                  <a:pt x="544286" y="2477105"/>
                  <a:pt x="694267" y="2414209"/>
                  <a:pt x="827314" y="2348895"/>
                </a:cubicBezTo>
                <a:cubicBezTo>
                  <a:pt x="960362" y="2283581"/>
                  <a:pt x="1100666" y="2252133"/>
                  <a:pt x="1204685" y="2203752"/>
                </a:cubicBezTo>
                <a:cubicBezTo>
                  <a:pt x="1308704" y="2155371"/>
                  <a:pt x="1393371" y="2102152"/>
                  <a:pt x="1451428" y="2058609"/>
                </a:cubicBezTo>
                <a:cubicBezTo>
                  <a:pt x="1509485" y="2015066"/>
                  <a:pt x="1545771" y="1990876"/>
                  <a:pt x="1553028" y="1942495"/>
                </a:cubicBezTo>
                <a:cubicBezTo>
                  <a:pt x="1560285" y="1894114"/>
                  <a:pt x="1528838" y="1838476"/>
                  <a:pt x="1494971" y="1768324"/>
                </a:cubicBezTo>
                <a:cubicBezTo>
                  <a:pt x="1461104" y="1698172"/>
                  <a:pt x="1410304" y="1596571"/>
                  <a:pt x="1349828" y="1521581"/>
                </a:cubicBezTo>
                <a:cubicBezTo>
                  <a:pt x="1289352" y="1446591"/>
                  <a:pt x="1221618" y="1378857"/>
                  <a:pt x="1132114" y="1318381"/>
                </a:cubicBezTo>
                <a:cubicBezTo>
                  <a:pt x="1042610" y="1257905"/>
                  <a:pt x="897467" y="1219200"/>
                  <a:pt x="812800" y="1158724"/>
                </a:cubicBezTo>
                <a:cubicBezTo>
                  <a:pt x="728133" y="1098248"/>
                  <a:pt x="662819" y="1030515"/>
                  <a:pt x="624114" y="955524"/>
                </a:cubicBezTo>
                <a:cubicBezTo>
                  <a:pt x="585409" y="880534"/>
                  <a:pt x="587828" y="781352"/>
                  <a:pt x="580571" y="708781"/>
                </a:cubicBezTo>
                <a:cubicBezTo>
                  <a:pt x="573314" y="636210"/>
                  <a:pt x="604762" y="568476"/>
                  <a:pt x="580571" y="520095"/>
                </a:cubicBezTo>
                <a:cubicBezTo>
                  <a:pt x="556380" y="471714"/>
                  <a:pt x="493485" y="447524"/>
                  <a:pt x="435428" y="418495"/>
                </a:cubicBezTo>
                <a:cubicBezTo>
                  <a:pt x="377371" y="389467"/>
                  <a:pt x="278190" y="387048"/>
                  <a:pt x="232228" y="345924"/>
                </a:cubicBezTo>
                <a:cubicBezTo>
                  <a:pt x="186266" y="304800"/>
                  <a:pt x="174171" y="224971"/>
                  <a:pt x="159657" y="171752"/>
                </a:cubicBezTo>
                <a:cubicBezTo>
                  <a:pt x="145143" y="118533"/>
                  <a:pt x="145143" y="53218"/>
                  <a:pt x="145143" y="26609"/>
                </a:cubicBezTo>
                <a:cubicBezTo>
                  <a:pt x="145143" y="0"/>
                  <a:pt x="152400" y="6047"/>
                  <a:pt x="159657" y="12095"/>
                </a:cubicBezTo>
              </a:path>
            </a:pathLst>
          </a:custGeom>
          <a:noFill/>
          <a:ln w="57150">
            <a:solidFill>
              <a:srgbClr val="5819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C:\Users\gicalderon\Desktop\e\IMG_79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4971" y="1177962"/>
            <a:ext cx="2880000" cy="2160000"/>
          </a:xfrm>
          <a:prstGeom prst="ellipse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5397623" y="2977962"/>
            <a:ext cx="299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Ingreso propuesta desde el carril de desaceleración</a:t>
            </a:r>
            <a:endParaRPr lang="es-ES" b="1" dirty="0"/>
          </a:p>
        </p:txBody>
      </p:sp>
      <p:cxnSp>
        <p:nvCxnSpPr>
          <p:cNvPr id="11" name="10 Conector recto de flecha"/>
          <p:cNvCxnSpPr/>
          <p:nvPr/>
        </p:nvCxnSpPr>
        <p:spPr>
          <a:xfrm rot="10800000">
            <a:off x="3962401" y="2077962"/>
            <a:ext cx="134257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7" name="Picture 3" descr="C:\Users\gicalderon\Desktop\e\IMG_7960.JPG"/>
          <p:cNvPicPr>
            <a:picLocks noChangeAspect="1" noChangeArrowheads="1"/>
          </p:cNvPicPr>
          <p:nvPr/>
        </p:nvPicPr>
        <p:blipFill>
          <a:blip r:embed="rId7"/>
          <a:srcRect l="15913"/>
          <a:stretch>
            <a:fillRect/>
          </a:stretch>
        </p:blipFill>
        <p:spPr bwMode="auto">
          <a:xfrm>
            <a:off x="1016000" y="999551"/>
            <a:ext cx="2421715" cy="2160000"/>
          </a:xfrm>
          <a:prstGeom prst="ellipse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731883" y="3035404"/>
            <a:ext cx="260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Propiedad del Sr. Borja Nº579699</a:t>
            </a:r>
            <a:endParaRPr lang="es-ES" b="1" dirty="0"/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3337197" y="2714171"/>
            <a:ext cx="84291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:\Users\gicalderon\Desktop\e\IMG_796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9250" y="3624293"/>
            <a:ext cx="2880000" cy="2160000"/>
          </a:xfrm>
          <a:prstGeom prst="ellipse">
            <a:avLst/>
          </a:prstGeom>
          <a:noFill/>
        </p:spPr>
      </p:pic>
      <p:cxnSp>
        <p:nvCxnSpPr>
          <p:cNvPr id="19" name="18 Conector recto de flecha"/>
          <p:cNvCxnSpPr/>
          <p:nvPr/>
        </p:nvCxnSpPr>
        <p:spPr>
          <a:xfrm rot="10800000">
            <a:off x="5065486" y="4441371"/>
            <a:ext cx="443764" cy="1596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5407652" y="5748786"/>
            <a:ext cx="317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Predio en propiedad horizontal</a:t>
            </a:r>
            <a:endParaRPr lang="es-ES" b="1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 l="10357" t="14844" r="21030" b="23995"/>
          <a:stretch>
            <a:fillRect/>
          </a:stretch>
        </p:blipFill>
        <p:spPr bwMode="auto">
          <a:xfrm>
            <a:off x="731883" y="3521030"/>
            <a:ext cx="2789480" cy="21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22 Conector recto de flecha"/>
          <p:cNvCxnSpPr>
            <a:stCxn id="21" idx="6"/>
          </p:cNvCxnSpPr>
          <p:nvPr/>
        </p:nvCxnSpPr>
        <p:spPr>
          <a:xfrm flipV="1">
            <a:off x="3521363" y="3404736"/>
            <a:ext cx="1137723" cy="1196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832401" y="5564120"/>
            <a:ext cx="260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Propiedad privada- predio Nº579741</a:t>
            </a:r>
            <a:endParaRPr lang="es-E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767" y="431841"/>
            <a:ext cx="814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Calibri"/>
                <a:cs typeface="Calibri"/>
              </a:rPr>
              <a:t>RELLENO EN INGRESO A SISAPUNGO</a:t>
            </a:r>
            <a:endParaRPr lang="es-ES" sz="2800" dirty="0">
              <a:latin typeface="Calibri"/>
              <a:cs typeface="Calibri"/>
            </a:endParaRPr>
          </a:p>
        </p:txBody>
      </p:sp>
      <p:pic>
        <p:nvPicPr>
          <p:cNvPr id="2" name="Imagen 1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6" name="Imagen 5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5"/>
          <a:srcRect l="32099" t="8811" r="30864" b="7929"/>
          <a:stretch>
            <a:fillRect/>
          </a:stretch>
        </p:blipFill>
        <p:spPr bwMode="auto">
          <a:xfrm rot="16200000">
            <a:off x="3179671" y="-102214"/>
            <a:ext cx="2676525" cy="4791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6"/>
          <a:srcRect l="32628" t="8150" r="28485" b="8150"/>
          <a:stretch>
            <a:fillRect/>
          </a:stretch>
        </p:blipFill>
        <p:spPr bwMode="auto">
          <a:xfrm rot="16200000">
            <a:off x="3139348" y="2633684"/>
            <a:ext cx="2776220" cy="477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4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-16764"/>
            <a:ext cx="2382012" cy="6858000"/>
          </a:xfrm>
          <a:prstGeom prst="rect">
            <a:avLst/>
          </a:prstGeom>
        </p:spPr>
      </p:pic>
      <p:pic>
        <p:nvPicPr>
          <p:cNvPr id="2" name="Imagen 1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pic>
        <p:nvPicPr>
          <p:cNvPr id="6" name="Imagen 5" descr="plantilla AMZT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sp>
        <p:nvSpPr>
          <p:cNvPr id="7" name="CuadroTexto 7"/>
          <p:cNvSpPr txBox="1"/>
          <p:nvPr/>
        </p:nvSpPr>
        <p:spPr>
          <a:xfrm>
            <a:off x="467767" y="318608"/>
            <a:ext cx="814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Calibri"/>
                <a:cs typeface="Calibri"/>
              </a:rPr>
              <a:t>SITUACION ACTUAL</a:t>
            </a:r>
            <a:endParaRPr lang="es-ES" sz="2800" dirty="0">
              <a:latin typeface="Calibri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t="14286" r="9405" b="21577"/>
          <a:stretch>
            <a:fillRect/>
          </a:stretch>
        </p:blipFill>
        <p:spPr bwMode="auto">
          <a:xfrm>
            <a:off x="467767" y="3555999"/>
            <a:ext cx="3818468" cy="21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t="14844" r="12500" b="19589"/>
          <a:stretch>
            <a:fillRect/>
          </a:stretch>
        </p:blipFill>
        <p:spPr bwMode="auto">
          <a:xfrm>
            <a:off x="4656773" y="3555999"/>
            <a:ext cx="3607583" cy="21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 l="5476" t="14844" r="4762" b="19589"/>
          <a:stretch>
            <a:fillRect/>
          </a:stretch>
        </p:blipFill>
        <p:spPr bwMode="auto">
          <a:xfrm>
            <a:off x="467767" y="1005069"/>
            <a:ext cx="3769222" cy="220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/>
          <a:srcRect l="10357" t="14844" r="2024" b="23995"/>
          <a:stretch>
            <a:fillRect/>
          </a:stretch>
        </p:blipFill>
        <p:spPr bwMode="auto">
          <a:xfrm>
            <a:off x="4631959" y="1005069"/>
            <a:ext cx="3632397" cy="220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74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pic>
        <p:nvPicPr>
          <p:cNvPr id="5" name="Imagen 6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82"/>
            <a:ext cx="9144000" cy="846686"/>
          </a:xfrm>
        </p:spPr>
        <p:txBody>
          <a:bodyPr/>
          <a:lstStyle/>
          <a:p>
            <a:r>
              <a:rPr lang="es-ES" sz="3200" dirty="0" smtClean="0"/>
              <a:t>PROPUESTA TRAZADO VIAL- AMZ TUMBACO</a:t>
            </a:r>
            <a:endParaRPr lang="es-ES" sz="3200" dirty="0"/>
          </a:p>
        </p:txBody>
      </p:sp>
      <p:pic>
        <p:nvPicPr>
          <p:cNvPr id="7" name="6 Imagen"/>
          <p:cNvPicPr/>
          <p:nvPr/>
        </p:nvPicPr>
        <p:blipFill>
          <a:blip r:embed="rId4"/>
          <a:srcRect l="25276" t="8128" r="13114" b="18405"/>
          <a:stretch>
            <a:fillRect/>
          </a:stretch>
        </p:blipFill>
        <p:spPr bwMode="auto">
          <a:xfrm>
            <a:off x="1364348" y="792237"/>
            <a:ext cx="6132284" cy="58421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Imagen 7" descr="plantilla AMZT-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AMZ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988" y="0"/>
            <a:ext cx="2382012" cy="6858000"/>
          </a:xfrm>
          <a:prstGeom prst="rect">
            <a:avLst/>
          </a:prstGeom>
        </p:spPr>
      </p:pic>
      <p:pic>
        <p:nvPicPr>
          <p:cNvPr id="5" name="Imagen 6" descr="franja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88836"/>
            <a:ext cx="9144000" cy="16916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82"/>
            <a:ext cx="9144000" cy="846686"/>
          </a:xfrm>
        </p:spPr>
        <p:txBody>
          <a:bodyPr/>
          <a:lstStyle/>
          <a:p>
            <a:r>
              <a:rPr lang="es-ES" sz="3200" dirty="0" smtClean="0"/>
              <a:t>PREDIOS COLINDANTES</a:t>
            </a:r>
            <a:endParaRPr lang="es-ES" sz="3200" dirty="0"/>
          </a:p>
        </p:txBody>
      </p:sp>
      <p:pic>
        <p:nvPicPr>
          <p:cNvPr id="7" name="6 Imagen"/>
          <p:cNvPicPr/>
          <p:nvPr/>
        </p:nvPicPr>
        <p:blipFill>
          <a:blip r:embed="rId4"/>
          <a:srcRect l="25276" t="8128" r="13114" b="18405"/>
          <a:stretch>
            <a:fillRect/>
          </a:stretch>
        </p:blipFill>
        <p:spPr bwMode="auto">
          <a:xfrm>
            <a:off x="1338774" y="792237"/>
            <a:ext cx="6132284" cy="58421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Imagen 7" descr="plantilla AMZT-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95117"/>
            <a:ext cx="1338774" cy="239270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526973" y="4528454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5098587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352802" y="5261426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580030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572008" y="5021942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1342147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042233" y="5551712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1210375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81603" y="4630058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580027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455895" y="4281716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580237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84193" y="4056752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579739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499443" y="3570536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204030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201887" y="3193166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579741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526973" y="2126378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579699</a:t>
            </a:r>
            <a:endParaRPr kumimoji="0" lang="es-ES" sz="1200" b="1" i="0" u="none" strike="noStrike" cap="none" normalizeH="0" baseline="0" dirty="0" smtClean="0"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605336" y="1640150"/>
            <a:ext cx="1320801" cy="6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1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579689</a:t>
            </a:r>
            <a:endParaRPr kumimoji="0" lang="es-ES" sz="1200" b="1" i="0" u="none" strike="noStrike" cap="none" normalizeH="0" baseline="0" dirty="0" smtClean="0"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144</Words>
  <Application>Microsoft Office PowerPoint</Application>
  <PresentationFormat>Presentación en pantalla (4:3)</PresentationFormat>
  <Paragraphs>45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Diapositiva 1</vt:lpstr>
      <vt:lpstr>Diapositiva 2</vt:lpstr>
      <vt:lpstr>Diapositiva 3</vt:lpstr>
      <vt:lpstr>Diapositiva 4</vt:lpstr>
      <vt:lpstr>RECORRIDO FOTOGRAFICO DE LA VIA PROPUESTA</vt:lpstr>
      <vt:lpstr>Diapositiva 6</vt:lpstr>
      <vt:lpstr>Diapositiva 7</vt:lpstr>
      <vt:lpstr>PROPUESTA TRAZADO VIAL- AMZ TUMBACO</vt:lpstr>
      <vt:lpstr>PREDIOS COLINDANTES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Yepez</dc:creator>
  <cp:lastModifiedBy>gicalderon</cp:lastModifiedBy>
  <cp:revision>93</cp:revision>
  <dcterms:created xsi:type="dcterms:W3CDTF">2015-07-19T03:49:41Z</dcterms:created>
  <dcterms:modified xsi:type="dcterms:W3CDTF">2017-03-06T13:52:17Z</dcterms:modified>
</cp:coreProperties>
</file>