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3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72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42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02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5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7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47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49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99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71A1-217A-4A39-AD1B-6A6747E69BBC}" type="datetimeFigureOut">
              <a:rPr lang="es-ES" smtClean="0"/>
              <a:t>20/02/2017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0916-8CE7-4697-B67D-EE3DCBA537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04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225" y="284163"/>
            <a:ext cx="9144000" cy="2387600"/>
          </a:xfrm>
        </p:spPr>
        <p:txBody>
          <a:bodyPr/>
          <a:lstStyle/>
          <a:p>
            <a:r>
              <a:rPr lang="es-ES" dirty="0" smtClean="0"/>
              <a:t>TRAZADO VIAL CALLE MARIA GODOY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t="42708" r="20165" b="48125"/>
          <a:stretch/>
        </p:blipFill>
        <p:spPr>
          <a:xfrm>
            <a:off x="140391" y="2671762"/>
            <a:ext cx="11937309" cy="1824037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3829050" y="4318907"/>
            <a:ext cx="8164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68779" y="4318907"/>
            <a:ext cx="8164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7141029" y="4348843"/>
            <a:ext cx="8164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759294" y="4378779"/>
            <a:ext cx="8164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567543" y="4844144"/>
            <a:ext cx="122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13.00 m.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14338" y="4864586"/>
            <a:ext cx="122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12.00 m.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044905" y="4864586"/>
            <a:ext cx="122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16.00 m.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10785821" y="5708211"/>
            <a:ext cx="194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Ricardo Calderón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10785822" y="5708211"/>
            <a:ext cx="194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Ricardo Calderón</a:t>
            </a:r>
            <a:endParaRPr lang="es-ES" sz="1600" dirty="0"/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10785823" y="5708211"/>
            <a:ext cx="194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Ricardo Calderón</a:t>
            </a:r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 rot="16200000">
            <a:off x="6594819" y="5602871"/>
            <a:ext cx="110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Progreso</a:t>
            </a:r>
            <a:endParaRPr lang="es-ES" sz="1600" dirty="0"/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3438290" y="5602869"/>
            <a:ext cx="797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Unión</a:t>
            </a:r>
            <a:endParaRPr lang="es-ES" sz="1600" dirty="0"/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281740" y="5572626"/>
            <a:ext cx="737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Cacha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06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667" t="5304" r="34667" b="5570"/>
          <a:stretch/>
        </p:blipFill>
        <p:spPr>
          <a:xfrm rot="5400000">
            <a:off x="2722101" y="-748156"/>
            <a:ext cx="6262915" cy="77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8136"/>
          <a:stretch/>
        </p:blipFill>
        <p:spPr>
          <a:xfrm>
            <a:off x="-1" y="0"/>
            <a:ext cx="7686163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62" y="5106595"/>
            <a:ext cx="2829437" cy="1705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62" y="3415816"/>
            <a:ext cx="2829437" cy="1705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62" y="1697866"/>
            <a:ext cx="2829437" cy="1705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62" y="-15169"/>
            <a:ext cx="2829437" cy="1705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echa derecha 9"/>
          <p:cNvSpPr/>
          <p:nvPr/>
        </p:nvSpPr>
        <p:spPr>
          <a:xfrm>
            <a:off x="5744307" y="480647"/>
            <a:ext cx="2662824" cy="105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4152057" y="2731477"/>
            <a:ext cx="4255074" cy="105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2820645" y="4478215"/>
            <a:ext cx="5586486" cy="1172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1489232" y="6236677"/>
            <a:ext cx="6822429" cy="105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1504950" y="523875"/>
            <a:ext cx="4352925" cy="5800725"/>
          </a:xfrm>
          <a:custGeom>
            <a:avLst/>
            <a:gdLst>
              <a:gd name="connsiteX0" fmla="*/ 4352925 w 4352925"/>
              <a:gd name="connsiteY0" fmla="*/ 0 h 5800725"/>
              <a:gd name="connsiteX1" fmla="*/ 2628900 w 4352925"/>
              <a:gd name="connsiteY1" fmla="*/ 2295525 h 5800725"/>
              <a:gd name="connsiteX2" fmla="*/ 1295400 w 4352925"/>
              <a:gd name="connsiteY2" fmla="*/ 4067175 h 5800725"/>
              <a:gd name="connsiteX3" fmla="*/ 0 w 4352925"/>
              <a:gd name="connsiteY3" fmla="*/ 5800725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5800725">
                <a:moveTo>
                  <a:pt x="4352925" y="0"/>
                </a:moveTo>
                <a:lnTo>
                  <a:pt x="2628900" y="2295525"/>
                </a:lnTo>
                <a:lnTo>
                  <a:pt x="1295400" y="4067175"/>
                </a:lnTo>
                <a:lnTo>
                  <a:pt x="0" y="5800725"/>
                </a:lnTo>
              </a:path>
            </a:pathLst>
          </a:cu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 rot="18408535">
            <a:off x="3980769" y="1309209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MARIA GODOY</a:t>
            </a: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8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25" y="0"/>
            <a:ext cx="5971175" cy="3600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1176" cy="3600000"/>
          </a:xfrm>
          <a:prstGeom prst="rect">
            <a:avLst/>
          </a:prstGeom>
        </p:spPr>
      </p:pic>
      <p:sp>
        <p:nvSpPr>
          <p:cNvPr id="6" name="Forma libre 5"/>
          <p:cNvSpPr/>
          <p:nvPr/>
        </p:nvSpPr>
        <p:spPr>
          <a:xfrm>
            <a:off x="-23446" y="1699846"/>
            <a:ext cx="2473569" cy="750277"/>
          </a:xfrm>
          <a:custGeom>
            <a:avLst/>
            <a:gdLst>
              <a:gd name="connsiteX0" fmla="*/ 2473569 w 2473569"/>
              <a:gd name="connsiteY0" fmla="*/ 0 h 750277"/>
              <a:gd name="connsiteX1" fmla="*/ 1500554 w 2473569"/>
              <a:gd name="connsiteY1" fmla="*/ 492369 h 750277"/>
              <a:gd name="connsiteX2" fmla="*/ 515815 w 2473569"/>
              <a:gd name="connsiteY2" fmla="*/ 539262 h 750277"/>
              <a:gd name="connsiteX3" fmla="*/ 0 w 2473569"/>
              <a:gd name="connsiteY3" fmla="*/ 750277 h 75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569" h="750277">
                <a:moveTo>
                  <a:pt x="2473569" y="0"/>
                </a:moveTo>
                <a:lnTo>
                  <a:pt x="1500554" y="492369"/>
                </a:lnTo>
                <a:lnTo>
                  <a:pt x="515815" y="539262"/>
                </a:lnTo>
                <a:lnTo>
                  <a:pt x="0" y="750277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rma libre 6"/>
          <p:cNvSpPr/>
          <p:nvPr/>
        </p:nvSpPr>
        <p:spPr>
          <a:xfrm>
            <a:off x="3063875" y="1690688"/>
            <a:ext cx="2914894" cy="1685558"/>
          </a:xfrm>
          <a:custGeom>
            <a:avLst/>
            <a:gdLst>
              <a:gd name="connsiteX0" fmla="*/ 0 w 2977661"/>
              <a:gd name="connsiteY0" fmla="*/ 0 h 1781908"/>
              <a:gd name="connsiteX1" fmla="*/ 2977661 w 2977661"/>
              <a:gd name="connsiteY1" fmla="*/ 1781908 h 178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7661" h="1781908">
                <a:moveTo>
                  <a:pt x="0" y="0"/>
                </a:moveTo>
                <a:lnTo>
                  <a:pt x="2977661" y="1781908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6229350" y="2078831"/>
            <a:ext cx="2738438" cy="697707"/>
          </a:xfrm>
          <a:custGeom>
            <a:avLst/>
            <a:gdLst>
              <a:gd name="connsiteX0" fmla="*/ 2728913 w 2728913"/>
              <a:gd name="connsiteY0" fmla="*/ 0 h 709613"/>
              <a:gd name="connsiteX1" fmla="*/ 0 w 2728913"/>
              <a:gd name="connsiteY1" fmla="*/ 709613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8913" h="709613">
                <a:moveTo>
                  <a:pt x="2728913" y="0"/>
                </a:moveTo>
                <a:lnTo>
                  <a:pt x="0" y="70961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 9"/>
          <p:cNvSpPr/>
          <p:nvPr/>
        </p:nvSpPr>
        <p:spPr>
          <a:xfrm>
            <a:off x="9239250" y="2051050"/>
            <a:ext cx="2959100" cy="574675"/>
          </a:xfrm>
          <a:custGeom>
            <a:avLst/>
            <a:gdLst>
              <a:gd name="connsiteX0" fmla="*/ 0 w 2959100"/>
              <a:gd name="connsiteY0" fmla="*/ 0 h 574675"/>
              <a:gd name="connsiteX1" fmla="*/ 447675 w 2959100"/>
              <a:gd name="connsiteY1" fmla="*/ 346075 h 574675"/>
              <a:gd name="connsiteX2" fmla="*/ 866775 w 2959100"/>
              <a:gd name="connsiteY2" fmla="*/ 330200 h 574675"/>
              <a:gd name="connsiteX3" fmla="*/ 1120775 w 2959100"/>
              <a:gd name="connsiteY3" fmla="*/ 457200 h 574675"/>
              <a:gd name="connsiteX4" fmla="*/ 2117725 w 2959100"/>
              <a:gd name="connsiteY4" fmla="*/ 387350 h 574675"/>
              <a:gd name="connsiteX5" fmla="*/ 2959100 w 2959100"/>
              <a:gd name="connsiteY5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9100" h="574675">
                <a:moveTo>
                  <a:pt x="0" y="0"/>
                </a:moveTo>
                <a:lnTo>
                  <a:pt x="447675" y="346075"/>
                </a:lnTo>
                <a:lnTo>
                  <a:pt x="866775" y="330200"/>
                </a:lnTo>
                <a:lnTo>
                  <a:pt x="1120775" y="457200"/>
                </a:lnTo>
                <a:lnTo>
                  <a:pt x="2117725" y="387350"/>
                </a:lnTo>
                <a:lnTo>
                  <a:pt x="2959100" y="574675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5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225" y="284163"/>
            <a:ext cx="9144000" cy="2387600"/>
          </a:xfrm>
        </p:spPr>
        <p:txBody>
          <a:bodyPr/>
          <a:lstStyle/>
          <a:p>
            <a:r>
              <a:rPr lang="es-ES" dirty="0" smtClean="0"/>
              <a:t>TRAZADO VIAL CALLE MARIA GODOY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2" t="42416" r="19642" b="48417"/>
          <a:stretch/>
        </p:blipFill>
        <p:spPr>
          <a:xfrm>
            <a:off x="1379764" y="1894115"/>
            <a:ext cx="9897837" cy="3649436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3829050" y="4318907"/>
            <a:ext cx="8164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197802" y="5557223"/>
            <a:ext cx="409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Ancho vial variable 16.00 a 13.00m.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50201" y="6036195"/>
            <a:ext cx="394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Tramo comprendido entre calles  Ricardo Calderón y Progreso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9723665" y="5653599"/>
            <a:ext cx="18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Ricardo Calderón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1179874" y="5708775"/>
            <a:ext cx="92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Progreso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763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</Words>
  <Application>Microsoft Office PowerPoint</Application>
  <PresentationFormat>Personalizado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TRAZADO VIAL CALLE MARIA GODOY</vt:lpstr>
      <vt:lpstr>Presentación de PowerPoint</vt:lpstr>
      <vt:lpstr>Presentación de PowerPoint</vt:lpstr>
      <vt:lpstr> </vt:lpstr>
      <vt:lpstr>TRAZADO VIAL CALLE MARIA GODOY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</dc:creator>
  <cp:lastModifiedBy>Juan Carlos Pazmiño Quiroz</cp:lastModifiedBy>
  <cp:revision>12</cp:revision>
  <cp:lastPrinted>2017-02-20T14:27:05Z</cp:lastPrinted>
  <dcterms:created xsi:type="dcterms:W3CDTF">2017-02-06T01:58:20Z</dcterms:created>
  <dcterms:modified xsi:type="dcterms:W3CDTF">2017-02-20T14:33:53Z</dcterms:modified>
</cp:coreProperties>
</file>