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1" d="100"/>
          <a:sy n="51" d="100"/>
        </p:scale>
        <p:origin x="-1338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8A99D-F1B2-43FB-9379-DB1546BFC238}" type="datetimeFigureOut">
              <a:rPr lang="es-EC" smtClean="0"/>
              <a:t>06/02/2017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9FD69-EF5A-446E-8202-FA95F32C2D6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85187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8A99D-F1B2-43FB-9379-DB1546BFC238}" type="datetimeFigureOut">
              <a:rPr lang="es-EC" smtClean="0"/>
              <a:t>06/02/2017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9FD69-EF5A-446E-8202-FA95F32C2D6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03034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8A99D-F1B2-43FB-9379-DB1546BFC238}" type="datetimeFigureOut">
              <a:rPr lang="es-EC" smtClean="0"/>
              <a:t>06/02/2017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9FD69-EF5A-446E-8202-FA95F32C2D6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06546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8A99D-F1B2-43FB-9379-DB1546BFC238}" type="datetimeFigureOut">
              <a:rPr lang="es-EC" smtClean="0"/>
              <a:t>06/02/2017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9FD69-EF5A-446E-8202-FA95F32C2D6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82862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8A99D-F1B2-43FB-9379-DB1546BFC238}" type="datetimeFigureOut">
              <a:rPr lang="es-EC" smtClean="0"/>
              <a:t>06/02/2017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9FD69-EF5A-446E-8202-FA95F32C2D6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55630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8A99D-F1B2-43FB-9379-DB1546BFC238}" type="datetimeFigureOut">
              <a:rPr lang="es-EC" smtClean="0"/>
              <a:t>06/02/2017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9FD69-EF5A-446E-8202-FA95F32C2D6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49347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8A99D-F1B2-43FB-9379-DB1546BFC238}" type="datetimeFigureOut">
              <a:rPr lang="es-EC" smtClean="0"/>
              <a:t>06/02/2017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9FD69-EF5A-446E-8202-FA95F32C2D6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35233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8A99D-F1B2-43FB-9379-DB1546BFC238}" type="datetimeFigureOut">
              <a:rPr lang="es-EC" smtClean="0"/>
              <a:t>06/02/2017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9FD69-EF5A-446E-8202-FA95F32C2D6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1772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8A99D-F1B2-43FB-9379-DB1546BFC238}" type="datetimeFigureOut">
              <a:rPr lang="es-EC" smtClean="0"/>
              <a:t>06/02/2017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9FD69-EF5A-446E-8202-FA95F32C2D6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38032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8A99D-F1B2-43FB-9379-DB1546BFC238}" type="datetimeFigureOut">
              <a:rPr lang="es-EC" smtClean="0"/>
              <a:t>06/02/2017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9FD69-EF5A-446E-8202-FA95F32C2D6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28748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8A99D-F1B2-43FB-9379-DB1546BFC238}" type="datetimeFigureOut">
              <a:rPr lang="es-EC" smtClean="0"/>
              <a:t>06/02/2017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9FD69-EF5A-446E-8202-FA95F32C2D6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43450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8A99D-F1B2-43FB-9379-DB1546BFC238}" type="datetimeFigureOut">
              <a:rPr lang="es-EC" smtClean="0"/>
              <a:t>06/02/2017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9FD69-EF5A-446E-8202-FA95F32C2D6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11050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1026" name="Picture 2" descr="F:\grafico 44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566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13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2050" name="Picture 2" descr="F:\grafico 2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559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23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3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683568" y="404664"/>
            <a:ext cx="7920880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84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Presentación en pantalla (4:3)</PresentationFormat>
  <Paragraphs>0</Paragraphs>
  <Slides>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4" baseType="lpstr">
      <vt:lpstr>Tema de Office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Ana Lucia Zambrano Taipe</dc:creator>
  <cp:lastModifiedBy>Ana Lucia Zambrano Taipe</cp:lastModifiedBy>
  <cp:revision>1</cp:revision>
  <dcterms:created xsi:type="dcterms:W3CDTF">2017-02-01T16:28:59Z</dcterms:created>
  <dcterms:modified xsi:type="dcterms:W3CDTF">2017-02-06T14:52:46Z</dcterms:modified>
</cp:coreProperties>
</file>