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61" r:id="rId3"/>
    <p:sldId id="263" r:id="rId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4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952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5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63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7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0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9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19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39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358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C012-4F9D-4A27-856E-A81F7E4C097D}" type="datetimeFigureOut">
              <a:rPr lang="es-EC" smtClean="0"/>
              <a:t>23/01/2017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9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96744" cy="7200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1800" b="1" dirty="0" smtClean="0"/>
              <a:t>URBANIZACIÓN </a:t>
            </a:r>
            <a:r>
              <a:rPr lang="es-EC" sz="1800" b="1" dirty="0" smtClean="0"/>
              <a:t>COOPERATIVA DE VIVIENDA “LA PRIMAVERA” DE LOS SERVIDORES DEL MINISTERIO DEL AMBIENTE</a:t>
            </a:r>
            <a:endParaRPr lang="es-EC" sz="1800" b="1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2399" t="31522" r="3019" b="4620"/>
          <a:stretch/>
        </p:blipFill>
        <p:spPr bwMode="auto">
          <a:xfrm>
            <a:off x="1331641" y="1988840"/>
            <a:ext cx="6624736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93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94551"/>
              </p:ext>
            </p:extLst>
          </p:nvPr>
        </p:nvGraphicFramePr>
        <p:xfrm>
          <a:off x="1660451" y="458112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PREDIO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769294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FORMA DE OCUPACIÓN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AISLADA (A)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CLAVE CATASTRAL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21407-02-002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USO PRINCIPAL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RU1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ZONIFICACIÓN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A8(A603-35)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SECTOR 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LA </a:t>
                      </a:r>
                      <a:r>
                        <a:rPr lang="es-EC" sz="800" dirty="0" smtClean="0"/>
                        <a:t>HOSPITALARIA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LOTE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600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PARROQUIA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CONOCOTO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50825"/>
              </p:ext>
            </p:extLst>
          </p:nvPr>
        </p:nvGraphicFramePr>
        <p:xfrm>
          <a:off x="4932040" y="1389841"/>
          <a:ext cx="3384376" cy="220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1368152"/>
              </a:tblGrid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NÚMERO</a:t>
                      </a:r>
                      <a:r>
                        <a:rPr lang="es-EC" sz="800" b="1" baseline="0" dirty="0" smtClean="0"/>
                        <a:t>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74</a:t>
                      </a:r>
                      <a:endParaRPr lang="es-EC" sz="800" b="1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DEL TERRENO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75.482,40 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VÍAS PROYECTADAS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aseline="0" dirty="0" smtClean="0"/>
                        <a:t>15.008,18  </a:t>
                      </a:r>
                      <a:r>
                        <a:rPr lang="es-EC" sz="800" baseline="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47.367,70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VERDE  PÚBLICA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6.757,77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EQUIPAMIENTO PÚBLICO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1.927,66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83568" y="908720"/>
            <a:ext cx="1008112" cy="1368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691680" y="908720"/>
            <a:ext cx="45719" cy="11521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11210" t="9783" r="18305" b="14945"/>
          <a:stretch/>
        </p:blipFill>
        <p:spPr bwMode="auto">
          <a:xfrm>
            <a:off x="755576" y="908720"/>
            <a:ext cx="3952875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43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96745" cy="5040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2000" b="1" dirty="0" smtClean="0"/>
              <a:t>ZONIFICACIÓN DEL SECTOR</a:t>
            </a:r>
            <a:endParaRPr lang="es-EC" sz="2000" b="1" dirty="0"/>
          </a:p>
        </p:txBody>
      </p:sp>
      <p:pic>
        <p:nvPicPr>
          <p:cNvPr id="17" name="16 Imagen"/>
          <p:cNvPicPr/>
          <p:nvPr/>
        </p:nvPicPr>
        <p:blipFill rotWithShape="1">
          <a:blip r:embed="rId2"/>
          <a:srcRect l="1699" t="7880" r="1320" b="4620"/>
          <a:stretch/>
        </p:blipFill>
        <p:spPr bwMode="auto">
          <a:xfrm>
            <a:off x="1187624" y="1700808"/>
            <a:ext cx="6768752" cy="396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Forma libre"/>
          <p:cNvSpPr/>
          <p:nvPr/>
        </p:nvSpPr>
        <p:spPr>
          <a:xfrm>
            <a:off x="3770097" y="3046077"/>
            <a:ext cx="1422080" cy="876901"/>
          </a:xfrm>
          <a:custGeom>
            <a:avLst/>
            <a:gdLst>
              <a:gd name="connsiteX0" fmla="*/ 418259 w 1422080"/>
              <a:gd name="connsiteY0" fmla="*/ 0 h 876901"/>
              <a:gd name="connsiteX1" fmla="*/ 850940 w 1422080"/>
              <a:gd name="connsiteY1" fmla="*/ 149996 h 876901"/>
              <a:gd name="connsiteX2" fmla="*/ 989398 w 1422080"/>
              <a:gd name="connsiteY2" fmla="*/ 161534 h 876901"/>
              <a:gd name="connsiteX3" fmla="*/ 862478 w 1422080"/>
              <a:gd name="connsiteY3" fmla="*/ 484603 h 876901"/>
              <a:gd name="connsiteX4" fmla="*/ 1422080 w 1422080"/>
              <a:gd name="connsiteY4" fmla="*/ 741327 h 876901"/>
              <a:gd name="connsiteX5" fmla="*/ 1358620 w 1422080"/>
              <a:gd name="connsiteY5" fmla="*/ 876901 h 876901"/>
              <a:gd name="connsiteX6" fmla="*/ 807672 w 1422080"/>
              <a:gd name="connsiteY6" fmla="*/ 617292 h 876901"/>
              <a:gd name="connsiteX7" fmla="*/ 752866 w 1422080"/>
              <a:gd name="connsiteY7" fmla="*/ 646138 h 876901"/>
              <a:gd name="connsiteX8" fmla="*/ 0 w 1422080"/>
              <a:gd name="connsiteY8" fmla="*/ 320184 h 876901"/>
              <a:gd name="connsiteX9" fmla="*/ 418259 w 1422080"/>
              <a:gd name="connsiteY9" fmla="*/ 0 h 87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2080" h="876901">
                <a:moveTo>
                  <a:pt x="418259" y="0"/>
                </a:moveTo>
                <a:lnTo>
                  <a:pt x="850940" y="149996"/>
                </a:lnTo>
                <a:lnTo>
                  <a:pt x="989398" y="161534"/>
                </a:lnTo>
                <a:lnTo>
                  <a:pt x="862478" y="484603"/>
                </a:lnTo>
                <a:lnTo>
                  <a:pt x="1422080" y="741327"/>
                </a:lnTo>
                <a:lnTo>
                  <a:pt x="1358620" y="876901"/>
                </a:lnTo>
                <a:lnTo>
                  <a:pt x="807672" y="617292"/>
                </a:lnTo>
                <a:lnTo>
                  <a:pt x="752866" y="646138"/>
                </a:lnTo>
                <a:lnTo>
                  <a:pt x="0" y="320184"/>
                </a:lnTo>
                <a:lnTo>
                  <a:pt x="418259" y="0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926241" y="3922978"/>
            <a:ext cx="6992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EQUIPAMIENTO</a:t>
            </a:r>
            <a:endParaRPr lang="es-EC" sz="6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930271" y="4509120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RU1</a:t>
            </a:r>
            <a:endParaRPr lang="es-EC" sz="6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930271" y="2331491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RU2</a:t>
            </a:r>
            <a:endParaRPr lang="es-EC" sz="6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96136" y="2492896"/>
            <a:ext cx="6992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EQUIPAMIENTO</a:t>
            </a:r>
            <a:endParaRPr lang="es-EC" sz="6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08451" y="3392194"/>
            <a:ext cx="6992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EQUIPAMIENTO</a:t>
            </a:r>
            <a:endParaRPr lang="es-EC" sz="6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109977" y="3267595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RU1</a:t>
            </a:r>
            <a:endParaRPr lang="es-EC" sz="6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150395" y="5157192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RU2</a:t>
            </a:r>
            <a:endParaRPr lang="es-EC" sz="6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473280" y="4938803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RU1</a:t>
            </a:r>
            <a:endParaRPr lang="es-EC" sz="6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768185" y="3115195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RU1</a:t>
            </a:r>
            <a:endParaRPr lang="es-EC" sz="6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6983461" y="2431726"/>
            <a:ext cx="2776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smtClean="0"/>
              <a:t>RU</a:t>
            </a:r>
            <a:endParaRPr lang="es-EC" sz="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6812829" y="4107644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/>
              <a:t>RU1</a:t>
            </a:r>
            <a:endParaRPr lang="es-EC" sz="600" b="1" dirty="0"/>
          </a:p>
        </p:txBody>
      </p:sp>
    </p:spTree>
    <p:extLst>
      <p:ext uri="{BB962C8B-B14F-4D97-AF65-F5344CB8AC3E}">
        <p14:creationId xmlns:p14="http://schemas.microsoft.com/office/powerpoint/2010/main" val="94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86</Words>
  <Application>Microsoft Office PowerPoint</Application>
  <PresentationFormat>Presentación en pantalla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URBANIZACIÓN COOPERATIVA DE VIVIENDA “LA PRIMAVERA” DE LOS SERVIDORES DEL MINISTERIO DEL AMBIENTE</vt:lpstr>
      <vt:lpstr>Presentación de PowerPoint</vt:lpstr>
      <vt:lpstr>ZONIFICACIÓN DEL SECTOR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eortiz</dc:creator>
  <cp:lastModifiedBy>eortiz</cp:lastModifiedBy>
  <cp:revision>44</cp:revision>
  <dcterms:created xsi:type="dcterms:W3CDTF">2016-08-22T14:29:47Z</dcterms:created>
  <dcterms:modified xsi:type="dcterms:W3CDTF">2017-01-23T14:34:03Z</dcterms:modified>
</cp:coreProperties>
</file>