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2" r:id="rId2"/>
    <p:sldId id="261" r:id="rId3"/>
    <p:sldId id="263" r:id="rId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0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60" d="100"/>
          <a:sy n="160" d="100"/>
        </p:scale>
        <p:origin x="432" y="21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16/01/2017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841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16/01/2017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9523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16/01/2017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559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16/01/2017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638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16/01/2017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4870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16/01/2017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03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16/01/2017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26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16/01/2017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798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16/01/2017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6198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16/01/2017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5639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16/01/2017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3583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8C012-4F9D-4A27-856E-A81F7E4C097D}" type="datetimeFigureOut">
              <a:rPr lang="es-EC" smtClean="0"/>
              <a:t>16/01/2017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495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908720"/>
            <a:ext cx="6696744" cy="72008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EC" sz="2800" b="1" dirty="0" smtClean="0"/>
              <a:t>URBANIZACIÓN “EX ALUMNOS LASALLANOS CUARTA ETAPA”</a:t>
            </a:r>
            <a:endParaRPr lang="es-EC" sz="2800" b="1" dirty="0"/>
          </a:p>
        </p:txBody>
      </p:sp>
      <p:pic>
        <p:nvPicPr>
          <p:cNvPr id="5" name="4 Imagen"/>
          <p:cNvPicPr/>
          <p:nvPr/>
        </p:nvPicPr>
        <p:blipFill rotWithShape="1">
          <a:blip r:embed="rId2"/>
          <a:srcRect l="9172" t="30978" b="3804"/>
          <a:stretch/>
        </p:blipFill>
        <p:spPr bwMode="auto">
          <a:xfrm>
            <a:off x="1475656" y="2286000"/>
            <a:ext cx="6552728" cy="4167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917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4608"/>
              </p:ext>
            </p:extLst>
          </p:nvPr>
        </p:nvGraphicFramePr>
        <p:xfrm>
          <a:off x="1043608" y="4581128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PREDIO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5607479</a:t>
                      </a:r>
                      <a:endParaRPr lang="es-EC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FORMA DE OCUPACIÓN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SOBRE</a:t>
                      </a:r>
                      <a:r>
                        <a:rPr lang="es-EC" sz="800" baseline="0" dirty="0" smtClean="0"/>
                        <a:t> LÍNEA</a:t>
                      </a:r>
                      <a:r>
                        <a:rPr lang="es-EC" sz="800" dirty="0" smtClean="0"/>
                        <a:t> (D)</a:t>
                      </a:r>
                      <a:endParaRPr lang="es-EC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CLAVE CATASTRAL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22503-02-004</a:t>
                      </a:r>
                      <a:endParaRPr lang="es-EC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USO </a:t>
                      </a:r>
                      <a:r>
                        <a:rPr lang="es-EC" sz="800" b="1" dirty="0" smtClean="0"/>
                        <a:t>PRINCIPAL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RU1</a:t>
                      </a:r>
                      <a:endParaRPr lang="es-EC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ZONIFICACIÓN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D3(D203-80)</a:t>
                      </a:r>
                      <a:endParaRPr lang="es-EC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SECTOR 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LA SALLE</a:t>
                      </a:r>
                      <a:endParaRPr lang="es-EC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LOTE MÍNIMO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200 </a:t>
                      </a:r>
                      <a:r>
                        <a:rPr lang="es-EC" sz="800" dirty="0" smtClean="0"/>
                        <a:t>m2</a:t>
                      </a:r>
                      <a:endParaRPr lang="es-EC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PARROQUIA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CONOCOTO</a:t>
                      </a:r>
                      <a:endParaRPr lang="es-EC" sz="8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061745"/>
              </p:ext>
            </p:extLst>
          </p:nvPr>
        </p:nvGraphicFramePr>
        <p:xfrm>
          <a:off x="4788024" y="1412776"/>
          <a:ext cx="3384376" cy="22061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2188"/>
                <a:gridCol w="1692188"/>
              </a:tblGrid>
              <a:tr h="367685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NÚMERO</a:t>
                      </a:r>
                      <a:r>
                        <a:rPr lang="es-EC" sz="800" b="1" baseline="0" dirty="0" smtClean="0"/>
                        <a:t> DE LOTES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88</a:t>
                      </a:r>
                      <a:endParaRPr lang="es-EC" sz="800" b="1" dirty="0"/>
                    </a:p>
                  </a:txBody>
                  <a:tcPr/>
                </a:tc>
              </a:tr>
              <a:tr h="367685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ÁREA DEL TERRENO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36.257,50</a:t>
                      </a:r>
                      <a:endParaRPr lang="es-EC" sz="800" dirty="0"/>
                    </a:p>
                  </a:txBody>
                  <a:tcPr/>
                </a:tc>
              </a:tr>
              <a:tr h="367685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ÁREA DE VÍAS PROYECTADAS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baseline="0" dirty="0" smtClean="0"/>
                        <a:t>8.677,28  </a:t>
                      </a:r>
                      <a:r>
                        <a:rPr lang="es-EC" sz="800" baseline="0" dirty="0" smtClean="0"/>
                        <a:t>m2</a:t>
                      </a:r>
                      <a:endParaRPr lang="es-EC" sz="800" dirty="0"/>
                    </a:p>
                  </a:txBody>
                  <a:tcPr/>
                </a:tc>
              </a:tr>
              <a:tr h="367685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ÁREA DE LOTES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22.095,54 </a:t>
                      </a:r>
                      <a:r>
                        <a:rPr lang="es-EC" sz="800" dirty="0" smtClean="0"/>
                        <a:t>m2</a:t>
                      </a:r>
                      <a:endParaRPr lang="es-EC" sz="800" dirty="0"/>
                    </a:p>
                  </a:txBody>
                  <a:tcPr/>
                </a:tc>
              </a:tr>
              <a:tr h="367685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ÁREA VERDE  PÚBLICA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3.120,413 </a:t>
                      </a:r>
                      <a:r>
                        <a:rPr lang="es-EC" sz="800" dirty="0" smtClean="0"/>
                        <a:t>m2</a:t>
                      </a:r>
                      <a:endParaRPr lang="es-EC" sz="800" dirty="0"/>
                    </a:p>
                  </a:txBody>
                  <a:tcPr/>
                </a:tc>
              </a:tr>
              <a:tr h="367685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ÁREA EQUIPAMIENTO PÚBLICO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789,53 m2</a:t>
                      </a:r>
                      <a:endParaRPr lang="es-EC" sz="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/>
          <p:cNvPicPr/>
          <p:nvPr/>
        </p:nvPicPr>
        <p:blipFill rotWithShape="1">
          <a:blip r:embed="rId2"/>
          <a:srcRect l="37026" t="32714" r="36958" b="35745"/>
          <a:stretch/>
        </p:blipFill>
        <p:spPr bwMode="auto">
          <a:xfrm>
            <a:off x="611560" y="908720"/>
            <a:ext cx="3744416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83568" y="908720"/>
            <a:ext cx="1008112" cy="13681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1691680" y="908720"/>
            <a:ext cx="45719" cy="11521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434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696745" cy="50405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C" sz="2400" dirty="0" smtClean="0"/>
              <a:t>ZONIFICACIÓN DEL SECTOR</a:t>
            </a:r>
            <a:endParaRPr lang="es-EC" sz="2400" dirty="0"/>
          </a:p>
        </p:txBody>
      </p:sp>
      <p:pic>
        <p:nvPicPr>
          <p:cNvPr id="12" name="11 Imagen"/>
          <p:cNvPicPr/>
          <p:nvPr/>
        </p:nvPicPr>
        <p:blipFill rotWithShape="1">
          <a:blip r:embed="rId2"/>
          <a:srcRect t="7064" b="5435"/>
          <a:stretch/>
        </p:blipFill>
        <p:spPr bwMode="auto">
          <a:xfrm>
            <a:off x="1331640" y="1772816"/>
            <a:ext cx="6548259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12 Forma libre"/>
          <p:cNvSpPr/>
          <p:nvPr/>
        </p:nvSpPr>
        <p:spPr>
          <a:xfrm>
            <a:off x="3306469" y="3781873"/>
            <a:ext cx="689467" cy="655239"/>
          </a:xfrm>
          <a:custGeom>
            <a:avLst/>
            <a:gdLst>
              <a:gd name="connsiteX0" fmla="*/ 288501 w 689467"/>
              <a:gd name="connsiteY0" fmla="*/ 0 h 655239"/>
              <a:gd name="connsiteX1" fmla="*/ 572111 w 689467"/>
              <a:gd name="connsiteY1" fmla="*/ 144251 h 655239"/>
              <a:gd name="connsiteX2" fmla="*/ 552552 w 689467"/>
              <a:gd name="connsiteY2" fmla="*/ 190704 h 655239"/>
              <a:gd name="connsiteX3" fmla="*/ 574556 w 689467"/>
              <a:gd name="connsiteY3" fmla="*/ 210263 h 655239"/>
              <a:gd name="connsiteX4" fmla="*/ 601450 w 689467"/>
              <a:gd name="connsiteY4" fmla="*/ 202929 h 655239"/>
              <a:gd name="connsiteX5" fmla="*/ 689467 w 689467"/>
              <a:gd name="connsiteY5" fmla="*/ 249382 h 655239"/>
              <a:gd name="connsiteX6" fmla="*/ 506098 w 689467"/>
              <a:gd name="connsiteY6" fmla="*/ 510989 h 655239"/>
              <a:gd name="connsiteX7" fmla="*/ 315395 w 689467"/>
              <a:gd name="connsiteY7" fmla="*/ 606340 h 655239"/>
              <a:gd name="connsiteX8" fmla="*/ 0 w 689467"/>
              <a:gd name="connsiteY8" fmla="*/ 655239 h 655239"/>
              <a:gd name="connsiteX9" fmla="*/ 288501 w 689467"/>
              <a:gd name="connsiteY9" fmla="*/ 0 h 65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9467" h="655239">
                <a:moveTo>
                  <a:pt x="288501" y="0"/>
                </a:moveTo>
                <a:lnTo>
                  <a:pt x="572111" y="144251"/>
                </a:lnTo>
                <a:lnTo>
                  <a:pt x="552552" y="190704"/>
                </a:lnTo>
                <a:lnTo>
                  <a:pt x="574556" y="210263"/>
                </a:lnTo>
                <a:lnTo>
                  <a:pt x="601450" y="202929"/>
                </a:lnTo>
                <a:lnTo>
                  <a:pt x="689467" y="249382"/>
                </a:lnTo>
                <a:lnTo>
                  <a:pt x="506098" y="510989"/>
                </a:lnTo>
                <a:lnTo>
                  <a:pt x="315395" y="606340"/>
                </a:lnTo>
                <a:lnTo>
                  <a:pt x="0" y="655239"/>
                </a:lnTo>
                <a:lnTo>
                  <a:pt x="288501" y="0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CuadroTexto"/>
          <p:cNvSpPr txBox="1"/>
          <p:nvPr/>
        </p:nvSpPr>
        <p:spPr>
          <a:xfrm>
            <a:off x="3458869" y="4440757"/>
            <a:ext cx="3401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700" b="1" dirty="0" smtClean="0"/>
              <a:t>RU1</a:t>
            </a:r>
            <a:endParaRPr lang="es-EC" sz="7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458869" y="3313003"/>
            <a:ext cx="4235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700" b="1" dirty="0" smtClean="0"/>
              <a:t>RN/PS</a:t>
            </a:r>
            <a:endParaRPr lang="es-EC" sz="7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004048" y="3212976"/>
            <a:ext cx="3401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700" b="1" dirty="0" smtClean="0"/>
              <a:t>RU2</a:t>
            </a:r>
            <a:endParaRPr lang="es-EC" sz="7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970979" y="2492896"/>
            <a:ext cx="3401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700" b="1" dirty="0" smtClean="0"/>
              <a:t>RU1</a:t>
            </a:r>
            <a:endParaRPr lang="es-EC" sz="700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4355976" y="4126179"/>
            <a:ext cx="3401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700" b="1" dirty="0" smtClean="0"/>
              <a:t>RU1</a:t>
            </a:r>
            <a:endParaRPr lang="es-EC" sz="700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5344206" y="5526159"/>
            <a:ext cx="3401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700" b="1" dirty="0" smtClean="0"/>
              <a:t>RU1</a:t>
            </a:r>
            <a:endParaRPr lang="es-EC" sz="700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3136390" y="5545251"/>
            <a:ext cx="3401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700" b="1" dirty="0" smtClean="0"/>
              <a:t>RU1</a:t>
            </a:r>
            <a:endParaRPr lang="es-EC" sz="7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2555776" y="5445224"/>
            <a:ext cx="3401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700" b="1" dirty="0" smtClean="0"/>
              <a:t>RU1</a:t>
            </a:r>
            <a:endParaRPr lang="es-EC" sz="700" b="1" dirty="0"/>
          </a:p>
        </p:txBody>
      </p:sp>
    </p:spTree>
    <p:extLst>
      <p:ext uri="{BB962C8B-B14F-4D97-AF65-F5344CB8AC3E}">
        <p14:creationId xmlns:p14="http://schemas.microsoft.com/office/powerpoint/2010/main" val="94484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</TotalTime>
  <Words>76</Words>
  <Application>Microsoft Office PowerPoint</Application>
  <PresentationFormat>Presentación en pantalla (4:3)</PresentationFormat>
  <Paragraphs>38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URBANIZACIÓN “EX ALUMNOS LASALLANOS CUARTA ETAPA”</vt:lpstr>
      <vt:lpstr>Presentación de PowerPoint</vt:lpstr>
      <vt:lpstr>ZONIFICACIÓN DEL SECTOR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eortiz</dc:creator>
  <cp:lastModifiedBy>eortiz</cp:lastModifiedBy>
  <cp:revision>35</cp:revision>
  <dcterms:created xsi:type="dcterms:W3CDTF">2016-08-22T14:29:47Z</dcterms:created>
  <dcterms:modified xsi:type="dcterms:W3CDTF">2017-01-16T14:00:04Z</dcterms:modified>
</cp:coreProperties>
</file>