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77" r:id="rId6"/>
    <p:sldId id="280" r:id="rId7"/>
    <p:sldId id="301" r:id="rId8"/>
    <p:sldId id="260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9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2" autoAdjust="0"/>
  </p:normalViewPr>
  <p:slideViewPr>
    <p:cSldViewPr snapToGrid="0" snapToObjects="1">
      <p:cViewPr>
        <p:scale>
          <a:sx n="66" d="100"/>
          <a:sy n="66" d="100"/>
        </p:scale>
        <p:origin x="-128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4889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489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98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083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864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3646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865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617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78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952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0C590-AA8B-C547-B6BF-759CCA39791E}" type="datetimeFigureOut">
              <a:rPr lang="es-ES" smtClean="0"/>
              <a:pPr/>
              <a:t>16/01/2017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E2A-60D0-BB40-810F-FB37A001E4E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11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96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5-06-29 a las 22.5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8653" y="1753072"/>
            <a:ext cx="5886694" cy="33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7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1107470" y="2052785"/>
            <a:ext cx="5654518" cy="28650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1460665" y="2968416"/>
            <a:ext cx="496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EXPEDIENTE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2015-170328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plantilla AMZ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988" y="0"/>
            <a:ext cx="2382012" cy="6858000"/>
          </a:xfrm>
          <a:prstGeom prst="rect">
            <a:avLst/>
          </a:prstGeom>
        </p:spPr>
      </p:pic>
      <p:pic>
        <p:nvPicPr>
          <p:cNvPr id="7" name="Imagen 6" descr="franja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8" name="Imagen 7" descr="plantilla AMZT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6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7767" y="271829"/>
            <a:ext cx="814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alibri"/>
                <a:cs typeface="Calibri"/>
              </a:rPr>
              <a:t>SISAPUNGO</a:t>
            </a:r>
            <a:endParaRPr lang="es-ES" sz="2800" dirty="0">
              <a:latin typeface="Calibri"/>
              <a:cs typeface="Calibri"/>
            </a:endParaRPr>
          </a:p>
        </p:txBody>
      </p:sp>
      <p:pic>
        <p:nvPicPr>
          <p:cNvPr id="2" name="Imagen 1" descr="franj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6" name="Imagen 5" descr="plantilla AMZT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4"/>
          <a:srcRect l="19333" t="9259" r="7858" b="6785"/>
          <a:stretch>
            <a:fillRect/>
          </a:stretch>
        </p:blipFill>
        <p:spPr bwMode="auto">
          <a:xfrm>
            <a:off x="1338774" y="795049"/>
            <a:ext cx="6807199" cy="5373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45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7767" y="170231"/>
            <a:ext cx="814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alibri"/>
                <a:cs typeface="Calibri"/>
              </a:rPr>
              <a:t>ALTERNATIVAS DE TRAZADOS</a:t>
            </a:r>
            <a:endParaRPr lang="es-ES" sz="2800" dirty="0">
              <a:latin typeface="Calibri"/>
              <a:cs typeface="Calibri"/>
            </a:endParaRPr>
          </a:p>
        </p:txBody>
      </p:sp>
      <p:pic>
        <p:nvPicPr>
          <p:cNvPr id="2" name="Imagen 1" descr="franj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6" name="Imagen 5" descr="plantilla AMZT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4405" t="45090" r="27024" b="29687"/>
          <a:stretch>
            <a:fillRect/>
          </a:stretch>
        </p:blipFill>
        <p:spPr bwMode="auto">
          <a:xfrm>
            <a:off x="467767" y="957942"/>
            <a:ext cx="8144932" cy="33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45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7767" y="431841"/>
            <a:ext cx="814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alibri"/>
                <a:cs typeface="Calibri"/>
              </a:rPr>
              <a:t>RELLENO EN INGRESO A SISAPUNGO</a:t>
            </a:r>
            <a:endParaRPr lang="es-ES" sz="2800" dirty="0">
              <a:latin typeface="Calibri"/>
              <a:cs typeface="Calibri"/>
            </a:endParaRPr>
          </a:p>
        </p:txBody>
      </p:sp>
      <p:pic>
        <p:nvPicPr>
          <p:cNvPr id="2" name="Imagen 1" descr="franj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6" name="Imagen 5" descr="plantilla AMZT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4"/>
          <a:srcRect l="32099" t="8811" r="30864" b="7929"/>
          <a:stretch>
            <a:fillRect/>
          </a:stretch>
        </p:blipFill>
        <p:spPr bwMode="auto">
          <a:xfrm rot="16200000">
            <a:off x="3179671" y="-102214"/>
            <a:ext cx="2676525" cy="4791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5"/>
          <a:srcRect l="32628" t="8150" r="28485" b="8150"/>
          <a:stretch>
            <a:fillRect/>
          </a:stretch>
        </p:blipFill>
        <p:spPr bwMode="auto">
          <a:xfrm rot="16200000">
            <a:off x="3139348" y="2633684"/>
            <a:ext cx="2776220" cy="477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45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ranj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6" name="Imagen 5" descr="plantilla AMZT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467767" y="318608"/>
            <a:ext cx="814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alibri"/>
                <a:cs typeface="Calibri"/>
              </a:rPr>
              <a:t>SITUACION ACTUAL</a:t>
            </a:r>
            <a:endParaRPr lang="es-ES" sz="28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t="14286" r="9405" b="21577"/>
          <a:stretch>
            <a:fillRect/>
          </a:stretch>
        </p:blipFill>
        <p:spPr bwMode="auto">
          <a:xfrm>
            <a:off x="467767" y="3555999"/>
            <a:ext cx="3818468" cy="216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t="14844" r="12500" b="19589"/>
          <a:stretch>
            <a:fillRect/>
          </a:stretch>
        </p:blipFill>
        <p:spPr bwMode="auto">
          <a:xfrm>
            <a:off x="4656773" y="3555999"/>
            <a:ext cx="3607583" cy="216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 l="5476" t="14844" r="4762" b="19589"/>
          <a:stretch>
            <a:fillRect/>
          </a:stretch>
        </p:blipFill>
        <p:spPr bwMode="auto">
          <a:xfrm>
            <a:off x="467767" y="1005069"/>
            <a:ext cx="3769222" cy="220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 l="10357" t="14844" r="2024" b="23995"/>
          <a:stretch>
            <a:fillRect/>
          </a:stretch>
        </p:blipFill>
        <p:spPr bwMode="auto">
          <a:xfrm>
            <a:off x="4631959" y="1005069"/>
            <a:ext cx="3632397" cy="220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45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ranja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  <p:pic>
        <p:nvPicPr>
          <p:cNvPr id="6" name="Imagen 5" descr="plantilla AMZT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95117"/>
            <a:ext cx="1338774" cy="23927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467767" y="318608"/>
            <a:ext cx="814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alibri"/>
                <a:cs typeface="Calibri"/>
              </a:rPr>
              <a:t>PROPUESTA VIAL</a:t>
            </a:r>
            <a:endParaRPr lang="es-ES" sz="2800" dirty="0">
              <a:latin typeface="Calibri"/>
              <a:cs typeface="Calibri"/>
            </a:endParaRPr>
          </a:p>
        </p:txBody>
      </p:sp>
      <p:pic>
        <p:nvPicPr>
          <p:cNvPr id="8" name="7 Imagen"/>
          <p:cNvPicPr/>
          <p:nvPr/>
        </p:nvPicPr>
        <p:blipFill>
          <a:blip r:embed="rId4"/>
          <a:srcRect l="6538" t="8128" r="13114" b="18405"/>
          <a:stretch>
            <a:fillRect/>
          </a:stretch>
        </p:blipFill>
        <p:spPr bwMode="auto">
          <a:xfrm>
            <a:off x="798286" y="1126432"/>
            <a:ext cx="7532914" cy="5268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745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AMZT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0380" y="2628900"/>
            <a:ext cx="3063240" cy="1600200"/>
          </a:xfrm>
          <a:prstGeom prst="rect">
            <a:avLst/>
          </a:prstGeom>
        </p:spPr>
      </p:pic>
      <p:pic>
        <p:nvPicPr>
          <p:cNvPr id="5" name="Imagen 4" descr="franja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8836"/>
            <a:ext cx="9144000" cy="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7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15</Words>
  <Application>Microsoft Office PowerPoint</Application>
  <PresentationFormat>Presentación en pantalla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Yepez</dc:creator>
  <cp:lastModifiedBy>daldean</cp:lastModifiedBy>
  <cp:revision>81</cp:revision>
  <dcterms:created xsi:type="dcterms:W3CDTF">2015-07-19T03:49:41Z</dcterms:created>
  <dcterms:modified xsi:type="dcterms:W3CDTF">2017-01-16T13:17:04Z</dcterms:modified>
</cp:coreProperties>
</file>