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2" r:id="rId2"/>
    <p:sldId id="263" r:id="rId3"/>
    <p:sldId id="261" r:id="rId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438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09/01/2017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41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09/01/2017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952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09/01/2017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559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09/01/2017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638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09/01/2017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870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09/01/2017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03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09/01/2017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26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09/01/2017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798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09/01/2017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198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09/01/2017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639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C012-4F9D-4A27-856E-A81F7E4C097D}" type="datetimeFigureOut">
              <a:rPr lang="es-EC" smtClean="0"/>
              <a:t>09/01/2017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358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8C012-4F9D-4A27-856E-A81F7E4C097D}" type="datetimeFigureOut">
              <a:rPr lang="es-EC" smtClean="0"/>
              <a:t>09/01/2017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4139-6014-4DE0-B3A2-7E3447E2309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495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696744" cy="57606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C" sz="2800" b="1" dirty="0" smtClean="0"/>
              <a:t>URBANIZACIÓN “PUEMBO”</a:t>
            </a:r>
            <a:endParaRPr lang="es-EC" sz="2800" b="1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4968" t="32065" r="22210" b="4076"/>
          <a:stretch/>
        </p:blipFill>
        <p:spPr bwMode="auto">
          <a:xfrm>
            <a:off x="1403648" y="1916832"/>
            <a:ext cx="6552728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917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696745" cy="50405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C" sz="2400" dirty="0" smtClean="0"/>
              <a:t>ZONIFICACIÓN DEL SECTOR</a:t>
            </a:r>
            <a:endParaRPr lang="es-EC" sz="2400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4755" t="5707" r="5736" b="9782"/>
          <a:stretch/>
        </p:blipFill>
        <p:spPr bwMode="auto">
          <a:xfrm>
            <a:off x="1224474" y="1867575"/>
            <a:ext cx="6624736" cy="3960439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Forma libre"/>
          <p:cNvSpPr/>
          <p:nvPr/>
        </p:nvSpPr>
        <p:spPr>
          <a:xfrm>
            <a:off x="4308653" y="3555187"/>
            <a:ext cx="592531" cy="585216"/>
          </a:xfrm>
          <a:custGeom>
            <a:avLst/>
            <a:gdLst>
              <a:gd name="connsiteX0" fmla="*/ 504749 w 592531"/>
              <a:gd name="connsiteY0" fmla="*/ 0 h 585216"/>
              <a:gd name="connsiteX1" fmla="*/ 504749 w 592531"/>
              <a:gd name="connsiteY1" fmla="*/ 0 h 585216"/>
              <a:gd name="connsiteX2" fmla="*/ 380390 w 592531"/>
              <a:gd name="connsiteY2" fmla="*/ 73152 h 585216"/>
              <a:gd name="connsiteX3" fmla="*/ 336499 w 592531"/>
              <a:gd name="connsiteY3" fmla="*/ 95098 h 585216"/>
              <a:gd name="connsiteX4" fmla="*/ 314553 w 592531"/>
              <a:gd name="connsiteY4" fmla="*/ 109728 h 585216"/>
              <a:gd name="connsiteX5" fmla="*/ 299923 w 592531"/>
              <a:gd name="connsiteY5" fmla="*/ 124359 h 585216"/>
              <a:gd name="connsiteX6" fmla="*/ 256032 w 592531"/>
              <a:gd name="connsiteY6" fmla="*/ 138989 h 585216"/>
              <a:gd name="connsiteX7" fmla="*/ 219456 w 592531"/>
              <a:gd name="connsiteY7" fmla="*/ 160935 h 585216"/>
              <a:gd name="connsiteX8" fmla="*/ 175565 w 592531"/>
              <a:gd name="connsiteY8" fmla="*/ 182880 h 585216"/>
              <a:gd name="connsiteX9" fmla="*/ 160934 w 592531"/>
              <a:gd name="connsiteY9" fmla="*/ 197511 h 585216"/>
              <a:gd name="connsiteX10" fmla="*/ 117043 w 592531"/>
              <a:gd name="connsiteY10" fmla="*/ 212141 h 585216"/>
              <a:gd name="connsiteX11" fmla="*/ 73152 w 592531"/>
              <a:gd name="connsiteY11" fmla="*/ 234087 h 585216"/>
              <a:gd name="connsiteX12" fmla="*/ 29261 w 592531"/>
              <a:gd name="connsiteY12" fmla="*/ 256032 h 585216"/>
              <a:gd name="connsiteX13" fmla="*/ 0 w 592531"/>
              <a:gd name="connsiteY13" fmla="*/ 277978 h 585216"/>
              <a:gd name="connsiteX14" fmla="*/ 226771 w 592531"/>
              <a:gd name="connsiteY14" fmla="*/ 585216 h 585216"/>
              <a:gd name="connsiteX15" fmla="*/ 592531 w 592531"/>
              <a:gd name="connsiteY15" fmla="*/ 329184 h 585216"/>
              <a:gd name="connsiteX16" fmla="*/ 504749 w 592531"/>
              <a:gd name="connsiteY16" fmla="*/ 0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2531" h="585216">
                <a:moveTo>
                  <a:pt x="504749" y="0"/>
                </a:moveTo>
                <a:lnTo>
                  <a:pt x="504749" y="0"/>
                </a:lnTo>
                <a:cubicBezTo>
                  <a:pt x="395850" y="70007"/>
                  <a:pt x="440837" y="53004"/>
                  <a:pt x="380390" y="73152"/>
                </a:cubicBezTo>
                <a:cubicBezTo>
                  <a:pt x="317514" y="115072"/>
                  <a:pt x="397058" y="64820"/>
                  <a:pt x="336499" y="95098"/>
                </a:cubicBezTo>
                <a:cubicBezTo>
                  <a:pt x="328635" y="99030"/>
                  <a:pt x="321418" y="104236"/>
                  <a:pt x="314553" y="109728"/>
                </a:cubicBezTo>
                <a:cubicBezTo>
                  <a:pt x="309167" y="114036"/>
                  <a:pt x="306092" y="121275"/>
                  <a:pt x="299923" y="124359"/>
                </a:cubicBezTo>
                <a:cubicBezTo>
                  <a:pt x="286129" y="131256"/>
                  <a:pt x="256032" y="138989"/>
                  <a:pt x="256032" y="138989"/>
                </a:cubicBezTo>
                <a:cubicBezTo>
                  <a:pt x="227455" y="167564"/>
                  <a:pt x="257439" y="141943"/>
                  <a:pt x="219456" y="160935"/>
                </a:cubicBezTo>
                <a:cubicBezTo>
                  <a:pt x="162742" y="189293"/>
                  <a:pt x="230717" y="164496"/>
                  <a:pt x="175565" y="182880"/>
                </a:cubicBezTo>
                <a:cubicBezTo>
                  <a:pt x="170688" y="187757"/>
                  <a:pt x="167103" y="194427"/>
                  <a:pt x="160934" y="197511"/>
                </a:cubicBezTo>
                <a:cubicBezTo>
                  <a:pt x="147140" y="204408"/>
                  <a:pt x="129875" y="203587"/>
                  <a:pt x="117043" y="212141"/>
                </a:cubicBezTo>
                <a:cubicBezTo>
                  <a:pt x="54148" y="254069"/>
                  <a:pt x="133724" y="203800"/>
                  <a:pt x="73152" y="234087"/>
                </a:cubicBezTo>
                <a:cubicBezTo>
                  <a:pt x="16438" y="262445"/>
                  <a:pt x="84413" y="237648"/>
                  <a:pt x="29261" y="256032"/>
                </a:cubicBezTo>
                <a:cubicBezTo>
                  <a:pt x="10775" y="274518"/>
                  <a:pt x="20799" y="267579"/>
                  <a:pt x="0" y="277978"/>
                </a:cubicBezTo>
                <a:lnTo>
                  <a:pt x="226771" y="585216"/>
                </a:lnTo>
                <a:lnTo>
                  <a:pt x="592531" y="329184"/>
                </a:lnTo>
                <a:lnTo>
                  <a:pt x="504749" y="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3689573" y="5301208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dirty="0" smtClean="0">
                <a:solidFill>
                  <a:srgbClr val="FF0000"/>
                </a:solidFill>
              </a:rPr>
              <a:t>A2(A2502-10)</a:t>
            </a:r>
          </a:p>
          <a:p>
            <a:r>
              <a:rPr lang="es-EC" sz="600" b="1" dirty="0" smtClean="0">
                <a:solidFill>
                  <a:srgbClr val="FF0000"/>
                </a:solidFill>
              </a:rPr>
              <a:t>AR</a:t>
            </a:r>
            <a:endParaRPr lang="es-EC" sz="6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4048" y="3416687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dirty="0" smtClean="0">
                <a:solidFill>
                  <a:srgbClr val="FF0000"/>
                </a:solidFill>
              </a:rPr>
              <a:t>A2(A2502-10)</a:t>
            </a:r>
          </a:p>
          <a:p>
            <a:r>
              <a:rPr lang="es-EC" sz="600" b="1" dirty="0" smtClean="0">
                <a:solidFill>
                  <a:srgbClr val="FF0000"/>
                </a:solidFill>
              </a:rPr>
              <a:t>AR</a:t>
            </a:r>
            <a:endParaRPr lang="es-EC" sz="6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20272" y="2060848"/>
            <a:ext cx="588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" b="1" dirty="0" smtClean="0">
                <a:solidFill>
                  <a:srgbClr val="FF0000"/>
                </a:solidFill>
              </a:rPr>
              <a:t>A(25002-1.5)</a:t>
            </a:r>
          </a:p>
          <a:p>
            <a:r>
              <a:rPr lang="es-EC" sz="600" b="1" dirty="0" smtClean="0">
                <a:solidFill>
                  <a:srgbClr val="FF0000"/>
                </a:solidFill>
              </a:rPr>
              <a:t>RN/PS</a:t>
            </a:r>
            <a:endParaRPr lang="es-EC" sz="6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35696" y="2668656"/>
            <a:ext cx="657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dirty="0" smtClean="0">
                <a:solidFill>
                  <a:srgbClr val="FF0000"/>
                </a:solidFill>
              </a:rPr>
              <a:t>A37(A1002-35)</a:t>
            </a:r>
          </a:p>
          <a:p>
            <a:r>
              <a:rPr lang="es-EC" sz="600" b="1" dirty="0" smtClean="0">
                <a:solidFill>
                  <a:srgbClr val="FF0000"/>
                </a:solidFill>
              </a:rPr>
              <a:t>RU1</a:t>
            </a:r>
            <a:endParaRPr lang="es-EC" sz="6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821520" y="3501008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dirty="0" smtClean="0">
                <a:solidFill>
                  <a:srgbClr val="FF0000"/>
                </a:solidFill>
              </a:rPr>
              <a:t>A1(A602-50)</a:t>
            </a:r>
          </a:p>
          <a:p>
            <a:r>
              <a:rPr lang="es-EC" sz="600" b="1" dirty="0" smtClean="0">
                <a:solidFill>
                  <a:srgbClr val="FF0000"/>
                </a:solidFill>
              </a:rPr>
              <a:t>RU1</a:t>
            </a:r>
            <a:endParaRPr lang="es-EC" sz="6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43808" y="4221088"/>
            <a:ext cx="6992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" b="1" dirty="0" smtClean="0">
                <a:solidFill>
                  <a:srgbClr val="FF0000"/>
                </a:solidFill>
              </a:rPr>
              <a:t>EQUIPAMIENTO</a:t>
            </a:r>
            <a:endParaRPr lang="es-EC" sz="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23948" t="10054" r="23400" b="14946"/>
          <a:stretch/>
        </p:blipFill>
        <p:spPr bwMode="auto">
          <a:xfrm>
            <a:off x="971600" y="1268760"/>
            <a:ext cx="2952750" cy="2628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46265"/>
              </p:ext>
            </p:extLst>
          </p:nvPr>
        </p:nvGraphicFramePr>
        <p:xfrm>
          <a:off x="1043608" y="4581128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PREDIO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3535030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FORMA DE OCUPACIÓN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AISLADA (A)</a:t>
                      </a:r>
                      <a:endParaRPr lang="es-EC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CLAVE CATASTRAL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11625-01-019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USO PRINICIPAL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RU1</a:t>
                      </a:r>
                      <a:endParaRPr lang="es-EC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ZONIFICACIÓN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A1(A602-50</a:t>
                      </a:r>
                      <a:r>
                        <a:rPr lang="es-EC" sz="800" dirty="0" smtClean="0"/>
                        <a:t>)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SECTOR 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NÁPOLES MANGAHUANTAG</a:t>
                      </a:r>
                      <a:endParaRPr lang="es-EC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LOTE MÍNIMO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600 </a:t>
                      </a:r>
                      <a:r>
                        <a:rPr lang="es-EC" sz="800" dirty="0" smtClean="0"/>
                        <a:t>m2</a:t>
                      </a:r>
                      <a:endParaRPr lang="es-EC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PARROQUIA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PURMBO</a:t>
                      </a:r>
                      <a:endParaRPr lang="es-EC" sz="8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13287"/>
              </p:ext>
            </p:extLst>
          </p:nvPr>
        </p:nvGraphicFramePr>
        <p:xfrm>
          <a:off x="4788024" y="1412776"/>
          <a:ext cx="3384376" cy="2206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2188"/>
                <a:gridCol w="1692188"/>
              </a:tblGrid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NÚMERO</a:t>
                      </a:r>
                      <a:r>
                        <a:rPr lang="es-EC" sz="800" b="1" baseline="0" dirty="0" smtClean="0"/>
                        <a:t> DE LOTES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24</a:t>
                      </a:r>
                      <a:endParaRPr lang="es-EC" sz="800" b="1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DEL </a:t>
                      </a:r>
                      <a:r>
                        <a:rPr lang="es-EC" sz="800" b="1" dirty="0" smtClean="0"/>
                        <a:t>TERRENO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36.411,34</a:t>
                      </a:r>
                      <a:endParaRPr lang="es-EC" sz="800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DE VÍAS PROYECTADAS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baseline="0" dirty="0" smtClean="0"/>
                        <a:t>6.341,80  </a:t>
                      </a:r>
                      <a:r>
                        <a:rPr lang="es-EC" sz="800" baseline="0" dirty="0" smtClean="0"/>
                        <a:t>m2</a:t>
                      </a:r>
                      <a:endParaRPr lang="es-EC" sz="800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ÚTIL TOTAL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29.801,52 </a:t>
                      </a:r>
                      <a:r>
                        <a:rPr lang="es-EC" sz="800" dirty="0" smtClean="0"/>
                        <a:t>m2</a:t>
                      </a:r>
                      <a:endParaRPr lang="es-EC" sz="800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VERDE  PÚBLICA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3.578,13 </a:t>
                      </a:r>
                      <a:r>
                        <a:rPr lang="es-EC" sz="800" dirty="0" smtClean="0"/>
                        <a:t>m2</a:t>
                      </a:r>
                      <a:endParaRPr lang="es-EC" sz="800" dirty="0"/>
                    </a:p>
                  </a:txBody>
                  <a:tcPr/>
                </a:tc>
              </a:tr>
              <a:tr h="367685">
                <a:tc>
                  <a:txBody>
                    <a:bodyPr/>
                    <a:lstStyle/>
                    <a:p>
                      <a:r>
                        <a:rPr lang="es-EC" sz="800" b="1" dirty="0" smtClean="0"/>
                        <a:t>ÁREA EQUIPAMIENTO PÚBLICO</a:t>
                      </a:r>
                      <a:endParaRPr lang="es-EC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800" dirty="0" smtClean="0"/>
                        <a:t>894.53</a:t>
                      </a:r>
                      <a:endParaRPr lang="es-EC" sz="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345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78</Words>
  <Application>Microsoft Office PowerPoint</Application>
  <PresentationFormat>Presentación en pantalla (4:3)</PresentationFormat>
  <Paragraphs>41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URBANIZACIÓN “PUEMBO”</vt:lpstr>
      <vt:lpstr>ZONIFICACIÓN DEL SECTOR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eortiz</dc:creator>
  <cp:lastModifiedBy>eortiz</cp:lastModifiedBy>
  <cp:revision>27</cp:revision>
  <dcterms:created xsi:type="dcterms:W3CDTF">2016-08-22T14:29:47Z</dcterms:created>
  <dcterms:modified xsi:type="dcterms:W3CDTF">2017-01-09T14:53:01Z</dcterms:modified>
</cp:coreProperties>
</file>