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207" y="1912883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UNIDAD ESPECIAL TURÍSTICA MARISCAL 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1372340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725622" y="4412900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3" y="2216215"/>
            <a:ext cx="8418786" cy="212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4" y="1199588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07923" y="4107884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54" y="2056981"/>
            <a:ext cx="8162740" cy="196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28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Tema de Office</vt:lpstr>
      <vt:lpstr>UNIDAD ESPECIAL TURÍSTICA MARISCAL 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38</cp:revision>
  <dcterms:created xsi:type="dcterms:W3CDTF">2017-08-22T17:25:05Z</dcterms:created>
  <dcterms:modified xsi:type="dcterms:W3CDTF">2018-10-03T21:56:45Z</dcterms:modified>
</cp:coreProperties>
</file>