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032" y="1313645"/>
            <a:ext cx="8834906" cy="1450576"/>
          </a:xfrm>
        </p:spPr>
        <p:txBody>
          <a:bodyPr>
            <a:noAutofit/>
          </a:bodyPr>
          <a:lstStyle/>
          <a:p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>ADMINISTRACION ZONAL</a:t>
            </a:r>
            <a:b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>TUMBACO </a:t>
            </a:r>
            <a:endParaRPr lang="es-EC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800" y="620144"/>
            <a:ext cx="6629487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626408" y="5304136"/>
            <a:ext cx="1065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/>
              <a:t>Sipari</a:t>
            </a:r>
            <a:r>
              <a:rPr lang="es-EC" sz="1100" dirty="0"/>
              <a:t>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57" y="1637859"/>
            <a:ext cx="8216092" cy="34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821" y="1344027"/>
            <a:ext cx="5669119" cy="507233"/>
          </a:xfrm>
        </p:spPr>
        <p:txBody>
          <a:bodyPr>
            <a:noAutofit/>
          </a:bodyPr>
          <a:lstStyle/>
          <a:p>
            <a:r>
              <a:rPr lang="es-EC" sz="3600" b="1" dirty="0" smtClean="0"/>
              <a:t>AVANCE FISICO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331922" y="4023777"/>
            <a:ext cx="1585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 Matriz de obras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1" y="2475017"/>
            <a:ext cx="8657964" cy="135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46763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20216" y="4487130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34541"/>
            <a:ext cx="8219746" cy="211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1544501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87204" y="4869328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86" y="2202931"/>
            <a:ext cx="8065751" cy="25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39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 ADMINISTRACION ZONAL TUMBACO </vt:lpstr>
      <vt:lpstr>PRESUPUESTOS PARTICIPATIVOS</vt:lpstr>
      <vt:lpstr>AVANCE FISICO DE OBRAS PPs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40</cp:revision>
  <dcterms:created xsi:type="dcterms:W3CDTF">2017-08-22T17:25:05Z</dcterms:created>
  <dcterms:modified xsi:type="dcterms:W3CDTF">2018-10-03T21:52:07Z</dcterms:modified>
</cp:coreProperties>
</file>