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99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4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3579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9035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248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01013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2315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459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743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7520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6492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78268C-701B-4309-8F1F-AAE323CAEF91}" type="datetimeFigureOut">
              <a:rPr lang="es-EC" smtClean="0"/>
              <a:pPr/>
              <a:t>3/10/2018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CDCBCA4-F81D-4ECF-AE74-CCA43787674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8639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3025" y="11412537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 dirty="0"/>
          </a:p>
        </p:txBody>
      </p:sp>
      <p:pic>
        <p:nvPicPr>
          <p:cNvPr id="205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5126"/>
            <a:ext cx="1581150" cy="79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6227762"/>
            <a:ext cx="1435100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714375" y="505618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2911475" y="6450728"/>
            <a:ext cx="3929281" cy="24622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García Moreno N6-01 y Mejía | </a:t>
            </a:r>
            <a:r>
              <a:rPr kumimoji="0" lang="es-EC" altLang="es-EC" sz="1000" b="1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Teléfonos:</a:t>
            </a:r>
            <a:r>
              <a:rPr kumimoji="0" lang="es-EC" altLang="es-EC" sz="1000" b="0" i="1" u="none" strike="noStrike" cap="none" normalizeH="0" baseline="0" dirty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3952 300 Ext. 15002  |</a:t>
            </a:r>
            <a:endParaRPr kumimoji="0" lang="es-EC" altLang="es-EC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6" name="0 Imagen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6526211"/>
            <a:ext cx="10287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714375" y="535622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624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0697" y="2207173"/>
            <a:ext cx="7772400" cy="851338"/>
          </a:xfrm>
        </p:spPr>
        <p:txBody>
          <a:bodyPr>
            <a:normAutofit fontScale="90000"/>
          </a:bodyPr>
          <a:lstStyle/>
          <a:p>
            <a:r>
              <a:rPr lang="es-EC" dirty="0">
                <a:solidFill>
                  <a:schemeClr val="accent5">
                    <a:lumMod val="75000"/>
                  </a:schemeClr>
                </a:solidFill>
              </a:rPr>
              <a:t>ADMINISTRACION ZONAL QUITUMBE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56138" y="3531476"/>
            <a:ext cx="7002517" cy="1755227"/>
          </a:xfrm>
        </p:spPr>
        <p:txBody>
          <a:bodyPr>
            <a:normAutofit/>
          </a:bodyPr>
          <a:lstStyle/>
          <a:p>
            <a:r>
              <a:rPr lang="es-EC" sz="2800" dirty="0"/>
              <a:t>RESUMEN SEGUIMIENTO A LA </a:t>
            </a:r>
          </a:p>
          <a:p>
            <a:r>
              <a:rPr lang="es-EC" sz="2800" dirty="0"/>
              <a:t>EJECUCIÓN PRESUPUESTARIA 2018</a:t>
            </a:r>
          </a:p>
          <a:p>
            <a:r>
              <a:rPr lang="es-EC" sz="1800" dirty="0"/>
              <a:t>01ene.2018 – </a:t>
            </a:r>
            <a:r>
              <a:rPr lang="es-EC" sz="1800" dirty="0" smtClean="0"/>
              <a:t>31ago.18</a:t>
            </a:r>
            <a:endParaRPr lang="es-EC" sz="1800" dirty="0"/>
          </a:p>
          <a:p>
            <a:r>
              <a:rPr lang="es-EC" sz="1800" dirty="0"/>
              <a:t>01ene.2018 – </a:t>
            </a:r>
            <a:r>
              <a:rPr lang="es-EC" sz="1800" dirty="0" smtClean="0"/>
              <a:t>27sep.18</a:t>
            </a:r>
            <a:endParaRPr lang="es-EC" sz="1800" dirty="0"/>
          </a:p>
          <a:p>
            <a:endParaRPr lang="es-EC" sz="1900" dirty="0"/>
          </a:p>
        </p:txBody>
      </p:sp>
    </p:spTree>
    <p:extLst>
      <p:ext uri="{BB962C8B-B14F-4D97-AF65-F5344CB8AC3E}">
        <p14:creationId xmlns:p14="http://schemas.microsoft.com/office/powerpoint/2010/main" val="40228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9851" y="1361188"/>
            <a:ext cx="7886700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PRESUPUESTOS PARTICIPATIVOS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7285338" y="5241176"/>
            <a:ext cx="10341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87" y="2186152"/>
            <a:ext cx="7742428" cy="2868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5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223679" y="1683925"/>
            <a:ext cx="7109137" cy="5072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3600" b="1" dirty="0" smtClean="0"/>
              <a:t>CUADRO DE RESUMEN DE OBRAS </a:t>
            </a:r>
            <a:r>
              <a:rPr lang="es-EC" sz="3600" b="1" dirty="0" err="1" smtClean="0"/>
              <a:t>PPs</a:t>
            </a:r>
            <a:endParaRPr lang="es-EC" sz="3600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7332816" y="4196435"/>
            <a:ext cx="15536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smtClean="0"/>
              <a:t>Matriz de obras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402" y="2369913"/>
            <a:ext cx="8195508" cy="128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62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676" y="1069167"/>
            <a:ext cx="7886700" cy="507233"/>
          </a:xfrm>
        </p:spPr>
        <p:txBody>
          <a:bodyPr>
            <a:normAutofit fontScale="90000"/>
          </a:bodyPr>
          <a:lstStyle/>
          <a:p>
            <a:r>
              <a:rPr lang="es-EC" b="1" dirty="0"/>
              <a:t>PROYECTOS DE INVERSIÓN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662560" y="4510719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75" y="2049999"/>
            <a:ext cx="8201212" cy="224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8026" y="1495803"/>
            <a:ext cx="4252443" cy="507233"/>
          </a:xfrm>
        </p:spPr>
        <p:txBody>
          <a:bodyPr>
            <a:noAutofit/>
          </a:bodyPr>
          <a:lstStyle/>
          <a:p>
            <a:r>
              <a:rPr lang="es-EC" sz="3600" b="1" dirty="0"/>
              <a:t>GASTO CORRIENTE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545164" y="4422631"/>
            <a:ext cx="97334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1100" dirty="0"/>
              <a:t>Fuente: </a:t>
            </a:r>
            <a:r>
              <a:rPr lang="es-EC" sz="1100" dirty="0" err="1" smtClean="0"/>
              <a:t>Sipari</a:t>
            </a:r>
            <a:endParaRPr lang="es-EC" sz="11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151" y="2092042"/>
            <a:ext cx="7877201" cy="21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1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43</Words>
  <Application>Microsoft Office PowerPoint</Application>
  <PresentationFormat>Presentación en pantalla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Tema de Office</vt:lpstr>
      <vt:lpstr>ADMINISTRACION ZONAL QUITUMBE</vt:lpstr>
      <vt:lpstr>PRESUPUESTOS PARTICIPATIVOS</vt:lpstr>
      <vt:lpstr>Presentación de PowerPoint</vt:lpstr>
      <vt:lpstr>PROYECTOS DE INVERSIÓN</vt:lpstr>
      <vt:lpstr>GASTO CORRIENTE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 Patricio Chambers Mejia</dc:creator>
  <cp:lastModifiedBy>Alex Patricio Chambers Mejia</cp:lastModifiedBy>
  <cp:revision>32</cp:revision>
  <dcterms:created xsi:type="dcterms:W3CDTF">2017-08-22T17:25:05Z</dcterms:created>
  <dcterms:modified xsi:type="dcterms:W3CDTF">2018-10-03T21:50:24Z</dcterms:modified>
</cp:coreProperties>
</file>