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7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035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24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01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31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459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74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520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64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86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11412537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pic>
        <p:nvPicPr>
          <p:cNvPr id="205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126"/>
            <a:ext cx="15811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227762"/>
            <a:ext cx="1435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714375" y="505618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2911475" y="6450728"/>
            <a:ext cx="392928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García Moreno N6-01 y Mejía | </a:t>
            </a:r>
            <a:r>
              <a:rPr kumimoji="0" lang="es-EC" altLang="es-EC" sz="1000" b="1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Teléfonos:</a:t>
            </a: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3952 300 Ext. 15002  |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0 Imagen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6526211"/>
            <a:ext cx="10287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714375" y="53562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2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3032" y="1313645"/>
            <a:ext cx="8834906" cy="1450576"/>
          </a:xfrm>
        </p:spPr>
        <p:txBody>
          <a:bodyPr>
            <a:noAutofit/>
          </a:bodyPr>
          <a:lstStyle/>
          <a:p>
            <a:r>
              <a:rPr lang="es-EC" sz="4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s-EC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C" sz="4400" dirty="0" smtClean="0">
                <a:solidFill>
                  <a:schemeClr val="accent5">
                    <a:lumMod val="75000"/>
                  </a:schemeClr>
                </a:solidFill>
              </a:rPr>
              <a:t>ADMINISTRACION ZONAL</a:t>
            </a:r>
            <a:br>
              <a:rPr lang="es-EC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C" sz="4400" dirty="0" smtClean="0">
                <a:solidFill>
                  <a:schemeClr val="accent5">
                    <a:lumMod val="75000"/>
                  </a:schemeClr>
                </a:solidFill>
              </a:rPr>
              <a:t>MANUELA SAENZ</a:t>
            </a:r>
            <a:endParaRPr lang="es-EC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138" y="3531476"/>
            <a:ext cx="7002517" cy="1755227"/>
          </a:xfrm>
        </p:spPr>
        <p:txBody>
          <a:bodyPr>
            <a:normAutofit/>
          </a:bodyPr>
          <a:lstStyle/>
          <a:p>
            <a:r>
              <a:rPr lang="es-EC" sz="2800" dirty="0"/>
              <a:t>RESUMEN SEGUIMIENTO A LA </a:t>
            </a:r>
          </a:p>
          <a:p>
            <a:r>
              <a:rPr lang="es-EC" sz="2800" dirty="0"/>
              <a:t>EJECUCIÓN PRESUPUESTARIA 2018</a:t>
            </a:r>
          </a:p>
          <a:p>
            <a:r>
              <a:rPr lang="es-EC" sz="1800" dirty="0"/>
              <a:t>01ene.2018 – </a:t>
            </a:r>
            <a:r>
              <a:rPr lang="es-EC" sz="1800" dirty="0" smtClean="0"/>
              <a:t>31ago.18</a:t>
            </a:r>
            <a:endParaRPr lang="es-EC" sz="1800" dirty="0"/>
          </a:p>
          <a:p>
            <a:r>
              <a:rPr lang="es-EC" sz="1800" dirty="0"/>
              <a:t>01ene.2018 – </a:t>
            </a:r>
            <a:r>
              <a:rPr lang="es-EC" sz="1800" dirty="0" smtClean="0"/>
              <a:t>27sep.18</a:t>
            </a:r>
            <a:endParaRPr lang="es-EC" sz="1800" dirty="0"/>
          </a:p>
          <a:p>
            <a:endParaRPr lang="es-EC" sz="1900" dirty="0"/>
          </a:p>
        </p:txBody>
      </p:sp>
    </p:spTree>
    <p:extLst>
      <p:ext uri="{BB962C8B-B14F-4D97-AF65-F5344CB8AC3E}">
        <p14:creationId xmlns:p14="http://schemas.microsoft.com/office/powerpoint/2010/main" val="40228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841" y="1219234"/>
            <a:ext cx="6629487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PRESUPUESTOS PARTICIPATIVOS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957838" y="5265726"/>
            <a:ext cx="992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65" y="1851396"/>
            <a:ext cx="7430263" cy="328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698" y="1539322"/>
            <a:ext cx="5669119" cy="507233"/>
          </a:xfrm>
        </p:spPr>
        <p:txBody>
          <a:bodyPr>
            <a:noAutofit/>
          </a:bodyPr>
          <a:lstStyle/>
          <a:p>
            <a:r>
              <a:rPr lang="es-EC" sz="3600" b="1" dirty="0" smtClean="0"/>
              <a:t>AVANCE FÍSICO DE OBRAS </a:t>
            </a:r>
            <a:r>
              <a:rPr lang="es-EC" sz="3600" b="1" dirty="0" err="1" smtClean="0"/>
              <a:t>PPs</a:t>
            </a:r>
            <a:endParaRPr lang="es-EC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7442399" y="4265515"/>
            <a:ext cx="15856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smtClean="0"/>
              <a:t> Matriz de obras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98" y="2548760"/>
            <a:ext cx="8783391" cy="15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5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236" y="1208537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PROYECTOS DE INVERSIÓN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473375" y="4174166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36" y="1992174"/>
            <a:ext cx="8229600" cy="214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" y="1343471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 smtClean="0"/>
              <a:t>GASTO CORRIENTE</a:t>
            </a:r>
            <a:endParaRPr lang="es-EC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5767664" y="4380841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89" y="1959205"/>
            <a:ext cx="8566375" cy="23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39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Tema de Office</vt:lpstr>
      <vt:lpstr> ADMINISTRACION ZONAL MANUELA SAENZ</vt:lpstr>
      <vt:lpstr>PRESUPUESTOS PARTICIPATIVOS</vt:lpstr>
      <vt:lpstr>AVANCE FÍSICO DE OBRAS PPs</vt:lpstr>
      <vt:lpstr>PROYECTOS DE INVERSIÓN</vt:lpstr>
      <vt:lpstr>GASTO CORRIENTE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Patricio Chambers Mejia</dc:creator>
  <cp:lastModifiedBy>Alex Patricio Chambers Mejia</cp:lastModifiedBy>
  <cp:revision>40</cp:revision>
  <dcterms:created xsi:type="dcterms:W3CDTF">2017-08-22T17:25:05Z</dcterms:created>
  <dcterms:modified xsi:type="dcterms:W3CDTF">2018-10-03T21:48:55Z</dcterms:modified>
</cp:coreProperties>
</file>