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579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9035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248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101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315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459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743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520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649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186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3025" y="11412537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pic>
        <p:nvPicPr>
          <p:cNvPr id="205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65126"/>
            <a:ext cx="1581150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6227762"/>
            <a:ext cx="14351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714375" y="505618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2911475" y="6450728"/>
            <a:ext cx="392928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García Moreno N6-01 y Mejía | </a:t>
            </a:r>
            <a:r>
              <a:rPr kumimoji="0" lang="es-EC" altLang="es-EC" sz="1000" b="1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Teléfonos:</a:t>
            </a: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3952 300 Ext. 15002  |</a:t>
            </a: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6" name="0 Imagen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75" y="6526211"/>
            <a:ext cx="10287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714375" y="53562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624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0186" y="2207172"/>
            <a:ext cx="7772400" cy="851338"/>
          </a:xfrm>
        </p:spPr>
        <p:txBody>
          <a:bodyPr>
            <a:normAutofit fontScale="90000"/>
          </a:bodyPr>
          <a:lstStyle/>
          <a:p>
            <a:r>
              <a:rPr lang="es-EC" dirty="0">
                <a:solidFill>
                  <a:schemeClr val="accent5">
                    <a:lumMod val="75000"/>
                  </a:schemeClr>
                </a:solidFill>
              </a:rPr>
              <a:t>ADMINISTRACION ZONAL </a:t>
            </a:r>
            <a:r>
              <a:rPr lang="es-EC" dirty="0" smtClean="0">
                <a:solidFill>
                  <a:schemeClr val="accent5">
                    <a:lumMod val="75000"/>
                  </a:schemeClr>
                </a:solidFill>
              </a:rPr>
              <a:t>EUGENIO ESPEJO</a:t>
            </a:r>
            <a:endParaRPr lang="es-EC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138" y="3531476"/>
            <a:ext cx="7002517" cy="1755227"/>
          </a:xfrm>
        </p:spPr>
        <p:txBody>
          <a:bodyPr>
            <a:normAutofit/>
          </a:bodyPr>
          <a:lstStyle/>
          <a:p>
            <a:r>
              <a:rPr lang="es-EC" sz="2800" dirty="0"/>
              <a:t>RESUMEN SEGUIMIENTO A LA </a:t>
            </a:r>
          </a:p>
          <a:p>
            <a:r>
              <a:rPr lang="es-EC" sz="2800" dirty="0"/>
              <a:t>EJECUCIÓN PRESUPUESTARIA 2018</a:t>
            </a:r>
          </a:p>
          <a:p>
            <a:r>
              <a:rPr lang="es-EC" sz="1800" dirty="0"/>
              <a:t>01ene.2018 – </a:t>
            </a:r>
            <a:r>
              <a:rPr lang="es-EC" sz="1800" dirty="0" smtClean="0"/>
              <a:t>31ago.18</a:t>
            </a:r>
            <a:endParaRPr lang="es-EC" sz="1800" dirty="0"/>
          </a:p>
          <a:p>
            <a:r>
              <a:rPr lang="es-EC" sz="1800" dirty="0"/>
              <a:t>01ene.2018 – </a:t>
            </a:r>
            <a:r>
              <a:rPr lang="es-EC" sz="1800" dirty="0" smtClean="0"/>
              <a:t>27sep.18</a:t>
            </a:r>
            <a:endParaRPr lang="es-EC" sz="1800" dirty="0"/>
          </a:p>
          <a:p>
            <a:endParaRPr lang="es-EC" sz="1900" dirty="0"/>
          </a:p>
        </p:txBody>
      </p:sp>
    </p:spTree>
    <p:extLst>
      <p:ext uri="{BB962C8B-B14F-4D97-AF65-F5344CB8AC3E}">
        <p14:creationId xmlns:p14="http://schemas.microsoft.com/office/powerpoint/2010/main" val="40228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800" y="542876"/>
            <a:ext cx="7886700" cy="507233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PRESUPUESTOS PARTICIPATIVOS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742022" y="5666270"/>
            <a:ext cx="9815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87" y="1925971"/>
            <a:ext cx="8389600" cy="345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23679" y="1683925"/>
            <a:ext cx="7109137" cy="5072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3600" b="1" dirty="0" smtClean="0"/>
              <a:t>CUADRO DE RESUMEN DE OBRAS </a:t>
            </a:r>
            <a:r>
              <a:rPr lang="es-EC" sz="3600" b="1" dirty="0" err="1" smtClean="0"/>
              <a:t>PPs</a:t>
            </a:r>
            <a:endParaRPr lang="es-EC" sz="3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6366815" y="4160001"/>
            <a:ext cx="1553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smtClean="0"/>
              <a:t>Matriz de obras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72" y="2509492"/>
            <a:ext cx="8020833" cy="146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21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46" y="1302861"/>
            <a:ext cx="7886700" cy="507233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PROYECTOS DE INVERSIÓN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599499" y="4393565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309" y="1889686"/>
            <a:ext cx="8332603" cy="242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5310" y="1189968"/>
            <a:ext cx="4252443" cy="507233"/>
          </a:xfrm>
        </p:spPr>
        <p:txBody>
          <a:bodyPr>
            <a:noAutofit/>
          </a:bodyPr>
          <a:lstStyle/>
          <a:p>
            <a:r>
              <a:rPr lang="es-EC" sz="3600" b="1" dirty="0"/>
              <a:t>GASTO CORRIENTE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759401" y="4694151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895" y="2056822"/>
            <a:ext cx="8207716" cy="240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</TotalTime>
  <Words>44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Tema de Office</vt:lpstr>
      <vt:lpstr>ADMINISTRACION ZONAL EUGENIO ESPEJO</vt:lpstr>
      <vt:lpstr>PRESUPUESTOS PARTICIPATIVOS</vt:lpstr>
      <vt:lpstr>Presentación de PowerPoint</vt:lpstr>
      <vt:lpstr>PROYECTOS DE INVERSIÓN</vt:lpstr>
      <vt:lpstr>GASTO CORRIENTE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Patricio Chambers Mejia</dc:creator>
  <cp:lastModifiedBy>Alex Patricio Chambers Mejia</cp:lastModifiedBy>
  <cp:revision>33</cp:revision>
  <dcterms:created xsi:type="dcterms:W3CDTF">2017-08-22T17:25:05Z</dcterms:created>
  <dcterms:modified xsi:type="dcterms:W3CDTF">2018-10-03T21:45:04Z</dcterms:modified>
</cp:coreProperties>
</file>