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99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46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3579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9035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72486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01013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23155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8459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9743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75206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66492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18639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3025" y="11412537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 dirty="0"/>
          </a:p>
        </p:txBody>
      </p:sp>
      <p:pic>
        <p:nvPicPr>
          <p:cNvPr id="2051" name="0 Imagen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65126"/>
            <a:ext cx="1581150" cy="79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6227762"/>
            <a:ext cx="1435100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714375" y="505618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2911475" y="6450728"/>
            <a:ext cx="3929281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10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García Moreno N6-01 y Mejía | </a:t>
            </a:r>
            <a:r>
              <a:rPr kumimoji="0" lang="es-EC" altLang="es-EC" sz="1000" b="1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Teléfonos:</a:t>
            </a:r>
            <a:r>
              <a:rPr kumimoji="0" lang="es-EC" altLang="es-EC" sz="10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3952 300 Ext. 15002  |</a:t>
            </a:r>
            <a:endParaRPr kumimoji="0" lang="es-EC" altLang="es-EC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6" name="0 Imagen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575" y="6526211"/>
            <a:ext cx="10287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714375" y="535622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5624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91207" y="1912883"/>
            <a:ext cx="7772400" cy="851338"/>
          </a:xfrm>
        </p:spPr>
        <p:txBody>
          <a:bodyPr>
            <a:normAutofit fontScale="90000"/>
          </a:bodyPr>
          <a:lstStyle/>
          <a:p>
            <a:r>
              <a:rPr lang="es-EC" dirty="0">
                <a:solidFill>
                  <a:schemeClr val="accent5">
                    <a:lumMod val="75000"/>
                  </a:schemeClr>
                </a:solidFill>
              </a:rPr>
              <a:t>ADMINISTRACION ZONAL </a:t>
            </a:r>
            <a:r>
              <a:rPr lang="es-EC" dirty="0" smtClean="0">
                <a:solidFill>
                  <a:schemeClr val="accent5">
                    <a:lumMod val="75000"/>
                  </a:schemeClr>
                </a:solidFill>
              </a:rPr>
              <a:t>LOS CHILLOS</a:t>
            </a:r>
            <a:endParaRPr lang="es-EC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6138" y="3531476"/>
            <a:ext cx="7002517" cy="1755227"/>
          </a:xfrm>
        </p:spPr>
        <p:txBody>
          <a:bodyPr>
            <a:normAutofit/>
          </a:bodyPr>
          <a:lstStyle/>
          <a:p>
            <a:r>
              <a:rPr lang="es-EC" sz="2800" dirty="0"/>
              <a:t>RESUMEN SEGUIMIENTO A LA </a:t>
            </a:r>
          </a:p>
          <a:p>
            <a:r>
              <a:rPr lang="es-EC" sz="2800" dirty="0"/>
              <a:t>EJECUCIÓN PRESUPUESTARIA 2018</a:t>
            </a:r>
          </a:p>
          <a:p>
            <a:r>
              <a:rPr lang="es-EC" sz="1800" dirty="0"/>
              <a:t>01ene.2018 – </a:t>
            </a:r>
            <a:r>
              <a:rPr lang="es-EC" sz="1800" dirty="0" smtClean="0"/>
              <a:t>31ago.18</a:t>
            </a:r>
            <a:endParaRPr lang="es-EC" sz="1800" dirty="0"/>
          </a:p>
          <a:p>
            <a:r>
              <a:rPr lang="es-EC" sz="1800" dirty="0"/>
              <a:t>01ene.2018 – </a:t>
            </a:r>
            <a:r>
              <a:rPr lang="es-EC" sz="1800" dirty="0" smtClean="0"/>
              <a:t>27sep.18</a:t>
            </a:r>
            <a:endParaRPr lang="es-EC" sz="1800" dirty="0"/>
          </a:p>
          <a:p>
            <a:endParaRPr lang="es-EC" sz="1900" dirty="0"/>
          </a:p>
        </p:txBody>
      </p:sp>
    </p:spTree>
    <p:extLst>
      <p:ext uri="{BB962C8B-B14F-4D97-AF65-F5344CB8AC3E}">
        <p14:creationId xmlns:p14="http://schemas.microsoft.com/office/powerpoint/2010/main" val="402283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6841" y="1232263"/>
            <a:ext cx="6739476" cy="507233"/>
          </a:xfrm>
        </p:spPr>
        <p:txBody>
          <a:bodyPr>
            <a:normAutofit fontScale="90000"/>
          </a:bodyPr>
          <a:lstStyle/>
          <a:p>
            <a:r>
              <a:rPr lang="es-EC" b="1" dirty="0"/>
              <a:t>PRESUPUESTOS PARTICIPATIVOS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7065701" y="4592986"/>
            <a:ext cx="10167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100" dirty="0"/>
              <a:t>Fuente: </a:t>
            </a:r>
            <a:r>
              <a:rPr lang="es-EC" sz="1100" dirty="0" err="1" smtClean="0"/>
              <a:t>Sipari</a:t>
            </a:r>
            <a:endParaRPr lang="es-EC" sz="11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240" y="1913881"/>
            <a:ext cx="7688651" cy="250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75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234189" y="1405651"/>
            <a:ext cx="7109137" cy="50723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3600" b="1" dirty="0" smtClean="0"/>
              <a:t>CUADRO DE RESUMEN DE OBRAS </a:t>
            </a:r>
            <a:r>
              <a:rPr lang="es-EC" sz="3600" b="1" dirty="0" err="1" smtClean="0"/>
              <a:t>PPs</a:t>
            </a:r>
            <a:endParaRPr lang="es-EC" sz="3600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841" y="2128184"/>
            <a:ext cx="7462346" cy="116632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375480" y="3509807"/>
            <a:ext cx="15536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100" dirty="0"/>
              <a:t>Fuente: </a:t>
            </a:r>
            <a:r>
              <a:rPr lang="es-EC" sz="1100" dirty="0" smtClean="0"/>
              <a:t>Matriz de obras</a:t>
            </a:r>
            <a:endParaRPr lang="es-EC" sz="1100" dirty="0"/>
          </a:p>
        </p:txBody>
      </p:sp>
    </p:spTree>
    <p:extLst>
      <p:ext uri="{BB962C8B-B14F-4D97-AF65-F5344CB8AC3E}">
        <p14:creationId xmlns:p14="http://schemas.microsoft.com/office/powerpoint/2010/main" val="4163251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8235" y="1357098"/>
            <a:ext cx="6108480" cy="507233"/>
          </a:xfrm>
        </p:spPr>
        <p:txBody>
          <a:bodyPr>
            <a:normAutofit fontScale="90000"/>
          </a:bodyPr>
          <a:lstStyle/>
          <a:p>
            <a:r>
              <a:rPr lang="es-EC" b="1" dirty="0"/>
              <a:t>PROYECTOS DE INVERSIÓN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6430554" y="4688471"/>
            <a:ext cx="9733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100" dirty="0"/>
              <a:t>Fuente: </a:t>
            </a:r>
            <a:r>
              <a:rPr lang="es-EC" sz="1100" dirty="0" err="1" smtClean="0"/>
              <a:t>Sipari</a:t>
            </a:r>
            <a:endParaRPr lang="es-EC" sz="11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724" y="2229010"/>
            <a:ext cx="7824826" cy="237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96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3269" y="1394562"/>
            <a:ext cx="4252443" cy="507233"/>
          </a:xfrm>
        </p:spPr>
        <p:txBody>
          <a:bodyPr>
            <a:noAutofit/>
          </a:bodyPr>
          <a:lstStyle/>
          <a:p>
            <a:r>
              <a:rPr lang="es-EC" sz="3600" b="1" dirty="0"/>
              <a:t>GASTO CORRIENTE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6511079" y="4705303"/>
            <a:ext cx="9733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100" dirty="0"/>
              <a:t>Fuente: </a:t>
            </a:r>
            <a:r>
              <a:rPr lang="es-EC" sz="1100" dirty="0" err="1" smtClean="0"/>
              <a:t>Sipari</a:t>
            </a:r>
            <a:endParaRPr lang="es-EC" sz="11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505" y="2255210"/>
            <a:ext cx="7772451" cy="2326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71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383</TotalTime>
  <Words>44</Words>
  <Application>Microsoft Office PowerPoint</Application>
  <PresentationFormat>Presentación en pantalla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Tema de Office</vt:lpstr>
      <vt:lpstr>ADMINISTRACION ZONAL LOS CHILLOS</vt:lpstr>
      <vt:lpstr>PRESUPUESTOS PARTICIPATIVOS</vt:lpstr>
      <vt:lpstr>Presentación de PowerPoint</vt:lpstr>
      <vt:lpstr>PROYECTOS DE INVERSIÓN</vt:lpstr>
      <vt:lpstr>GASTO CORRIENTE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 Patricio Chambers Mejia</dc:creator>
  <cp:lastModifiedBy>Alex Patricio Chambers Mejia</cp:lastModifiedBy>
  <cp:revision>39</cp:revision>
  <dcterms:created xsi:type="dcterms:W3CDTF">2017-08-22T17:25:05Z</dcterms:created>
  <dcterms:modified xsi:type="dcterms:W3CDTF">2018-10-03T21:40:52Z</dcterms:modified>
</cp:coreProperties>
</file>