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02/10/2018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46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02/10/2018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3579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02/10/2018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9035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02/10/2018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72486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02/10/2018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01013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02/10/2018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23155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02/10/2018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84597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02/10/2018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9743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02/10/2018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75206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02/10/2018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66492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02/10/2018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18639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3025" y="11412537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 dirty="0"/>
          </a:p>
        </p:txBody>
      </p:sp>
      <p:pic>
        <p:nvPicPr>
          <p:cNvPr id="2051" name="0 Imagen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65126"/>
            <a:ext cx="1581150" cy="79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6227762"/>
            <a:ext cx="1435100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714375" y="505618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2911475" y="6450728"/>
            <a:ext cx="3929281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10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García Moreno N6-01 y Mejía | </a:t>
            </a:r>
            <a:r>
              <a:rPr kumimoji="0" lang="es-EC" altLang="es-EC" sz="1000" b="1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Teléfonos:</a:t>
            </a:r>
            <a:r>
              <a:rPr kumimoji="0" lang="es-EC" altLang="es-EC" sz="10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3952 300 Ext. 15002  |</a:t>
            </a:r>
            <a:endParaRPr kumimoji="0" lang="es-EC" altLang="es-EC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6" name="0 Imagen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575" y="6526211"/>
            <a:ext cx="10287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714375" y="535622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5624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91207" y="2123090"/>
            <a:ext cx="7772400" cy="851338"/>
          </a:xfrm>
        </p:spPr>
        <p:txBody>
          <a:bodyPr>
            <a:normAutofit fontScale="90000"/>
          </a:bodyPr>
          <a:lstStyle/>
          <a:p>
            <a:r>
              <a:rPr lang="es-EC" dirty="0" smtClean="0">
                <a:solidFill>
                  <a:schemeClr val="accent5">
                    <a:lumMod val="75000"/>
                  </a:schemeClr>
                </a:solidFill>
              </a:rPr>
              <a:t>ADMINISTRACIÓN ZONAL CALDERÓN</a:t>
            </a:r>
            <a:endParaRPr lang="es-EC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6138" y="3531476"/>
            <a:ext cx="7002517" cy="1755227"/>
          </a:xfrm>
        </p:spPr>
        <p:txBody>
          <a:bodyPr>
            <a:normAutofit/>
          </a:bodyPr>
          <a:lstStyle/>
          <a:p>
            <a:r>
              <a:rPr lang="es-EC" sz="2800" dirty="0"/>
              <a:t>RESUMEN SEGUIMIENTO A LA </a:t>
            </a:r>
          </a:p>
          <a:p>
            <a:r>
              <a:rPr lang="es-EC" sz="2800" dirty="0"/>
              <a:t>EJECUCIÓN PRESUPUESTARIA 2018</a:t>
            </a:r>
          </a:p>
          <a:p>
            <a:r>
              <a:rPr lang="es-EC" sz="1800" dirty="0"/>
              <a:t>01ene.2018 – </a:t>
            </a:r>
            <a:r>
              <a:rPr lang="es-EC" sz="1800" dirty="0" smtClean="0"/>
              <a:t>31ago.18</a:t>
            </a:r>
            <a:endParaRPr lang="es-EC" sz="1800" dirty="0"/>
          </a:p>
          <a:p>
            <a:r>
              <a:rPr lang="es-EC" sz="1800" dirty="0"/>
              <a:t>01ene.2018 – </a:t>
            </a:r>
            <a:r>
              <a:rPr lang="es-EC" sz="1800" dirty="0" smtClean="0"/>
              <a:t>27sep.18</a:t>
            </a:r>
            <a:endParaRPr lang="es-EC" sz="1800" dirty="0"/>
          </a:p>
          <a:p>
            <a:endParaRPr lang="es-EC" sz="1900" dirty="0"/>
          </a:p>
        </p:txBody>
      </p:sp>
    </p:spTree>
    <p:extLst>
      <p:ext uri="{BB962C8B-B14F-4D97-AF65-F5344CB8AC3E}">
        <p14:creationId xmlns:p14="http://schemas.microsoft.com/office/powerpoint/2010/main" val="402283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800" y="233780"/>
            <a:ext cx="7886700" cy="507233"/>
          </a:xfrm>
        </p:spPr>
        <p:txBody>
          <a:bodyPr>
            <a:normAutofit fontScale="90000"/>
          </a:bodyPr>
          <a:lstStyle/>
          <a:p>
            <a:r>
              <a:rPr lang="es-EC" b="1" dirty="0"/>
              <a:t>PRESUPUESTOS PARTICIPATIVOS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7132421" y="5666270"/>
            <a:ext cx="17138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100" dirty="0"/>
              <a:t>Fuente: </a:t>
            </a:r>
            <a:r>
              <a:rPr lang="es-EC" sz="1100" dirty="0" err="1"/>
              <a:t>Sipari</a:t>
            </a:r>
            <a:r>
              <a:rPr lang="es-EC" sz="1100" dirty="0"/>
              <a:t> – Mi Ciudad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80" y="1637859"/>
            <a:ext cx="8853840" cy="3582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75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4699" y="1594836"/>
            <a:ext cx="7109137" cy="507233"/>
          </a:xfrm>
        </p:spPr>
        <p:txBody>
          <a:bodyPr>
            <a:noAutofit/>
          </a:bodyPr>
          <a:lstStyle/>
          <a:p>
            <a:r>
              <a:rPr lang="es-EC" sz="3600" b="1" dirty="0" smtClean="0"/>
              <a:t>CUADRO DE RESUMEN DE OBRAS </a:t>
            </a:r>
            <a:r>
              <a:rPr lang="es-EC" sz="3600" b="1" dirty="0" err="1" smtClean="0"/>
              <a:t>PPs</a:t>
            </a:r>
            <a:endParaRPr lang="es-EC" sz="36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6006467" y="3653646"/>
            <a:ext cx="15536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100" dirty="0"/>
              <a:t>Fuente</a:t>
            </a:r>
            <a:r>
              <a:rPr lang="es-EC" sz="1100" dirty="0" smtClean="0"/>
              <a:t>: Matriz de obras</a:t>
            </a:r>
            <a:endParaRPr lang="es-EC" sz="11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r="17896" b="51104"/>
          <a:stretch/>
        </p:blipFill>
        <p:spPr>
          <a:xfrm>
            <a:off x="391844" y="2339853"/>
            <a:ext cx="7070502" cy="1076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41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216464"/>
            <a:ext cx="7886700" cy="507233"/>
          </a:xfrm>
        </p:spPr>
        <p:txBody>
          <a:bodyPr>
            <a:normAutofit fontScale="90000"/>
          </a:bodyPr>
          <a:lstStyle/>
          <a:p>
            <a:r>
              <a:rPr lang="es-EC" b="1" dirty="0"/>
              <a:t>PROYECTOS DE INVERSIÓN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7722588" y="4404981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100" dirty="0"/>
              <a:t>Fuente: </a:t>
            </a:r>
            <a:r>
              <a:rPr lang="es-EC" sz="1100" dirty="0" err="1" smtClean="0"/>
              <a:t>Sipari</a:t>
            </a:r>
            <a:endParaRPr lang="es-EC" sz="11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t="29052" r="12708"/>
          <a:stretch/>
        </p:blipFill>
        <p:spPr>
          <a:xfrm>
            <a:off x="241734" y="2144109"/>
            <a:ext cx="8690099" cy="2102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96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216464"/>
            <a:ext cx="4252443" cy="507233"/>
          </a:xfrm>
        </p:spPr>
        <p:txBody>
          <a:bodyPr>
            <a:noAutofit/>
          </a:bodyPr>
          <a:lstStyle/>
          <a:p>
            <a:r>
              <a:rPr lang="es-EC" sz="3600" b="1" dirty="0"/>
              <a:t>GASTO CORRIENTE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7950924" y="4583084"/>
            <a:ext cx="9733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100" dirty="0"/>
              <a:t>Fuente: </a:t>
            </a:r>
            <a:r>
              <a:rPr lang="es-EC" sz="1100" dirty="0" err="1" smtClean="0"/>
              <a:t>Sipari</a:t>
            </a:r>
            <a:endParaRPr lang="es-EC" sz="11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985" y="2055513"/>
            <a:ext cx="8620926" cy="2326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71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374</TotalTime>
  <Words>46</Words>
  <Application>Microsoft Office PowerPoint</Application>
  <PresentationFormat>Presentación en pantalla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Tema de Office</vt:lpstr>
      <vt:lpstr>ADMINISTRACIÓN ZONAL CALDERÓN</vt:lpstr>
      <vt:lpstr>PRESUPUESTOS PARTICIPATIVOS</vt:lpstr>
      <vt:lpstr>CUADRO DE RESUMEN DE OBRAS PPs</vt:lpstr>
      <vt:lpstr>PROYECTOS DE INVERSIÓN</vt:lpstr>
      <vt:lpstr>GASTO CORRIENTE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 Patricio Chambers Mejia</dc:creator>
  <cp:lastModifiedBy>Carlos Efrain Caicedo Valladares</cp:lastModifiedBy>
  <cp:revision>34</cp:revision>
  <dcterms:created xsi:type="dcterms:W3CDTF">2017-08-22T17:25:05Z</dcterms:created>
  <dcterms:modified xsi:type="dcterms:W3CDTF">2018-10-02T18:16:09Z</dcterms:modified>
</cp:coreProperties>
</file>