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43" r:id="rId2"/>
    <p:sldMasterId id="2147483863" r:id="rId3"/>
  </p:sldMasterIdLst>
  <p:notesMasterIdLst>
    <p:notesMasterId r:id="rId23"/>
  </p:notesMasterIdLst>
  <p:handoutMasterIdLst>
    <p:handoutMasterId r:id="rId24"/>
  </p:handoutMasterIdLst>
  <p:sldIdLst>
    <p:sldId id="1581" r:id="rId4"/>
    <p:sldId id="1661" r:id="rId5"/>
    <p:sldId id="1588" r:id="rId6"/>
    <p:sldId id="1607" r:id="rId7"/>
    <p:sldId id="1662" r:id="rId8"/>
    <p:sldId id="1669" r:id="rId9"/>
    <p:sldId id="1670" r:id="rId10"/>
    <p:sldId id="1671" r:id="rId11"/>
    <p:sldId id="1608" r:id="rId12"/>
    <p:sldId id="1663" r:id="rId13"/>
    <p:sldId id="1664" r:id="rId14"/>
    <p:sldId id="1582" r:id="rId15"/>
    <p:sldId id="1665" r:id="rId16"/>
    <p:sldId id="1620" r:id="rId17"/>
    <p:sldId id="1621" r:id="rId18"/>
    <p:sldId id="1622" r:id="rId19"/>
    <p:sldId id="1623" r:id="rId20"/>
    <p:sldId id="1624" r:id="rId21"/>
    <p:sldId id="1594" r:id="rId22"/>
  </p:sldIdLst>
  <p:sldSz cx="24377650" cy="13716000"/>
  <p:notesSz cx="7104063" cy="10234613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39">
          <p15:clr>
            <a:srgbClr val="A4A3A4"/>
          </p15:clr>
        </p15:guide>
        <p15:guide id="2" pos="1535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FFFF"/>
    <a:srgbClr val="010E1A"/>
    <a:srgbClr val="041B31"/>
    <a:srgbClr val="2686A7"/>
    <a:srgbClr val="19232C"/>
    <a:srgbClr val="1C2835"/>
    <a:srgbClr val="010101"/>
    <a:srgbClr val="010B15"/>
    <a:srgbClr val="061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2" autoAdjust="0"/>
    <p:restoredTop sz="93149" autoAdjust="0"/>
  </p:normalViewPr>
  <p:slideViewPr>
    <p:cSldViewPr snapToGrid="0" snapToObjects="1">
      <p:cViewPr varScale="1">
        <p:scale>
          <a:sx n="38" d="100"/>
          <a:sy n="38" d="100"/>
        </p:scale>
        <p:origin x="654" y="54"/>
      </p:cViewPr>
      <p:guideLst>
        <p:guide orient="horz" pos="8639"/>
        <p:guide pos="1535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4" d="100"/>
        <a:sy n="24" d="100"/>
      </p:scale>
      <p:origin x="0" y="8832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A6DDD8-0F84-475F-86DA-3D612EB50B78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FB0BD555-ED13-4428-AF51-7B9BCDE6CC0B}">
      <dgm:prSet phldrT="[Texto]" custT="1"/>
      <dgm:spPr/>
      <dgm:t>
        <a:bodyPr/>
        <a:lstStyle/>
        <a:p>
          <a:r>
            <a:rPr lang="es-EC" sz="2800" dirty="0" smtClean="0"/>
            <a:t>1.1b. Levantar información</a:t>
          </a:r>
          <a:endParaRPr lang="es-EC" sz="2800" dirty="0"/>
        </a:p>
      </dgm:t>
    </dgm:pt>
    <dgm:pt modelId="{9215CC16-5920-4AE5-BC05-4AC12FDF6D9B}" type="parTrans" cxnId="{DED0B73E-5952-477D-AE0D-85FB4C6DB700}">
      <dgm:prSet/>
      <dgm:spPr/>
      <dgm:t>
        <a:bodyPr/>
        <a:lstStyle/>
        <a:p>
          <a:endParaRPr lang="es-EC"/>
        </a:p>
      </dgm:t>
    </dgm:pt>
    <dgm:pt modelId="{BF35F8B1-4015-479F-9449-09633C3F3550}" type="sibTrans" cxnId="{DED0B73E-5952-477D-AE0D-85FB4C6DB700}">
      <dgm:prSet/>
      <dgm:spPr/>
      <dgm:t>
        <a:bodyPr/>
        <a:lstStyle/>
        <a:p>
          <a:endParaRPr lang="es-EC"/>
        </a:p>
      </dgm:t>
    </dgm:pt>
    <dgm:pt modelId="{9C439EE3-AC08-47A2-9D9C-0F04C522E074}">
      <dgm:prSet phldrT="[Texto]" custT="1"/>
      <dgm:spPr/>
      <dgm:t>
        <a:bodyPr/>
        <a:lstStyle/>
        <a:p>
          <a:r>
            <a:rPr lang="es-EC" sz="2800" dirty="0" smtClean="0"/>
            <a:t>1.2b. Establecer la cadena de valor de los procesos</a:t>
          </a:r>
          <a:endParaRPr lang="es-EC" sz="2800" dirty="0"/>
        </a:p>
      </dgm:t>
    </dgm:pt>
    <dgm:pt modelId="{F7B17692-3A53-46DA-82FB-4BE4C00C93E2}" type="parTrans" cxnId="{E465C0DB-608A-4FC1-86A0-3331ECF4F329}">
      <dgm:prSet/>
      <dgm:spPr/>
      <dgm:t>
        <a:bodyPr/>
        <a:lstStyle/>
        <a:p>
          <a:endParaRPr lang="es-EC"/>
        </a:p>
      </dgm:t>
    </dgm:pt>
    <dgm:pt modelId="{282205B0-9919-47E8-B421-DE16AC1759D6}" type="sibTrans" cxnId="{E465C0DB-608A-4FC1-86A0-3331ECF4F329}">
      <dgm:prSet/>
      <dgm:spPr/>
      <dgm:t>
        <a:bodyPr/>
        <a:lstStyle/>
        <a:p>
          <a:endParaRPr lang="es-EC"/>
        </a:p>
      </dgm:t>
    </dgm:pt>
    <dgm:pt modelId="{E1A4ABF9-BB47-4AE1-941E-08A27DCE35F9}">
      <dgm:prSet phldrT="[Texto]"/>
      <dgm:spPr/>
      <dgm:t>
        <a:bodyPr/>
        <a:lstStyle/>
        <a:p>
          <a:endParaRPr lang="es-EC" dirty="0"/>
        </a:p>
      </dgm:t>
    </dgm:pt>
    <dgm:pt modelId="{D9714242-E2FA-4185-A3AB-296EFF2BF4B6}" type="parTrans" cxnId="{C11E886D-6F64-44A6-8171-BD9B4A60CE50}">
      <dgm:prSet/>
      <dgm:spPr/>
      <dgm:t>
        <a:bodyPr/>
        <a:lstStyle/>
        <a:p>
          <a:endParaRPr lang="es-EC"/>
        </a:p>
      </dgm:t>
    </dgm:pt>
    <dgm:pt modelId="{DF94D47B-06CE-45AA-B4A4-628F7A6FD38A}" type="sibTrans" cxnId="{C11E886D-6F64-44A6-8171-BD9B4A60CE50}">
      <dgm:prSet/>
      <dgm:spPr/>
      <dgm:t>
        <a:bodyPr/>
        <a:lstStyle/>
        <a:p>
          <a:endParaRPr lang="es-EC"/>
        </a:p>
      </dgm:t>
    </dgm:pt>
    <dgm:pt modelId="{D662B440-5F8D-4050-8C38-E7D753668564}">
      <dgm:prSet phldrT="[Texto]" custT="1"/>
      <dgm:spPr/>
      <dgm:t>
        <a:bodyPr/>
        <a:lstStyle/>
        <a:p>
          <a:endParaRPr lang="es-EC" sz="1400" dirty="0"/>
        </a:p>
      </dgm:t>
    </dgm:pt>
    <dgm:pt modelId="{D348AB93-F79A-470A-8125-C3F78A5C1F14}" type="parTrans" cxnId="{C3DD5BB9-F70E-416E-AC53-97D0BF0450C0}">
      <dgm:prSet/>
      <dgm:spPr/>
      <dgm:t>
        <a:bodyPr/>
        <a:lstStyle/>
        <a:p>
          <a:endParaRPr lang="es-EC"/>
        </a:p>
      </dgm:t>
    </dgm:pt>
    <dgm:pt modelId="{9244AEB8-E833-47D4-B745-71FB1D63CFEC}" type="sibTrans" cxnId="{C3DD5BB9-F70E-416E-AC53-97D0BF0450C0}">
      <dgm:prSet/>
      <dgm:spPr/>
      <dgm:t>
        <a:bodyPr/>
        <a:lstStyle/>
        <a:p>
          <a:endParaRPr lang="es-EC"/>
        </a:p>
      </dgm:t>
    </dgm:pt>
    <dgm:pt modelId="{70A1A8FD-99FF-44D5-A1CA-FF85AF12DD13}">
      <dgm:prSet phldrT="[Texto]" custT="1"/>
      <dgm:spPr/>
      <dgm:t>
        <a:bodyPr/>
        <a:lstStyle/>
        <a:p>
          <a:endParaRPr lang="es-EC" sz="1400" dirty="0"/>
        </a:p>
      </dgm:t>
    </dgm:pt>
    <dgm:pt modelId="{B29964AB-6C95-42B2-8B97-C706BEBA6136}" type="parTrans" cxnId="{1E8224A9-767E-4B6B-B952-DC022D7FDB1D}">
      <dgm:prSet/>
      <dgm:spPr/>
      <dgm:t>
        <a:bodyPr/>
        <a:lstStyle/>
        <a:p>
          <a:endParaRPr lang="es-EC"/>
        </a:p>
      </dgm:t>
    </dgm:pt>
    <dgm:pt modelId="{95DA36F9-7972-4583-B435-31AD3F760AF8}" type="sibTrans" cxnId="{1E8224A9-767E-4B6B-B952-DC022D7FDB1D}">
      <dgm:prSet/>
      <dgm:spPr/>
      <dgm:t>
        <a:bodyPr/>
        <a:lstStyle/>
        <a:p>
          <a:endParaRPr lang="es-EC"/>
        </a:p>
      </dgm:t>
    </dgm:pt>
    <dgm:pt modelId="{0D2EC2B0-88A1-4F4B-BF39-D7E362DBA34C}" type="pres">
      <dgm:prSet presAssocID="{0EA6DDD8-0F84-475F-86DA-3D612EB50B7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B2610A42-A548-4577-B2CE-4D7E0005F805}" type="pres">
      <dgm:prSet presAssocID="{FB0BD555-ED13-4428-AF51-7B9BCDE6CC0B}" presName="composite" presStyleCnt="0"/>
      <dgm:spPr/>
      <dgm:t>
        <a:bodyPr/>
        <a:lstStyle/>
        <a:p>
          <a:endParaRPr lang="es-EC"/>
        </a:p>
      </dgm:t>
    </dgm:pt>
    <dgm:pt modelId="{4900E4B8-CA14-4084-9916-52057B9A7A16}" type="pres">
      <dgm:prSet presAssocID="{FB0BD555-ED13-4428-AF51-7B9BCDE6CC0B}" presName="LShape" presStyleLbl="alignNode1" presStyleIdx="0" presStyleCnt="9"/>
      <dgm:spPr/>
      <dgm:t>
        <a:bodyPr/>
        <a:lstStyle/>
        <a:p>
          <a:endParaRPr lang="es-EC"/>
        </a:p>
      </dgm:t>
    </dgm:pt>
    <dgm:pt modelId="{36AED621-FD21-4CCE-8E66-5DCFA634188A}" type="pres">
      <dgm:prSet presAssocID="{FB0BD555-ED13-4428-AF51-7B9BCDE6CC0B}" presName="ParentText" presStyleLbl="revTx" presStyleIdx="0" presStyleCnt="5" custLinFactNeighborX="5220" custLinFactNeighborY="54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BDC961B-DD66-4FDB-A394-301D0BE43268}" type="pres">
      <dgm:prSet presAssocID="{FB0BD555-ED13-4428-AF51-7B9BCDE6CC0B}" presName="Triangle" presStyleLbl="alignNode1" presStyleIdx="1" presStyleCnt="9"/>
      <dgm:spPr/>
      <dgm:t>
        <a:bodyPr/>
        <a:lstStyle/>
        <a:p>
          <a:endParaRPr lang="es-EC"/>
        </a:p>
      </dgm:t>
    </dgm:pt>
    <dgm:pt modelId="{5DEEB203-4514-4408-B6FB-8A5BB94D8213}" type="pres">
      <dgm:prSet presAssocID="{BF35F8B1-4015-479F-9449-09633C3F3550}" presName="sibTrans" presStyleCnt="0"/>
      <dgm:spPr/>
      <dgm:t>
        <a:bodyPr/>
        <a:lstStyle/>
        <a:p>
          <a:endParaRPr lang="es-EC"/>
        </a:p>
      </dgm:t>
    </dgm:pt>
    <dgm:pt modelId="{5108C328-5375-4C8E-AFF7-C9C70F0E2EAE}" type="pres">
      <dgm:prSet presAssocID="{BF35F8B1-4015-479F-9449-09633C3F3550}" presName="space" presStyleCnt="0"/>
      <dgm:spPr/>
      <dgm:t>
        <a:bodyPr/>
        <a:lstStyle/>
        <a:p>
          <a:endParaRPr lang="es-EC"/>
        </a:p>
      </dgm:t>
    </dgm:pt>
    <dgm:pt modelId="{946B6189-B052-452F-A8A0-FF65C6DC5976}" type="pres">
      <dgm:prSet presAssocID="{70A1A8FD-99FF-44D5-A1CA-FF85AF12DD13}" presName="composite" presStyleCnt="0"/>
      <dgm:spPr/>
      <dgm:t>
        <a:bodyPr/>
        <a:lstStyle/>
        <a:p>
          <a:endParaRPr lang="es-EC"/>
        </a:p>
      </dgm:t>
    </dgm:pt>
    <dgm:pt modelId="{E5727C00-13B8-4230-BD5E-59D81F4BB308}" type="pres">
      <dgm:prSet presAssocID="{70A1A8FD-99FF-44D5-A1CA-FF85AF12DD13}" presName="LShape" presStyleLbl="alignNode1" presStyleIdx="2" presStyleCnt="9"/>
      <dgm:spPr/>
      <dgm:t>
        <a:bodyPr/>
        <a:lstStyle/>
        <a:p>
          <a:endParaRPr lang="es-EC"/>
        </a:p>
      </dgm:t>
    </dgm:pt>
    <dgm:pt modelId="{3CEE22D7-5E48-493C-A1F9-B185BC9BA4B0}" type="pres">
      <dgm:prSet presAssocID="{70A1A8FD-99FF-44D5-A1CA-FF85AF12DD13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1218D88-0287-4F53-ABA0-48C59C3D4244}" type="pres">
      <dgm:prSet presAssocID="{70A1A8FD-99FF-44D5-A1CA-FF85AF12DD13}" presName="Triangle" presStyleLbl="alignNode1" presStyleIdx="3" presStyleCnt="9"/>
      <dgm:spPr/>
      <dgm:t>
        <a:bodyPr/>
        <a:lstStyle/>
        <a:p>
          <a:endParaRPr lang="es-EC"/>
        </a:p>
      </dgm:t>
    </dgm:pt>
    <dgm:pt modelId="{5A3C0764-13E1-4429-95BD-9A79E8658FE4}" type="pres">
      <dgm:prSet presAssocID="{95DA36F9-7972-4583-B435-31AD3F760AF8}" presName="sibTrans" presStyleCnt="0"/>
      <dgm:spPr/>
      <dgm:t>
        <a:bodyPr/>
        <a:lstStyle/>
        <a:p>
          <a:endParaRPr lang="es-EC"/>
        </a:p>
      </dgm:t>
    </dgm:pt>
    <dgm:pt modelId="{05892323-FFFB-4B03-8439-E17C020FBDA4}" type="pres">
      <dgm:prSet presAssocID="{95DA36F9-7972-4583-B435-31AD3F760AF8}" presName="space" presStyleCnt="0"/>
      <dgm:spPr/>
      <dgm:t>
        <a:bodyPr/>
        <a:lstStyle/>
        <a:p>
          <a:endParaRPr lang="es-EC"/>
        </a:p>
      </dgm:t>
    </dgm:pt>
    <dgm:pt modelId="{02F0B2F5-4C65-4FEE-8202-90D33CA73404}" type="pres">
      <dgm:prSet presAssocID="{D662B440-5F8D-4050-8C38-E7D753668564}" presName="composite" presStyleCnt="0"/>
      <dgm:spPr/>
      <dgm:t>
        <a:bodyPr/>
        <a:lstStyle/>
        <a:p>
          <a:endParaRPr lang="es-EC"/>
        </a:p>
      </dgm:t>
    </dgm:pt>
    <dgm:pt modelId="{7663B942-AD4E-41D5-B0CC-6C1EE4DF20AC}" type="pres">
      <dgm:prSet presAssocID="{D662B440-5F8D-4050-8C38-E7D753668564}" presName="LShape" presStyleLbl="alignNode1" presStyleIdx="4" presStyleCnt="9"/>
      <dgm:spPr/>
      <dgm:t>
        <a:bodyPr/>
        <a:lstStyle/>
        <a:p>
          <a:endParaRPr lang="es-EC"/>
        </a:p>
      </dgm:t>
    </dgm:pt>
    <dgm:pt modelId="{DAE50299-A2A7-4C04-A232-E61551C7A9AF}" type="pres">
      <dgm:prSet presAssocID="{D662B440-5F8D-4050-8C38-E7D753668564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ABC83BE-8778-43E7-8C76-00E65E71A814}" type="pres">
      <dgm:prSet presAssocID="{D662B440-5F8D-4050-8C38-E7D753668564}" presName="Triangle" presStyleLbl="alignNode1" presStyleIdx="5" presStyleCnt="9"/>
      <dgm:spPr/>
      <dgm:t>
        <a:bodyPr/>
        <a:lstStyle/>
        <a:p>
          <a:endParaRPr lang="es-EC"/>
        </a:p>
      </dgm:t>
    </dgm:pt>
    <dgm:pt modelId="{3388BDF4-EAAA-4B74-A0CE-DD3BD4FD5113}" type="pres">
      <dgm:prSet presAssocID="{9244AEB8-E833-47D4-B745-71FB1D63CFEC}" presName="sibTrans" presStyleCnt="0"/>
      <dgm:spPr/>
      <dgm:t>
        <a:bodyPr/>
        <a:lstStyle/>
        <a:p>
          <a:endParaRPr lang="es-EC"/>
        </a:p>
      </dgm:t>
    </dgm:pt>
    <dgm:pt modelId="{60104F5A-AF13-4A0A-97BF-3156E2C96348}" type="pres">
      <dgm:prSet presAssocID="{9244AEB8-E833-47D4-B745-71FB1D63CFEC}" presName="space" presStyleCnt="0"/>
      <dgm:spPr/>
      <dgm:t>
        <a:bodyPr/>
        <a:lstStyle/>
        <a:p>
          <a:endParaRPr lang="es-EC"/>
        </a:p>
      </dgm:t>
    </dgm:pt>
    <dgm:pt modelId="{D05EC06E-F0EB-4327-B8F6-C627E0A38679}" type="pres">
      <dgm:prSet presAssocID="{9C439EE3-AC08-47A2-9D9C-0F04C522E074}" presName="composite" presStyleCnt="0"/>
      <dgm:spPr/>
      <dgm:t>
        <a:bodyPr/>
        <a:lstStyle/>
        <a:p>
          <a:endParaRPr lang="es-EC"/>
        </a:p>
      </dgm:t>
    </dgm:pt>
    <dgm:pt modelId="{54B7232F-0177-405F-9C5A-8F07C673D8A9}" type="pres">
      <dgm:prSet presAssocID="{9C439EE3-AC08-47A2-9D9C-0F04C522E074}" presName="LShape" presStyleLbl="alignNode1" presStyleIdx="6" presStyleCnt="9"/>
      <dgm:spPr/>
      <dgm:t>
        <a:bodyPr/>
        <a:lstStyle/>
        <a:p>
          <a:endParaRPr lang="es-EC"/>
        </a:p>
      </dgm:t>
    </dgm:pt>
    <dgm:pt modelId="{ADB57FAD-27C3-4DE9-92D2-2EBBF7814EE7}" type="pres">
      <dgm:prSet presAssocID="{9C439EE3-AC08-47A2-9D9C-0F04C522E074}" presName="ParentText" presStyleLbl="revTx" presStyleIdx="3" presStyleCnt="5" custLinFactX="-16271" custLinFactNeighborX="-100000" custLinFactNeighborY="442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9A7F84D-1C30-4466-8AA9-C5751C7F2F35}" type="pres">
      <dgm:prSet presAssocID="{9C439EE3-AC08-47A2-9D9C-0F04C522E074}" presName="Triangle" presStyleLbl="alignNode1" presStyleIdx="7" presStyleCnt="9"/>
      <dgm:spPr/>
      <dgm:t>
        <a:bodyPr/>
        <a:lstStyle/>
        <a:p>
          <a:endParaRPr lang="es-EC"/>
        </a:p>
      </dgm:t>
    </dgm:pt>
    <dgm:pt modelId="{F0F68B55-C367-4279-BA1D-68EFDA583EAA}" type="pres">
      <dgm:prSet presAssocID="{282205B0-9919-47E8-B421-DE16AC1759D6}" presName="sibTrans" presStyleCnt="0"/>
      <dgm:spPr/>
      <dgm:t>
        <a:bodyPr/>
        <a:lstStyle/>
        <a:p>
          <a:endParaRPr lang="es-EC"/>
        </a:p>
      </dgm:t>
    </dgm:pt>
    <dgm:pt modelId="{E6520F07-0D5A-4DCC-B7BC-9180DC0453E9}" type="pres">
      <dgm:prSet presAssocID="{282205B0-9919-47E8-B421-DE16AC1759D6}" presName="space" presStyleCnt="0"/>
      <dgm:spPr/>
      <dgm:t>
        <a:bodyPr/>
        <a:lstStyle/>
        <a:p>
          <a:endParaRPr lang="es-EC"/>
        </a:p>
      </dgm:t>
    </dgm:pt>
    <dgm:pt modelId="{F9A8C953-45BE-46A4-932B-B0CE02C0B2B1}" type="pres">
      <dgm:prSet presAssocID="{E1A4ABF9-BB47-4AE1-941E-08A27DCE35F9}" presName="composite" presStyleCnt="0"/>
      <dgm:spPr/>
      <dgm:t>
        <a:bodyPr/>
        <a:lstStyle/>
        <a:p>
          <a:endParaRPr lang="es-EC"/>
        </a:p>
      </dgm:t>
    </dgm:pt>
    <dgm:pt modelId="{FD788E38-1F5D-4B0F-A825-95C897712984}" type="pres">
      <dgm:prSet presAssocID="{E1A4ABF9-BB47-4AE1-941E-08A27DCE35F9}" presName="LShape" presStyleLbl="alignNode1" presStyleIdx="8" presStyleCnt="9"/>
      <dgm:spPr/>
      <dgm:t>
        <a:bodyPr/>
        <a:lstStyle/>
        <a:p>
          <a:endParaRPr lang="es-EC"/>
        </a:p>
      </dgm:t>
    </dgm:pt>
    <dgm:pt modelId="{4182D859-FA0F-4C86-905C-C609569F7417}" type="pres">
      <dgm:prSet presAssocID="{E1A4ABF9-BB47-4AE1-941E-08A27DCE35F9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346C84D-8855-4CAC-B249-3F09408C4668}" type="presOf" srcId="{E1A4ABF9-BB47-4AE1-941E-08A27DCE35F9}" destId="{4182D859-FA0F-4C86-905C-C609569F7417}" srcOrd="0" destOrd="0" presId="urn:microsoft.com/office/officeart/2009/3/layout/StepUpProcess"/>
    <dgm:cxn modelId="{4604F86F-DC18-42CA-9EDE-939093042907}" type="presOf" srcId="{FB0BD555-ED13-4428-AF51-7B9BCDE6CC0B}" destId="{36AED621-FD21-4CCE-8E66-5DCFA634188A}" srcOrd="0" destOrd="0" presId="urn:microsoft.com/office/officeart/2009/3/layout/StepUpProcess"/>
    <dgm:cxn modelId="{1E8224A9-767E-4B6B-B952-DC022D7FDB1D}" srcId="{0EA6DDD8-0F84-475F-86DA-3D612EB50B78}" destId="{70A1A8FD-99FF-44D5-A1CA-FF85AF12DD13}" srcOrd="1" destOrd="0" parTransId="{B29964AB-6C95-42B2-8B97-C706BEBA6136}" sibTransId="{95DA36F9-7972-4583-B435-31AD3F760AF8}"/>
    <dgm:cxn modelId="{C3DD5BB9-F70E-416E-AC53-97D0BF0450C0}" srcId="{0EA6DDD8-0F84-475F-86DA-3D612EB50B78}" destId="{D662B440-5F8D-4050-8C38-E7D753668564}" srcOrd="2" destOrd="0" parTransId="{D348AB93-F79A-470A-8125-C3F78A5C1F14}" sibTransId="{9244AEB8-E833-47D4-B745-71FB1D63CFEC}"/>
    <dgm:cxn modelId="{3F05C5F9-A1B9-47C2-932E-991273D67B27}" type="presOf" srcId="{0EA6DDD8-0F84-475F-86DA-3D612EB50B78}" destId="{0D2EC2B0-88A1-4F4B-BF39-D7E362DBA34C}" srcOrd="0" destOrd="0" presId="urn:microsoft.com/office/officeart/2009/3/layout/StepUpProcess"/>
    <dgm:cxn modelId="{58E13667-9476-495E-8BB7-842ABF086D9D}" type="presOf" srcId="{D662B440-5F8D-4050-8C38-E7D753668564}" destId="{DAE50299-A2A7-4C04-A232-E61551C7A9AF}" srcOrd="0" destOrd="0" presId="urn:microsoft.com/office/officeart/2009/3/layout/StepUpProcess"/>
    <dgm:cxn modelId="{E8C18B3C-7279-4E44-B6D6-CD87E112A361}" type="presOf" srcId="{9C439EE3-AC08-47A2-9D9C-0F04C522E074}" destId="{ADB57FAD-27C3-4DE9-92D2-2EBBF7814EE7}" srcOrd="0" destOrd="0" presId="urn:microsoft.com/office/officeart/2009/3/layout/StepUpProcess"/>
    <dgm:cxn modelId="{C11E886D-6F64-44A6-8171-BD9B4A60CE50}" srcId="{0EA6DDD8-0F84-475F-86DA-3D612EB50B78}" destId="{E1A4ABF9-BB47-4AE1-941E-08A27DCE35F9}" srcOrd="4" destOrd="0" parTransId="{D9714242-E2FA-4185-A3AB-296EFF2BF4B6}" sibTransId="{DF94D47B-06CE-45AA-B4A4-628F7A6FD38A}"/>
    <dgm:cxn modelId="{C9795093-6DF4-4B4E-B3B5-4D4F40A68BD0}" type="presOf" srcId="{70A1A8FD-99FF-44D5-A1CA-FF85AF12DD13}" destId="{3CEE22D7-5E48-493C-A1F9-B185BC9BA4B0}" srcOrd="0" destOrd="0" presId="urn:microsoft.com/office/officeart/2009/3/layout/StepUpProcess"/>
    <dgm:cxn modelId="{DED0B73E-5952-477D-AE0D-85FB4C6DB700}" srcId="{0EA6DDD8-0F84-475F-86DA-3D612EB50B78}" destId="{FB0BD555-ED13-4428-AF51-7B9BCDE6CC0B}" srcOrd="0" destOrd="0" parTransId="{9215CC16-5920-4AE5-BC05-4AC12FDF6D9B}" sibTransId="{BF35F8B1-4015-479F-9449-09633C3F3550}"/>
    <dgm:cxn modelId="{E465C0DB-608A-4FC1-86A0-3331ECF4F329}" srcId="{0EA6DDD8-0F84-475F-86DA-3D612EB50B78}" destId="{9C439EE3-AC08-47A2-9D9C-0F04C522E074}" srcOrd="3" destOrd="0" parTransId="{F7B17692-3A53-46DA-82FB-4BE4C00C93E2}" sibTransId="{282205B0-9919-47E8-B421-DE16AC1759D6}"/>
    <dgm:cxn modelId="{36C28CAA-B019-48B4-AA97-24FF79FB3071}" type="presParOf" srcId="{0D2EC2B0-88A1-4F4B-BF39-D7E362DBA34C}" destId="{B2610A42-A548-4577-B2CE-4D7E0005F805}" srcOrd="0" destOrd="0" presId="urn:microsoft.com/office/officeart/2009/3/layout/StepUpProcess"/>
    <dgm:cxn modelId="{6EFABF45-B031-4917-A6A0-6890B16A8819}" type="presParOf" srcId="{B2610A42-A548-4577-B2CE-4D7E0005F805}" destId="{4900E4B8-CA14-4084-9916-52057B9A7A16}" srcOrd="0" destOrd="0" presId="urn:microsoft.com/office/officeart/2009/3/layout/StepUpProcess"/>
    <dgm:cxn modelId="{F81D7152-8A50-4F36-B556-54E87B0305D2}" type="presParOf" srcId="{B2610A42-A548-4577-B2CE-4D7E0005F805}" destId="{36AED621-FD21-4CCE-8E66-5DCFA634188A}" srcOrd="1" destOrd="0" presId="urn:microsoft.com/office/officeart/2009/3/layout/StepUpProcess"/>
    <dgm:cxn modelId="{8614F88D-D266-4DF5-80B9-820581249407}" type="presParOf" srcId="{B2610A42-A548-4577-B2CE-4D7E0005F805}" destId="{6BDC961B-DD66-4FDB-A394-301D0BE43268}" srcOrd="2" destOrd="0" presId="urn:microsoft.com/office/officeart/2009/3/layout/StepUpProcess"/>
    <dgm:cxn modelId="{2A4F5E70-A325-4272-8662-4350E84F4748}" type="presParOf" srcId="{0D2EC2B0-88A1-4F4B-BF39-D7E362DBA34C}" destId="{5DEEB203-4514-4408-B6FB-8A5BB94D8213}" srcOrd="1" destOrd="0" presId="urn:microsoft.com/office/officeart/2009/3/layout/StepUpProcess"/>
    <dgm:cxn modelId="{0E8C10E9-19ED-464C-850A-7E174338D0C0}" type="presParOf" srcId="{5DEEB203-4514-4408-B6FB-8A5BB94D8213}" destId="{5108C328-5375-4C8E-AFF7-C9C70F0E2EAE}" srcOrd="0" destOrd="0" presId="urn:microsoft.com/office/officeart/2009/3/layout/StepUpProcess"/>
    <dgm:cxn modelId="{417C3189-B4E2-4BD7-AB7F-DB7FD0F8DA1D}" type="presParOf" srcId="{0D2EC2B0-88A1-4F4B-BF39-D7E362DBA34C}" destId="{946B6189-B052-452F-A8A0-FF65C6DC5976}" srcOrd="2" destOrd="0" presId="urn:microsoft.com/office/officeart/2009/3/layout/StepUpProcess"/>
    <dgm:cxn modelId="{6E030A5A-76C9-45F7-A78F-2DB8C784A10A}" type="presParOf" srcId="{946B6189-B052-452F-A8A0-FF65C6DC5976}" destId="{E5727C00-13B8-4230-BD5E-59D81F4BB308}" srcOrd="0" destOrd="0" presId="urn:microsoft.com/office/officeart/2009/3/layout/StepUpProcess"/>
    <dgm:cxn modelId="{4EFC7277-45D0-4F15-9E19-10632CEF038D}" type="presParOf" srcId="{946B6189-B052-452F-A8A0-FF65C6DC5976}" destId="{3CEE22D7-5E48-493C-A1F9-B185BC9BA4B0}" srcOrd="1" destOrd="0" presId="urn:microsoft.com/office/officeart/2009/3/layout/StepUpProcess"/>
    <dgm:cxn modelId="{A96B99DD-571A-4D2A-877B-6830EFAAB056}" type="presParOf" srcId="{946B6189-B052-452F-A8A0-FF65C6DC5976}" destId="{E1218D88-0287-4F53-ABA0-48C59C3D4244}" srcOrd="2" destOrd="0" presId="urn:microsoft.com/office/officeart/2009/3/layout/StepUpProcess"/>
    <dgm:cxn modelId="{7C0D6FB2-27E0-4351-97AE-3508E48AF67D}" type="presParOf" srcId="{0D2EC2B0-88A1-4F4B-BF39-D7E362DBA34C}" destId="{5A3C0764-13E1-4429-95BD-9A79E8658FE4}" srcOrd="3" destOrd="0" presId="urn:microsoft.com/office/officeart/2009/3/layout/StepUpProcess"/>
    <dgm:cxn modelId="{93D04071-63C5-4281-A7B6-A52CFBC3743C}" type="presParOf" srcId="{5A3C0764-13E1-4429-95BD-9A79E8658FE4}" destId="{05892323-FFFB-4B03-8439-E17C020FBDA4}" srcOrd="0" destOrd="0" presId="urn:microsoft.com/office/officeart/2009/3/layout/StepUpProcess"/>
    <dgm:cxn modelId="{0263E8C2-703D-464F-8F2A-D5D9BDD8419A}" type="presParOf" srcId="{0D2EC2B0-88A1-4F4B-BF39-D7E362DBA34C}" destId="{02F0B2F5-4C65-4FEE-8202-90D33CA73404}" srcOrd="4" destOrd="0" presId="urn:microsoft.com/office/officeart/2009/3/layout/StepUpProcess"/>
    <dgm:cxn modelId="{00AA550C-9126-45F1-AED9-9D79E8326BF7}" type="presParOf" srcId="{02F0B2F5-4C65-4FEE-8202-90D33CA73404}" destId="{7663B942-AD4E-41D5-B0CC-6C1EE4DF20AC}" srcOrd="0" destOrd="0" presId="urn:microsoft.com/office/officeart/2009/3/layout/StepUpProcess"/>
    <dgm:cxn modelId="{5FE19285-0CAF-4C55-A883-2294A9BF7123}" type="presParOf" srcId="{02F0B2F5-4C65-4FEE-8202-90D33CA73404}" destId="{DAE50299-A2A7-4C04-A232-E61551C7A9AF}" srcOrd="1" destOrd="0" presId="urn:microsoft.com/office/officeart/2009/3/layout/StepUpProcess"/>
    <dgm:cxn modelId="{714C6853-A73F-4016-BE35-48D2B956CECC}" type="presParOf" srcId="{02F0B2F5-4C65-4FEE-8202-90D33CA73404}" destId="{8ABC83BE-8778-43E7-8C76-00E65E71A814}" srcOrd="2" destOrd="0" presId="urn:microsoft.com/office/officeart/2009/3/layout/StepUpProcess"/>
    <dgm:cxn modelId="{868C91A3-88A7-425C-A59E-E9536AAB60FF}" type="presParOf" srcId="{0D2EC2B0-88A1-4F4B-BF39-D7E362DBA34C}" destId="{3388BDF4-EAAA-4B74-A0CE-DD3BD4FD5113}" srcOrd="5" destOrd="0" presId="urn:microsoft.com/office/officeart/2009/3/layout/StepUpProcess"/>
    <dgm:cxn modelId="{AC2205F0-93EC-4FC9-B00E-61419E80B636}" type="presParOf" srcId="{3388BDF4-EAAA-4B74-A0CE-DD3BD4FD5113}" destId="{60104F5A-AF13-4A0A-97BF-3156E2C96348}" srcOrd="0" destOrd="0" presId="urn:microsoft.com/office/officeart/2009/3/layout/StepUpProcess"/>
    <dgm:cxn modelId="{36CDC808-31E9-4101-8347-B930CBFE04E2}" type="presParOf" srcId="{0D2EC2B0-88A1-4F4B-BF39-D7E362DBA34C}" destId="{D05EC06E-F0EB-4327-B8F6-C627E0A38679}" srcOrd="6" destOrd="0" presId="urn:microsoft.com/office/officeart/2009/3/layout/StepUpProcess"/>
    <dgm:cxn modelId="{9B285F1A-0E16-4F3B-8FA7-162E5F4A8188}" type="presParOf" srcId="{D05EC06E-F0EB-4327-B8F6-C627E0A38679}" destId="{54B7232F-0177-405F-9C5A-8F07C673D8A9}" srcOrd="0" destOrd="0" presId="urn:microsoft.com/office/officeart/2009/3/layout/StepUpProcess"/>
    <dgm:cxn modelId="{390F8591-2828-49C8-A536-7914FA579468}" type="presParOf" srcId="{D05EC06E-F0EB-4327-B8F6-C627E0A38679}" destId="{ADB57FAD-27C3-4DE9-92D2-2EBBF7814EE7}" srcOrd="1" destOrd="0" presId="urn:microsoft.com/office/officeart/2009/3/layout/StepUpProcess"/>
    <dgm:cxn modelId="{33788AC8-F6FC-440E-8719-E1C8C8DD7C9D}" type="presParOf" srcId="{D05EC06E-F0EB-4327-B8F6-C627E0A38679}" destId="{19A7F84D-1C30-4466-8AA9-C5751C7F2F35}" srcOrd="2" destOrd="0" presId="urn:microsoft.com/office/officeart/2009/3/layout/StepUpProcess"/>
    <dgm:cxn modelId="{89DAD867-5630-4708-BE75-583648BF1BEC}" type="presParOf" srcId="{0D2EC2B0-88A1-4F4B-BF39-D7E362DBA34C}" destId="{F0F68B55-C367-4279-BA1D-68EFDA583EAA}" srcOrd="7" destOrd="0" presId="urn:microsoft.com/office/officeart/2009/3/layout/StepUpProcess"/>
    <dgm:cxn modelId="{EF777FA5-B6AD-4C11-9705-00DDF474DE1A}" type="presParOf" srcId="{F0F68B55-C367-4279-BA1D-68EFDA583EAA}" destId="{E6520F07-0D5A-4DCC-B7BC-9180DC0453E9}" srcOrd="0" destOrd="0" presId="urn:microsoft.com/office/officeart/2009/3/layout/StepUpProcess"/>
    <dgm:cxn modelId="{86CD0E4B-1587-48D7-8733-B7F7D860C2C6}" type="presParOf" srcId="{0D2EC2B0-88A1-4F4B-BF39-D7E362DBA34C}" destId="{F9A8C953-45BE-46A4-932B-B0CE02C0B2B1}" srcOrd="8" destOrd="0" presId="urn:microsoft.com/office/officeart/2009/3/layout/StepUpProcess"/>
    <dgm:cxn modelId="{194FDC27-B7EE-47A1-B349-C3724E253E96}" type="presParOf" srcId="{F9A8C953-45BE-46A4-932B-B0CE02C0B2B1}" destId="{FD788E38-1F5D-4B0F-A825-95C897712984}" srcOrd="0" destOrd="0" presId="urn:microsoft.com/office/officeart/2009/3/layout/StepUpProcess"/>
    <dgm:cxn modelId="{2EC653A5-BD11-44EA-8507-4DBDEF29FB47}" type="presParOf" srcId="{F9A8C953-45BE-46A4-932B-B0CE02C0B2B1}" destId="{4182D859-FA0F-4C86-905C-C609569F741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A6DDD8-0F84-475F-86DA-3D612EB50B78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FB0BD555-ED13-4428-AF51-7B9BCDE6CC0B}">
      <dgm:prSet phldrT="[Texto]" custT="1"/>
      <dgm:spPr/>
      <dgm:t>
        <a:bodyPr/>
        <a:lstStyle/>
        <a:p>
          <a:r>
            <a:rPr lang="es-EC" sz="2800" dirty="0" smtClean="0"/>
            <a:t>2.1b. Priorizar los Procesos</a:t>
          </a:r>
          <a:endParaRPr lang="es-EC" sz="2800" dirty="0"/>
        </a:p>
      </dgm:t>
    </dgm:pt>
    <dgm:pt modelId="{9215CC16-5920-4AE5-BC05-4AC12FDF6D9B}" type="parTrans" cxnId="{DED0B73E-5952-477D-AE0D-85FB4C6DB700}">
      <dgm:prSet/>
      <dgm:spPr/>
      <dgm:t>
        <a:bodyPr/>
        <a:lstStyle/>
        <a:p>
          <a:endParaRPr lang="es-EC"/>
        </a:p>
      </dgm:t>
    </dgm:pt>
    <dgm:pt modelId="{BF35F8B1-4015-479F-9449-09633C3F3550}" type="sibTrans" cxnId="{DED0B73E-5952-477D-AE0D-85FB4C6DB700}">
      <dgm:prSet/>
      <dgm:spPr/>
      <dgm:t>
        <a:bodyPr/>
        <a:lstStyle/>
        <a:p>
          <a:endParaRPr lang="es-EC"/>
        </a:p>
      </dgm:t>
    </dgm:pt>
    <dgm:pt modelId="{9C439EE3-AC08-47A2-9D9C-0F04C522E074}">
      <dgm:prSet phldrT="[Texto]" custT="1"/>
      <dgm:spPr/>
      <dgm:t>
        <a:bodyPr/>
        <a:lstStyle/>
        <a:p>
          <a:r>
            <a:rPr lang="es-EC" sz="2800" dirty="0" smtClean="0"/>
            <a:t>2.2b. Diagnóstico de Procesos (legal y tecnológico)</a:t>
          </a:r>
          <a:endParaRPr lang="es-EC" sz="2800" dirty="0"/>
        </a:p>
      </dgm:t>
    </dgm:pt>
    <dgm:pt modelId="{F7B17692-3A53-46DA-82FB-4BE4C00C93E2}" type="parTrans" cxnId="{E465C0DB-608A-4FC1-86A0-3331ECF4F329}">
      <dgm:prSet/>
      <dgm:spPr/>
      <dgm:t>
        <a:bodyPr/>
        <a:lstStyle/>
        <a:p>
          <a:endParaRPr lang="es-EC"/>
        </a:p>
      </dgm:t>
    </dgm:pt>
    <dgm:pt modelId="{282205B0-9919-47E8-B421-DE16AC1759D6}" type="sibTrans" cxnId="{E465C0DB-608A-4FC1-86A0-3331ECF4F329}">
      <dgm:prSet/>
      <dgm:spPr/>
      <dgm:t>
        <a:bodyPr/>
        <a:lstStyle/>
        <a:p>
          <a:endParaRPr lang="es-EC"/>
        </a:p>
      </dgm:t>
    </dgm:pt>
    <dgm:pt modelId="{E1A4ABF9-BB47-4AE1-941E-08A27DCE35F9}">
      <dgm:prSet phldrT="[Texto]"/>
      <dgm:spPr/>
      <dgm:t>
        <a:bodyPr/>
        <a:lstStyle/>
        <a:p>
          <a:endParaRPr lang="es-EC" dirty="0"/>
        </a:p>
      </dgm:t>
    </dgm:pt>
    <dgm:pt modelId="{D9714242-E2FA-4185-A3AB-296EFF2BF4B6}" type="parTrans" cxnId="{C11E886D-6F64-44A6-8171-BD9B4A60CE50}">
      <dgm:prSet/>
      <dgm:spPr/>
      <dgm:t>
        <a:bodyPr/>
        <a:lstStyle/>
        <a:p>
          <a:endParaRPr lang="es-EC"/>
        </a:p>
      </dgm:t>
    </dgm:pt>
    <dgm:pt modelId="{DF94D47B-06CE-45AA-B4A4-628F7A6FD38A}" type="sibTrans" cxnId="{C11E886D-6F64-44A6-8171-BD9B4A60CE50}">
      <dgm:prSet/>
      <dgm:spPr/>
      <dgm:t>
        <a:bodyPr/>
        <a:lstStyle/>
        <a:p>
          <a:endParaRPr lang="es-EC"/>
        </a:p>
      </dgm:t>
    </dgm:pt>
    <dgm:pt modelId="{132255F1-607B-465F-A1FE-B5FC9E9BA23B}">
      <dgm:prSet phldrT="[Texto]"/>
      <dgm:spPr/>
      <dgm:t>
        <a:bodyPr/>
        <a:lstStyle/>
        <a:p>
          <a:endParaRPr lang="es-EC" dirty="0"/>
        </a:p>
      </dgm:t>
    </dgm:pt>
    <dgm:pt modelId="{826E2983-FD89-41BD-A6E4-5A6191E98EB9}" type="parTrans" cxnId="{0A4DAE96-44F6-48A7-B370-0814075DA7ED}">
      <dgm:prSet/>
      <dgm:spPr/>
      <dgm:t>
        <a:bodyPr/>
        <a:lstStyle/>
        <a:p>
          <a:endParaRPr lang="es-EC"/>
        </a:p>
      </dgm:t>
    </dgm:pt>
    <dgm:pt modelId="{931B43A6-7DFC-4EEF-A270-96BDBBD31E2F}" type="sibTrans" cxnId="{0A4DAE96-44F6-48A7-B370-0814075DA7ED}">
      <dgm:prSet/>
      <dgm:spPr/>
      <dgm:t>
        <a:bodyPr/>
        <a:lstStyle/>
        <a:p>
          <a:endParaRPr lang="es-EC"/>
        </a:p>
      </dgm:t>
    </dgm:pt>
    <dgm:pt modelId="{0D2EC2B0-88A1-4F4B-BF39-D7E362DBA34C}" type="pres">
      <dgm:prSet presAssocID="{0EA6DDD8-0F84-475F-86DA-3D612EB50B7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B2610A42-A548-4577-B2CE-4D7E0005F805}" type="pres">
      <dgm:prSet presAssocID="{FB0BD555-ED13-4428-AF51-7B9BCDE6CC0B}" presName="composite" presStyleCnt="0"/>
      <dgm:spPr/>
      <dgm:t>
        <a:bodyPr/>
        <a:lstStyle/>
        <a:p>
          <a:endParaRPr lang="es-EC"/>
        </a:p>
      </dgm:t>
    </dgm:pt>
    <dgm:pt modelId="{4900E4B8-CA14-4084-9916-52057B9A7A16}" type="pres">
      <dgm:prSet presAssocID="{FB0BD555-ED13-4428-AF51-7B9BCDE6CC0B}" presName="LShape" presStyleLbl="alignNode1" presStyleIdx="0" presStyleCnt="7"/>
      <dgm:spPr/>
      <dgm:t>
        <a:bodyPr/>
        <a:lstStyle/>
        <a:p>
          <a:endParaRPr lang="es-EC"/>
        </a:p>
      </dgm:t>
    </dgm:pt>
    <dgm:pt modelId="{36AED621-FD21-4CCE-8E66-5DCFA634188A}" type="pres">
      <dgm:prSet presAssocID="{FB0BD555-ED13-4428-AF51-7B9BCDE6CC0B}" presName="ParentText" presStyleLbl="revTx" presStyleIdx="0" presStyleCnt="4" custLinFactNeighborX="378" custLinFactNeighborY="49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BDC961B-DD66-4FDB-A394-301D0BE43268}" type="pres">
      <dgm:prSet presAssocID="{FB0BD555-ED13-4428-AF51-7B9BCDE6CC0B}" presName="Triangle" presStyleLbl="alignNode1" presStyleIdx="1" presStyleCnt="7"/>
      <dgm:spPr/>
      <dgm:t>
        <a:bodyPr/>
        <a:lstStyle/>
        <a:p>
          <a:endParaRPr lang="es-EC"/>
        </a:p>
      </dgm:t>
    </dgm:pt>
    <dgm:pt modelId="{5DEEB203-4514-4408-B6FB-8A5BB94D8213}" type="pres">
      <dgm:prSet presAssocID="{BF35F8B1-4015-479F-9449-09633C3F3550}" presName="sibTrans" presStyleCnt="0"/>
      <dgm:spPr/>
      <dgm:t>
        <a:bodyPr/>
        <a:lstStyle/>
        <a:p>
          <a:endParaRPr lang="es-EC"/>
        </a:p>
      </dgm:t>
    </dgm:pt>
    <dgm:pt modelId="{5108C328-5375-4C8E-AFF7-C9C70F0E2EAE}" type="pres">
      <dgm:prSet presAssocID="{BF35F8B1-4015-479F-9449-09633C3F3550}" presName="space" presStyleCnt="0"/>
      <dgm:spPr/>
      <dgm:t>
        <a:bodyPr/>
        <a:lstStyle/>
        <a:p>
          <a:endParaRPr lang="es-EC"/>
        </a:p>
      </dgm:t>
    </dgm:pt>
    <dgm:pt modelId="{D05EC06E-F0EB-4327-B8F6-C627E0A38679}" type="pres">
      <dgm:prSet presAssocID="{9C439EE3-AC08-47A2-9D9C-0F04C522E074}" presName="composite" presStyleCnt="0"/>
      <dgm:spPr/>
      <dgm:t>
        <a:bodyPr/>
        <a:lstStyle/>
        <a:p>
          <a:endParaRPr lang="es-EC"/>
        </a:p>
      </dgm:t>
    </dgm:pt>
    <dgm:pt modelId="{54B7232F-0177-405F-9C5A-8F07C673D8A9}" type="pres">
      <dgm:prSet presAssocID="{9C439EE3-AC08-47A2-9D9C-0F04C522E074}" presName="LShape" presStyleLbl="alignNode1" presStyleIdx="2" presStyleCnt="7"/>
      <dgm:spPr/>
      <dgm:t>
        <a:bodyPr/>
        <a:lstStyle/>
        <a:p>
          <a:endParaRPr lang="es-EC"/>
        </a:p>
      </dgm:t>
    </dgm:pt>
    <dgm:pt modelId="{ADB57FAD-27C3-4DE9-92D2-2EBBF7814EE7}" type="pres">
      <dgm:prSet presAssocID="{9C439EE3-AC08-47A2-9D9C-0F04C522E074}" presName="ParentText" presStyleLbl="revTx" presStyleIdx="1" presStyleCnt="4" custLinFactX="24715" custLinFactNeighborX="100000" custLinFactNeighborY="-256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9A7F84D-1C30-4466-8AA9-C5751C7F2F35}" type="pres">
      <dgm:prSet presAssocID="{9C439EE3-AC08-47A2-9D9C-0F04C522E074}" presName="Triangle" presStyleLbl="alignNode1" presStyleIdx="3" presStyleCnt="7"/>
      <dgm:spPr/>
      <dgm:t>
        <a:bodyPr/>
        <a:lstStyle/>
        <a:p>
          <a:endParaRPr lang="es-EC"/>
        </a:p>
      </dgm:t>
    </dgm:pt>
    <dgm:pt modelId="{F0F68B55-C367-4279-BA1D-68EFDA583EAA}" type="pres">
      <dgm:prSet presAssocID="{282205B0-9919-47E8-B421-DE16AC1759D6}" presName="sibTrans" presStyleCnt="0"/>
      <dgm:spPr/>
      <dgm:t>
        <a:bodyPr/>
        <a:lstStyle/>
        <a:p>
          <a:endParaRPr lang="es-EC"/>
        </a:p>
      </dgm:t>
    </dgm:pt>
    <dgm:pt modelId="{E6520F07-0D5A-4DCC-B7BC-9180DC0453E9}" type="pres">
      <dgm:prSet presAssocID="{282205B0-9919-47E8-B421-DE16AC1759D6}" presName="space" presStyleCnt="0"/>
      <dgm:spPr/>
      <dgm:t>
        <a:bodyPr/>
        <a:lstStyle/>
        <a:p>
          <a:endParaRPr lang="es-EC"/>
        </a:p>
      </dgm:t>
    </dgm:pt>
    <dgm:pt modelId="{ED004A83-4C55-4025-A515-4E3ED824A034}" type="pres">
      <dgm:prSet presAssocID="{132255F1-607B-465F-A1FE-B5FC9E9BA23B}" presName="composite" presStyleCnt="0"/>
      <dgm:spPr/>
      <dgm:t>
        <a:bodyPr/>
        <a:lstStyle/>
        <a:p>
          <a:endParaRPr lang="es-EC"/>
        </a:p>
      </dgm:t>
    </dgm:pt>
    <dgm:pt modelId="{AB989C11-F221-4B09-8ECD-77B9D32B5408}" type="pres">
      <dgm:prSet presAssocID="{132255F1-607B-465F-A1FE-B5FC9E9BA23B}" presName="LShape" presStyleLbl="alignNode1" presStyleIdx="4" presStyleCnt="7"/>
      <dgm:spPr/>
      <dgm:t>
        <a:bodyPr/>
        <a:lstStyle/>
        <a:p>
          <a:endParaRPr lang="es-EC"/>
        </a:p>
      </dgm:t>
    </dgm:pt>
    <dgm:pt modelId="{8B841E65-0E81-437B-A7CF-680BABCCB148}" type="pres">
      <dgm:prSet presAssocID="{132255F1-607B-465F-A1FE-B5FC9E9BA23B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13A0507-2E32-4B35-8D33-A983520F1518}" type="pres">
      <dgm:prSet presAssocID="{132255F1-607B-465F-A1FE-B5FC9E9BA23B}" presName="Triangle" presStyleLbl="alignNode1" presStyleIdx="5" presStyleCnt="7"/>
      <dgm:spPr/>
      <dgm:t>
        <a:bodyPr/>
        <a:lstStyle/>
        <a:p>
          <a:endParaRPr lang="es-EC"/>
        </a:p>
      </dgm:t>
    </dgm:pt>
    <dgm:pt modelId="{89FDB27D-D1CF-4E8D-9606-913B9A4E12FF}" type="pres">
      <dgm:prSet presAssocID="{931B43A6-7DFC-4EEF-A270-96BDBBD31E2F}" presName="sibTrans" presStyleCnt="0"/>
      <dgm:spPr/>
      <dgm:t>
        <a:bodyPr/>
        <a:lstStyle/>
        <a:p>
          <a:endParaRPr lang="es-EC"/>
        </a:p>
      </dgm:t>
    </dgm:pt>
    <dgm:pt modelId="{ECE0FF1C-9EF4-4BA9-9A28-D991DA591941}" type="pres">
      <dgm:prSet presAssocID="{931B43A6-7DFC-4EEF-A270-96BDBBD31E2F}" presName="space" presStyleCnt="0"/>
      <dgm:spPr/>
      <dgm:t>
        <a:bodyPr/>
        <a:lstStyle/>
        <a:p>
          <a:endParaRPr lang="es-EC"/>
        </a:p>
      </dgm:t>
    </dgm:pt>
    <dgm:pt modelId="{F9A8C953-45BE-46A4-932B-B0CE02C0B2B1}" type="pres">
      <dgm:prSet presAssocID="{E1A4ABF9-BB47-4AE1-941E-08A27DCE35F9}" presName="composite" presStyleCnt="0"/>
      <dgm:spPr/>
      <dgm:t>
        <a:bodyPr/>
        <a:lstStyle/>
        <a:p>
          <a:endParaRPr lang="es-EC"/>
        </a:p>
      </dgm:t>
    </dgm:pt>
    <dgm:pt modelId="{FD788E38-1F5D-4B0F-A825-95C897712984}" type="pres">
      <dgm:prSet presAssocID="{E1A4ABF9-BB47-4AE1-941E-08A27DCE35F9}" presName="LShape" presStyleLbl="alignNode1" presStyleIdx="6" presStyleCnt="7"/>
      <dgm:spPr/>
      <dgm:t>
        <a:bodyPr/>
        <a:lstStyle/>
        <a:p>
          <a:endParaRPr lang="es-EC"/>
        </a:p>
      </dgm:t>
    </dgm:pt>
    <dgm:pt modelId="{4182D859-FA0F-4C86-905C-C609569F7417}" type="pres">
      <dgm:prSet presAssocID="{E1A4ABF9-BB47-4AE1-941E-08A27DCE35F9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F1980F12-A945-4873-AED5-2390DC5755ED}" type="presOf" srcId="{FB0BD555-ED13-4428-AF51-7B9BCDE6CC0B}" destId="{36AED621-FD21-4CCE-8E66-5DCFA634188A}" srcOrd="0" destOrd="0" presId="urn:microsoft.com/office/officeart/2009/3/layout/StepUpProcess"/>
    <dgm:cxn modelId="{C11E886D-6F64-44A6-8171-BD9B4A60CE50}" srcId="{0EA6DDD8-0F84-475F-86DA-3D612EB50B78}" destId="{E1A4ABF9-BB47-4AE1-941E-08A27DCE35F9}" srcOrd="3" destOrd="0" parTransId="{D9714242-E2FA-4185-A3AB-296EFF2BF4B6}" sibTransId="{DF94D47B-06CE-45AA-B4A4-628F7A6FD38A}"/>
    <dgm:cxn modelId="{E465C0DB-608A-4FC1-86A0-3331ECF4F329}" srcId="{0EA6DDD8-0F84-475F-86DA-3D612EB50B78}" destId="{9C439EE3-AC08-47A2-9D9C-0F04C522E074}" srcOrd="1" destOrd="0" parTransId="{F7B17692-3A53-46DA-82FB-4BE4C00C93E2}" sibTransId="{282205B0-9919-47E8-B421-DE16AC1759D6}"/>
    <dgm:cxn modelId="{F8DC2314-C18E-48CA-A5DA-DCB27CB0E8F4}" type="presOf" srcId="{132255F1-607B-465F-A1FE-B5FC9E9BA23B}" destId="{8B841E65-0E81-437B-A7CF-680BABCCB148}" srcOrd="0" destOrd="0" presId="urn:microsoft.com/office/officeart/2009/3/layout/StepUpProcess"/>
    <dgm:cxn modelId="{BA377B3E-DECE-4C01-AB35-BA25072E684C}" type="presOf" srcId="{9C439EE3-AC08-47A2-9D9C-0F04C522E074}" destId="{ADB57FAD-27C3-4DE9-92D2-2EBBF7814EE7}" srcOrd="0" destOrd="0" presId="urn:microsoft.com/office/officeart/2009/3/layout/StepUpProcess"/>
    <dgm:cxn modelId="{01FCE39D-A95E-4271-B182-9D3B755808E9}" type="presOf" srcId="{0EA6DDD8-0F84-475F-86DA-3D612EB50B78}" destId="{0D2EC2B0-88A1-4F4B-BF39-D7E362DBA34C}" srcOrd="0" destOrd="0" presId="urn:microsoft.com/office/officeart/2009/3/layout/StepUpProcess"/>
    <dgm:cxn modelId="{0A4DAE96-44F6-48A7-B370-0814075DA7ED}" srcId="{0EA6DDD8-0F84-475F-86DA-3D612EB50B78}" destId="{132255F1-607B-465F-A1FE-B5FC9E9BA23B}" srcOrd="2" destOrd="0" parTransId="{826E2983-FD89-41BD-A6E4-5A6191E98EB9}" sibTransId="{931B43A6-7DFC-4EEF-A270-96BDBBD31E2F}"/>
    <dgm:cxn modelId="{DED0B73E-5952-477D-AE0D-85FB4C6DB700}" srcId="{0EA6DDD8-0F84-475F-86DA-3D612EB50B78}" destId="{FB0BD555-ED13-4428-AF51-7B9BCDE6CC0B}" srcOrd="0" destOrd="0" parTransId="{9215CC16-5920-4AE5-BC05-4AC12FDF6D9B}" sibTransId="{BF35F8B1-4015-479F-9449-09633C3F3550}"/>
    <dgm:cxn modelId="{C4BA9E96-4922-439E-AB31-0B0BE1FC858E}" type="presOf" srcId="{E1A4ABF9-BB47-4AE1-941E-08A27DCE35F9}" destId="{4182D859-FA0F-4C86-905C-C609569F7417}" srcOrd="0" destOrd="0" presId="urn:microsoft.com/office/officeart/2009/3/layout/StepUpProcess"/>
    <dgm:cxn modelId="{5A8F5FDF-2AB0-4A0D-8D8E-FD5448EAC130}" type="presParOf" srcId="{0D2EC2B0-88A1-4F4B-BF39-D7E362DBA34C}" destId="{B2610A42-A548-4577-B2CE-4D7E0005F805}" srcOrd="0" destOrd="0" presId="urn:microsoft.com/office/officeart/2009/3/layout/StepUpProcess"/>
    <dgm:cxn modelId="{EB9BB603-7DDD-40F6-AEDA-AF69F8D612E1}" type="presParOf" srcId="{B2610A42-A548-4577-B2CE-4D7E0005F805}" destId="{4900E4B8-CA14-4084-9916-52057B9A7A16}" srcOrd="0" destOrd="0" presId="urn:microsoft.com/office/officeart/2009/3/layout/StepUpProcess"/>
    <dgm:cxn modelId="{A1BF6CCA-891F-4891-9339-5A77523ACC10}" type="presParOf" srcId="{B2610A42-A548-4577-B2CE-4D7E0005F805}" destId="{36AED621-FD21-4CCE-8E66-5DCFA634188A}" srcOrd="1" destOrd="0" presId="urn:microsoft.com/office/officeart/2009/3/layout/StepUpProcess"/>
    <dgm:cxn modelId="{C6C709CF-5836-4D39-B4EF-F62A3C1E21E2}" type="presParOf" srcId="{B2610A42-A548-4577-B2CE-4D7E0005F805}" destId="{6BDC961B-DD66-4FDB-A394-301D0BE43268}" srcOrd="2" destOrd="0" presId="urn:microsoft.com/office/officeart/2009/3/layout/StepUpProcess"/>
    <dgm:cxn modelId="{2514676D-810D-4C60-AABA-D23CC42C3D0C}" type="presParOf" srcId="{0D2EC2B0-88A1-4F4B-BF39-D7E362DBA34C}" destId="{5DEEB203-4514-4408-B6FB-8A5BB94D8213}" srcOrd="1" destOrd="0" presId="urn:microsoft.com/office/officeart/2009/3/layout/StepUpProcess"/>
    <dgm:cxn modelId="{2E9D0BCB-F32F-4F35-9763-4FB6C2DEAB2B}" type="presParOf" srcId="{5DEEB203-4514-4408-B6FB-8A5BB94D8213}" destId="{5108C328-5375-4C8E-AFF7-C9C70F0E2EAE}" srcOrd="0" destOrd="0" presId="urn:microsoft.com/office/officeart/2009/3/layout/StepUpProcess"/>
    <dgm:cxn modelId="{887571A6-5BDA-4016-85C8-FFADD834CB2D}" type="presParOf" srcId="{0D2EC2B0-88A1-4F4B-BF39-D7E362DBA34C}" destId="{D05EC06E-F0EB-4327-B8F6-C627E0A38679}" srcOrd="2" destOrd="0" presId="urn:microsoft.com/office/officeart/2009/3/layout/StepUpProcess"/>
    <dgm:cxn modelId="{663A1C67-5CA1-47E6-BB00-DFDDFCDCF19F}" type="presParOf" srcId="{D05EC06E-F0EB-4327-B8F6-C627E0A38679}" destId="{54B7232F-0177-405F-9C5A-8F07C673D8A9}" srcOrd="0" destOrd="0" presId="urn:microsoft.com/office/officeart/2009/3/layout/StepUpProcess"/>
    <dgm:cxn modelId="{93ED92FE-6D27-4858-A1E1-B2EB215920B8}" type="presParOf" srcId="{D05EC06E-F0EB-4327-B8F6-C627E0A38679}" destId="{ADB57FAD-27C3-4DE9-92D2-2EBBF7814EE7}" srcOrd="1" destOrd="0" presId="urn:microsoft.com/office/officeart/2009/3/layout/StepUpProcess"/>
    <dgm:cxn modelId="{7C10D62C-DC52-4A59-B4C7-A9AF244046E0}" type="presParOf" srcId="{D05EC06E-F0EB-4327-B8F6-C627E0A38679}" destId="{19A7F84D-1C30-4466-8AA9-C5751C7F2F35}" srcOrd="2" destOrd="0" presId="urn:microsoft.com/office/officeart/2009/3/layout/StepUpProcess"/>
    <dgm:cxn modelId="{2DD1F5B1-0C83-4E6E-9730-D126EFA8A945}" type="presParOf" srcId="{0D2EC2B0-88A1-4F4B-BF39-D7E362DBA34C}" destId="{F0F68B55-C367-4279-BA1D-68EFDA583EAA}" srcOrd="3" destOrd="0" presId="urn:microsoft.com/office/officeart/2009/3/layout/StepUpProcess"/>
    <dgm:cxn modelId="{646FB8E8-67F6-451F-9CB4-39406B1260F8}" type="presParOf" srcId="{F0F68B55-C367-4279-BA1D-68EFDA583EAA}" destId="{E6520F07-0D5A-4DCC-B7BC-9180DC0453E9}" srcOrd="0" destOrd="0" presId="urn:microsoft.com/office/officeart/2009/3/layout/StepUpProcess"/>
    <dgm:cxn modelId="{53AB800A-FDD6-48B2-BA35-A3EF19886B57}" type="presParOf" srcId="{0D2EC2B0-88A1-4F4B-BF39-D7E362DBA34C}" destId="{ED004A83-4C55-4025-A515-4E3ED824A034}" srcOrd="4" destOrd="0" presId="urn:microsoft.com/office/officeart/2009/3/layout/StepUpProcess"/>
    <dgm:cxn modelId="{F2DA44B7-C86C-4175-900B-A729443741C9}" type="presParOf" srcId="{ED004A83-4C55-4025-A515-4E3ED824A034}" destId="{AB989C11-F221-4B09-8ECD-77B9D32B5408}" srcOrd="0" destOrd="0" presId="urn:microsoft.com/office/officeart/2009/3/layout/StepUpProcess"/>
    <dgm:cxn modelId="{8894052A-D7DF-4E86-B0AF-DB3477AEF1B3}" type="presParOf" srcId="{ED004A83-4C55-4025-A515-4E3ED824A034}" destId="{8B841E65-0E81-437B-A7CF-680BABCCB148}" srcOrd="1" destOrd="0" presId="urn:microsoft.com/office/officeart/2009/3/layout/StepUpProcess"/>
    <dgm:cxn modelId="{5DE7662A-91F4-4C85-9121-F7CDD5339A78}" type="presParOf" srcId="{ED004A83-4C55-4025-A515-4E3ED824A034}" destId="{113A0507-2E32-4B35-8D33-A983520F1518}" srcOrd="2" destOrd="0" presId="urn:microsoft.com/office/officeart/2009/3/layout/StepUpProcess"/>
    <dgm:cxn modelId="{A7921460-21C8-44CF-94C8-8B90115545CC}" type="presParOf" srcId="{0D2EC2B0-88A1-4F4B-BF39-D7E362DBA34C}" destId="{89FDB27D-D1CF-4E8D-9606-913B9A4E12FF}" srcOrd="5" destOrd="0" presId="urn:microsoft.com/office/officeart/2009/3/layout/StepUpProcess"/>
    <dgm:cxn modelId="{9DBA1A68-DAD1-4154-8F3A-17B005C7F049}" type="presParOf" srcId="{89FDB27D-D1CF-4E8D-9606-913B9A4E12FF}" destId="{ECE0FF1C-9EF4-4BA9-9A28-D991DA591941}" srcOrd="0" destOrd="0" presId="urn:microsoft.com/office/officeart/2009/3/layout/StepUpProcess"/>
    <dgm:cxn modelId="{435EDFFD-462A-41BB-A412-D700FEA11060}" type="presParOf" srcId="{0D2EC2B0-88A1-4F4B-BF39-D7E362DBA34C}" destId="{F9A8C953-45BE-46A4-932B-B0CE02C0B2B1}" srcOrd="6" destOrd="0" presId="urn:microsoft.com/office/officeart/2009/3/layout/StepUpProcess"/>
    <dgm:cxn modelId="{C0F52373-E752-44E6-B6DB-6959D3504745}" type="presParOf" srcId="{F9A8C953-45BE-46A4-932B-B0CE02C0B2B1}" destId="{FD788E38-1F5D-4B0F-A825-95C897712984}" srcOrd="0" destOrd="0" presId="urn:microsoft.com/office/officeart/2009/3/layout/StepUpProcess"/>
    <dgm:cxn modelId="{B96B7EC9-D170-47C2-87EB-36812FBD1479}" type="presParOf" srcId="{F9A8C953-45BE-46A4-932B-B0CE02C0B2B1}" destId="{4182D859-FA0F-4C86-905C-C609569F741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A6DDD8-0F84-475F-86DA-3D612EB50B78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FB0BD555-ED13-4428-AF51-7B9BCDE6CC0B}">
      <dgm:prSet phldrT="[Texto]" custT="1"/>
      <dgm:spPr/>
      <dgm:t>
        <a:bodyPr/>
        <a:lstStyle/>
        <a:p>
          <a:r>
            <a:rPr lang="es-EC" sz="2800" dirty="0" smtClean="0"/>
            <a:t>3.1 Diagrama de flujo automatizable</a:t>
          </a:r>
          <a:endParaRPr lang="es-EC" sz="2800" dirty="0"/>
        </a:p>
      </dgm:t>
    </dgm:pt>
    <dgm:pt modelId="{9215CC16-5920-4AE5-BC05-4AC12FDF6D9B}" type="parTrans" cxnId="{DED0B73E-5952-477D-AE0D-85FB4C6DB700}">
      <dgm:prSet/>
      <dgm:spPr/>
      <dgm:t>
        <a:bodyPr/>
        <a:lstStyle/>
        <a:p>
          <a:endParaRPr lang="es-EC"/>
        </a:p>
      </dgm:t>
    </dgm:pt>
    <dgm:pt modelId="{BF35F8B1-4015-479F-9449-09633C3F3550}" type="sibTrans" cxnId="{DED0B73E-5952-477D-AE0D-85FB4C6DB700}">
      <dgm:prSet/>
      <dgm:spPr/>
      <dgm:t>
        <a:bodyPr/>
        <a:lstStyle/>
        <a:p>
          <a:endParaRPr lang="es-EC"/>
        </a:p>
      </dgm:t>
    </dgm:pt>
    <dgm:pt modelId="{9C439EE3-AC08-47A2-9D9C-0F04C522E074}">
      <dgm:prSet phldrT="[Texto]" custT="1"/>
      <dgm:spPr/>
      <dgm:t>
        <a:bodyPr/>
        <a:lstStyle/>
        <a:p>
          <a:r>
            <a:rPr lang="es-EC" sz="2800" dirty="0" smtClean="0"/>
            <a:t>3.2 Definir reglas de negocio</a:t>
          </a:r>
          <a:endParaRPr lang="es-EC" sz="2800" dirty="0"/>
        </a:p>
      </dgm:t>
    </dgm:pt>
    <dgm:pt modelId="{F7B17692-3A53-46DA-82FB-4BE4C00C93E2}" type="parTrans" cxnId="{E465C0DB-608A-4FC1-86A0-3331ECF4F329}">
      <dgm:prSet/>
      <dgm:spPr/>
      <dgm:t>
        <a:bodyPr/>
        <a:lstStyle/>
        <a:p>
          <a:endParaRPr lang="es-EC"/>
        </a:p>
      </dgm:t>
    </dgm:pt>
    <dgm:pt modelId="{282205B0-9919-47E8-B421-DE16AC1759D6}" type="sibTrans" cxnId="{E465C0DB-608A-4FC1-86A0-3331ECF4F329}">
      <dgm:prSet/>
      <dgm:spPr/>
      <dgm:t>
        <a:bodyPr/>
        <a:lstStyle/>
        <a:p>
          <a:endParaRPr lang="es-EC"/>
        </a:p>
      </dgm:t>
    </dgm:pt>
    <dgm:pt modelId="{E1A4ABF9-BB47-4AE1-941E-08A27DCE35F9}">
      <dgm:prSet phldrT="[Texto]" custT="1"/>
      <dgm:spPr/>
      <dgm:t>
        <a:bodyPr/>
        <a:lstStyle/>
        <a:p>
          <a:r>
            <a:rPr lang="es-EC" sz="2800" dirty="0" smtClean="0"/>
            <a:t>3.4 Identificar requerimientos de interoperabilidad y bases de datos</a:t>
          </a:r>
          <a:endParaRPr lang="es-EC" sz="2800" dirty="0"/>
        </a:p>
      </dgm:t>
    </dgm:pt>
    <dgm:pt modelId="{D9714242-E2FA-4185-A3AB-296EFF2BF4B6}" type="parTrans" cxnId="{C11E886D-6F64-44A6-8171-BD9B4A60CE50}">
      <dgm:prSet/>
      <dgm:spPr/>
      <dgm:t>
        <a:bodyPr/>
        <a:lstStyle/>
        <a:p>
          <a:endParaRPr lang="es-EC"/>
        </a:p>
      </dgm:t>
    </dgm:pt>
    <dgm:pt modelId="{DF94D47B-06CE-45AA-B4A4-628F7A6FD38A}" type="sibTrans" cxnId="{C11E886D-6F64-44A6-8171-BD9B4A60CE50}">
      <dgm:prSet/>
      <dgm:spPr/>
      <dgm:t>
        <a:bodyPr/>
        <a:lstStyle/>
        <a:p>
          <a:endParaRPr lang="es-EC"/>
        </a:p>
      </dgm:t>
    </dgm:pt>
    <dgm:pt modelId="{132255F1-607B-465F-A1FE-B5FC9E9BA23B}">
      <dgm:prSet phldrT="[Texto]" custT="1"/>
      <dgm:spPr/>
      <dgm:t>
        <a:bodyPr/>
        <a:lstStyle/>
        <a:p>
          <a:r>
            <a:rPr lang="es-EC" sz="2800" dirty="0" smtClean="0"/>
            <a:t>3.3 Construir requerimientos funcionales</a:t>
          </a:r>
          <a:endParaRPr lang="es-EC" sz="2800" dirty="0"/>
        </a:p>
      </dgm:t>
    </dgm:pt>
    <dgm:pt modelId="{826E2983-FD89-41BD-A6E4-5A6191E98EB9}" type="parTrans" cxnId="{0A4DAE96-44F6-48A7-B370-0814075DA7ED}">
      <dgm:prSet/>
      <dgm:spPr/>
      <dgm:t>
        <a:bodyPr/>
        <a:lstStyle/>
        <a:p>
          <a:endParaRPr lang="es-EC"/>
        </a:p>
      </dgm:t>
    </dgm:pt>
    <dgm:pt modelId="{931B43A6-7DFC-4EEF-A270-96BDBBD31E2F}" type="sibTrans" cxnId="{0A4DAE96-44F6-48A7-B370-0814075DA7ED}">
      <dgm:prSet/>
      <dgm:spPr/>
      <dgm:t>
        <a:bodyPr/>
        <a:lstStyle/>
        <a:p>
          <a:endParaRPr lang="es-EC"/>
        </a:p>
      </dgm:t>
    </dgm:pt>
    <dgm:pt modelId="{0D2EC2B0-88A1-4F4B-BF39-D7E362DBA34C}" type="pres">
      <dgm:prSet presAssocID="{0EA6DDD8-0F84-475F-86DA-3D612EB50B7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B2610A42-A548-4577-B2CE-4D7E0005F805}" type="pres">
      <dgm:prSet presAssocID="{FB0BD555-ED13-4428-AF51-7B9BCDE6CC0B}" presName="composite" presStyleCnt="0"/>
      <dgm:spPr/>
      <dgm:t>
        <a:bodyPr/>
        <a:lstStyle/>
        <a:p>
          <a:endParaRPr lang="es-EC"/>
        </a:p>
      </dgm:t>
    </dgm:pt>
    <dgm:pt modelId="{4900E4B8-CA14-4084-9916-52057B9A7A16}" type="pres">
      <dgm:prSet presAssocID="{FB0BD555-ED13-4428-AF51-7B9BCDE6CC0B}" presName="LShape" presStyleLbl="alignNode1" presStyleIdx="0" presStyleCnt="7"/>
      <dgm:spPr/>
      <dgm:t>
        <a:bodyPr/>
        <a:lstStyle/>
        <a:p>
          <a:endParaRPr lang="es-EC"/>
        </a:p>
      </dgm:t>
    </dgm:pt>
    <dgm:pt modelId="{36AED621-FD21-4CCE-8E66-5DCFA634188A}" type="pres">
      <dgm:prSet presAssocID="{FB0BD555-ED13-4428-AF51-7B9BCDE6CC0B}" presName="ParentText" presStyleLbl="revTx" presStyleIdx="0" presStyleCnt="4" custLinFactNeighborX="378" custLinFactNeighborY="49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BDC961B-DD66-4FDB-A394-301D0BE43268}" type="pres">
      <dgm:prSet presAssocID="{FB0BD555-ED13-4428-AF51-7B9BCDE6CC0B}" presName="Triangle" presStyleLbl="alignNode1" presStyleIdx="1" presStyleCnt="7"/>
      <dgm:spPr/>
      <dgm:t>
        <a:bodyPr/>
        <a:lstStyle/>
        <a:p>
          <a:endParaRPr lang="es-EC"/>
        </a:p>
      </dgm:t>
    </dgm:pt>
    <dgm:pt modelId="{5DEEB203-4514-4408-B6FB-8A5BB94D8213}" type="pres">
      <dgm:prSet presAssocID="{BF35F8B1-4015-479F-9449-09633C3F3550}" presName="sibTrans" presStyleCnt="0"/>
      <dgm:spPr/>
      <dgm:t>
        <a:bodyPr/>
        <a:lstStyle/>
        <a:p>
          <a:endParaRPr lang="es-EC"/>
        </a:p>
      </dgm:t>
    </dgm:pt>
    <dgm:pt modelId="{5108C328-5375-4C8E-AFF7-C9C70F0E2EAE}" type="pres">
      <dgm:prSet presAssocID="{BF35F8B1-4015-479F-9449-09633C3F3550}" presName="space" presStyleCnt="0"/>
      <dgm:spPr/>
      <dgm:t>
        <a:bodyPr/>
        <a:lstStyle/>
        <a:p>
          <a:endParaRPr lang="es-EC"/>
        </a:p>
      </dgm:t>
    </dgm:pt>
    <dgm:pt modelId="{D05EC06E-F0EB-4327-B8F6-C627E0A38679}" type="pres">
      <dgm:prSet presAssocID="{9C439EE3-AC08-47A2-9D9C-0F04C522E074}" presName="composite" presStyleCnt="0"/>
      <dgm:spPr/>
      <dgm:t>
        <a:bodyPr/>
        <a:lstStyle/>
        <a:p>
          <a:endParaRPr lang="es-EC"/>
        </a:p>
      </dgm:t>
    </dgm:pt>
    <dgm:pt modelId="{54B7232F-0177-405F-9C5A-8F07C673D8A9}" type="pres">
      <dgm:prSet presAssocID="{9C439EE3-AC08-47A2-9D9C-0F04C522E074}" presName="LShape" presStyleLbl="alignNode1" presStyleIdx="2" presStyleCnt="7"/>
      <dgm:spPr/>
      <dgm:t>
        <a:bodyPr/>
        <a:lstStyle/>
        <a:p>
          <a:endParaRPr lang="es-EC"/>
        </a:p>
      </dgm:t>
    </dgm:pt>
    <dgm:pt modelId="{ADB57FAD-27C3-4DE9-92D2-2EBBF7814EE7}" type="pres">
      <dgm:prSet presAssocID="{9C439EE3-AC08-47A2-9D9C-0F04C522E074}" presName="ParentText" presStyleLbl="revTx" presStyleIdx="1" presStyleCnt="4" custLinFactNeighborX="3484" custLinFactNeighborY="71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9A7F84D-1C30-4466-8AA9-C5751C7F2F35}" type="pres">
      <dgm:prSet presAssocID="{9C439EE3-AC08-47A2-9D9C-0F04C522E074}" presName="Triangle" presStyleLbl="alignNode1" presStyleIdx="3" presStyleCnt="7"/>
      <dgm:spPr/>
      <dgm:t>
        <a:bodyPr/>
        <a:lstStyle/>
        <a:p>
          <a:endParaRPr lang="es-EC"/>
        </a:p>
      </dgm:t>
    </dgm:pt>
    <dgm:pt modelId="{F0F68B55-C367-4279-BA1D-68EFDA583EAA}" type="pres">
      <dgm:prSet presAssocID="{282205B0-9919-47E8-B421-DE16AC1759D6}" presName="sibTrans" presStyleCnt="0"/>
      <dgm:spPr/>
      <dgm:t>
        <a:bodyPr/>
        <a:lstStyle/>
        <a:p>
          <a:endParaRPr lang="es-EC"/>
        </a:p>
      </dgm:t>
    </dgm:pt>
    <dgm:pt modelId="{E6520F07-0D5A-4DCC-B7BC-9180DC0453E9}" type="pres">
      <dgm:prSet presAssocID="{282205B0-9919-47E8-B421-DE16AC1759D6}" presName="space" presStyleCnt="0"/>
      <dgm:spPr/>
      <dgm:t>
        <a:bodyPr/>
        <a:lstStyle/>
        <a:p>
          <a:endParaRPr lang="es-EC"/>
        </a:p>
      </dgm:t>
    </dgm:pt>
    <dgm:pt modelId="{ED004A83-4C55-4025-A515-4E3ED824A034}" type="pres">
      <dgm:prSet presAssocID="{132255F1-607B-465F-A1FE-B5FC9E9BA23B}" presName="composite" presStyleCnt="0"/>
      <dgm:spPr/>
      <dgm:t>
        <a:bodyPr/>
        <a:lstStyle/>
        <a:p>
          <a:endParaRPr lang="es-EC"/>
        </a:p>
      </dgm:t>
    </dgm:pt>
    <dgm:pt modelId="{AB989C11-F221-4B09-8ECD-77B9D32B5408}" type="pres">
      <dgm:prSet presAssocID="{132255F1-607B-465F-A1FE-B5FC9E9BA23B}" presName="LShape" presStyleLbl="alignNode1" presStyleIdx="4" presStyleCnt="7"/>
      <dgm:spPr/>
      <dgm:t>
        <a:bodyPr/>
        <a:lstStyle/>
        <a:p>
          <a:endParaRPr lang="es-EC"/>
        </a:p>
      </dgm:t>
    </dgm:pt>
    <dgm:pt modelId="{8B841E65-0E81-437B-A7CF-680BABCCB148}" type="pres">
      <dgm:prSet presAssocID="{132255F1-607B-465F-A1FE-B5FC9E9BA23B}" presName="ParentText" presStyleLbl="revTx" presStyleIdx="2" presStyleCnt="4" custLinFactNeighborX="5711" custLinFactNeighborY="93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13A0507-2E32-4B35-8D33-A983520F1518}" type="pres">
      <dgm:prSet presAssocID="{132255F1-607B-465F-A1FE-B5FC9E9BA23B}" presName="Triangle" presStyleLbl="alignNode1" presStyleIdx="5" presStyleCnt="7"/>
      <dgm:spPr/>
      <dgm:t>
        <a:bodyPr/>
        <a:lstStyle/>
        <a:p>
          <a:endParaRPr lang="es-EC"/>
        </a:p>
      </dgm:t>
    </dgm:pt>
    <dgm:pt modelId="{89FDB27D-D1CF-4E8D-9606-913B9A4E12FF}" type="pres">
      <dgm:prSet presAssocID="{931B43A6-7DFC-4EEF-A270-96BDBBD31E2F}" presName="sibTrans" presStyleCnt="0"/>
      <dgm:spPr/>
      <dgm:t>
        <a:bodyPr/>
        <a:lstStyle/>
        <a:p>
          <a:endParaRPr lang="es-EC"/>
        </a:p>
      </dgm:t>
    </dgm:pt>
    <dgm:pt modelId="{ECE0FF1C-9EF4-4BA9-9A28-D991DA591941}" type="pres">
      <dgm:prSet presAssocID="{931B43A6-7DFC-4EEF-A270-96BDBBD31E2F}" presName="space" presStyleCnt="0"/>
      <dgm:spPr/>
      <dgm:t>
        <a:bodyPr/>
        <a:lstStyle/>
        <a:p>
          <a:endParaRPr lang="es-EC"/>
        </a:p>
      </dgm:t>
    </dgm:pt>
    <dgm:pt modelId="{F9A8C953-45BE-46A4-932B-B0CE02C0B2B1}" type="pres">
      <dgm:prSet presAssocID="{E1A4ABF9-BB47-4AE1-941E-08A27DCE35F9}" presName="composite" presStyleCnt="0"/>
      <dgm:spPr/>
      <dgm:t>
        <a:bodyPr/>
        <a:lstStyle/>
        <a:p>
          <a:endParaRPr lang="es-EC"/>
        </a:p>
      </dgm:t>
    </dgm:pt>
    <dgm:pt modelId="{FD788E38-1F5D-4B0F-A825-95C897712984}" type="pres">
      <dgm:prSet presAssocID="{E1A4ABF9-BB47-4AE1-941E-08A27DCE35F9}" presName="LShape" presStyleLbl="alignNode1" presStyleIdx="6" presStyleCnt="7"/>
      <dgm:spPr/>
      <dgm:t>
        <a:bodyPr/>
        <a:lstStyle/>
        <a:p>
          <a:endParaRPr lang="es-EC"/>
        </a:p>
      </dgm:t>
    </dgm:pt>
    <dgm:pt modelId="{4182D859-FA0F-4C86-905C-C609569F7417}" type="pres">
      <dgm:prSet presAssocID="{E1A4ABF9-BB47-4AE1-941E-08A27DCE35F9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6F0FF1D-B8BF-4626-91E1-0D150A578B69}" type="presOf" srcId="{0EA6DDD8-0F84-475F-86DA-3D612EB50B78}" destId="{0D2EC2B0-88A1-4F4B-BF39-D7E362DBA34C}" srcOrd="0" destOrd="0" presId="urn:microsoft.com/office/officeart/2009/3/layout/StepUpProcess"/>
    <dgm:cxn modelId="{C11E886D-6F64-44A6-8171-BD9B4A60CE50}" srcId="{0EA6DDD8-0F84-475F-86DA-3D612EB50B78}" destId="{E1A4ABF9-BB47-4AE1-941E-08A27DCE35F9}" srcOrd="3" destOrd="0" parTransId="{D9714242-E2FA-4185-A3AB-296EFF2BF4B6}" sibTransId="{DF94D47B-06CE-45AA-B4A4-628F7A6FD38A}"/>
    <dgm:cxn modelId="{E465C0DB-608A-4FC1-86A0-3331ECF4F329}" srcId="{0EA6DDD8-0F84-475F-86DA-3D612EB50B78}" destId="{9C439EE3-AC08-47A2-9D9C-0F04C522E074}" srcOrd="1" destOrd="0" parTransId="{F7B17692-3A53-46DA-82FB-4BE4C00C93E2}" sibTransId="{282205B0-9919-47E8-B421-DE16AC1759D6}"/>
    <dgm:cxn modelId="{FDAEF8C8-3C76-44FD-A2BB-5F2934C70650}" type="presOf" srcId="{FB0BD555-ED13-4428-AF51-7B9BCDE6CC0B}" destId="{36AED621-FD21-4CCE-8E66-5DCFA634188A}" srcOrd="0" destOrd="0" presId="urn:microsoft.com/office/officeart/2009/3/layout/StepUpProcess"/>
    <dgm:cxn modelId="{0A4DAE96-44F6-48A7-B370-0814075DA7ED}" srcId="{0EA6DDD8-0F84-475F-86DA-3D612EB50B78}" destId="{132255F1-607B-465F-A1FE-B5FC9E9BA23B}" srcOrd="2" destOrd="0" parTransId="{826E2983-FD89-41BD-A6E4-5A6191E98EB9}" sibTransId="{931B43A6-7DFC-4EEF-A270-96BDBBD31E2F}"/>
    <dgm:cxn modelId="{23F214C8-FFE1-452D-BD44-F642EC386A54}" type="presOf" srcId="{E1A4ABF9-BB47-4AE1-941E-08A27DCE35F9}" destId="{4182D859-FA0F-4C86-905C-C609569F7417}" srcOrd="0" destOrd="0" presId="urn:microsoft.com/office/officeart/2009/3/layout/StepUpProcess"/>
    <dgm:cxn modelId="{6C1AEABF-0988-4996-8BD4-2D4042473D97}" type="presOf" srcId="{132255F1-607B-465F-A1FE-B5FC9E9BA23B}" destId="{8B841E65-0E81-437B-A7CF-680BABCCB148}" srcOrd="0" destOrd="0" presId="urn:microsoft.com/office/officeart/2009/3/layout/StepUpProcess"/>
    <dgm:cxn modelId="{8626754A-2792-4A49-9D51-EE63AD6C012B}" type="presOf" srcId="{9C439EE3-AC08-47A2-9D9C-0F04C522E074}" destId="{ADB57FAD-27C3-4DE9-92D2-2EBBF7814EE7}" srcOrd="0" destOrd="0" presId="urn:microsoft.com/office/officeart/2009/3/layout/StepUpProcess"/>
    <dgm:cxn modelId="{DED0B73E-5952-477D-AE0D-85FB4C6DB700}" srcId="{0EA6DDD8-0F84-475F-86DA-3D612EB50B78}" destId="{FB0BD555-ED13-4428-AF51-7B9BCDE6CC0B}" srcOrd="0" destOrd="0" parTransId="{9215CC16-5920-4AE5-BC05-4AC12FDF6D9B}" sibTransId="{BF35F8B1-4015-479F-9449-09633C3F3550}"/>
    <dgm:cxn modelId="{2EA99F96-CA2D-4584-81F5-419DD791D4C7}" type="presParOf" srcId="{0D2EC2B0-88A1-4F4B-BF39-D7E362DBA34C}" destId="{B2610A42-A548-4577-B2CE-4D7E0005F805}" srcOrd="0" destOrd="0" presId="urn:microsoft.com/office/officeart/2009/3/layout/StepUpProcess"/>
    <dgm:cxn modelId="{CC75C209-83CD-4BB7-B56B-908ED9E2889B}" type="presParOf" srcId="{B2610A42-A548-4577-B2CE-4D7E0005F805}" destId="{4900E4B8-CA14-4084-9916-52057B9A7A16}" srcOrd="0" destOrd="0" presId="urn:microsoft.com/office/officeart/2009/3/layout/StepUpProcess"/>
    <dgm:cxn modelId="{040C9AAA-5764-4031-8F5E-B4E73561742B}" type="presParOf" srcId="{B2610A42-A548-4577-B2CE-4D7E0005F805}" destId="{36AED621-FD21-4CCE-8E66-5DCFA634188A}" srcOrd="1" destOrd="0" presId="urn:microsoft.com/office/officeart/2009/3/layout/StepUpProcess"/>
    <dgm:cxn modelId="{28401C1B-326E-4D59-A7D4-7C395D02DF58}" type="presParOf" srcId="{B2610A42-A548-4577-B2CE-4D7E0005F805}" destId="{6BDC961B-DD66-4FDB-A394-301D0BE43268}" srcOrd="2" destOrd="0" presId="urn:microsoft.com/office/officeart/2009/3/layout/StepUpProcess"/>
    <dgm:cxn modelId="{7C0854EC-2CD7-42E0-883A-4A9AA41D9BE2}" type="presParOf" srcId="{0D2EC2B0-88A1-4F4B-BF39-D7E362DBA34C}" destId="{5DEEB203-4514-4408-B6FB-8A5BB94D8213}" srcOrd="1" destOrd="0" presId="urn:microsoft.com/office/officeart/2009/3/layout/StepUpProcess"/>
    <dgm:cxn modelId="{FC2750EC-924A-48B1-9AC3-7C6952441F1E}" type="presParOf" srcId="{5DEEB203-4514-4408-B6FB-8A5BB94D8213}" destId="{5108C328-5375-4C8E-AFF7-C9C70F0E2EAE}" srcOrd="0" destOrd="0" presId="urn:microsoft.com/office/officeart/2009/3/layout/StepUpProcess"/>
    <dgm:cxn modelId="{DA328EAD-8DC8-4F53-803B-72CA06DD59EB}" type="presParOf" srcId="{0D2EC2B0-88A1-4F4B-BF39-D7E362DBA34C}" destId="{D05EC06E-F0EB-4327-B8F6-C627E0A38679}" srcOrd="2" destOrd="0" presId="urn:microsoft.com/office/officeart/2009/3/layout/StepUpProcess"/>
    <dgm:cxn modelId="{46F57EB1-BBA4-42D6-9177-44616886C063}" type="presParOf" srcId="{D05EC06E-F0EB-4327-B8F6-C627E0A38679}" destId="{54B7232F-0177-405F-9C5A-8F07C673D8A9}" srcOrd="0" destOrd="0" presId="urn:microsoft.com/office/officeart/2009/3/layout/StepUpProcess"/>
    <dgm:cxn modelId="{EAEDE012-F529-4E42-BFF8-5ACFE71BDE94}" type="presParOf" srcId="{D05EC06E-F0EB-4327-B8F6-C627E0A38679}" destId="{ADB57FAD-27C3-4DE9-92D2-2EBBF7814EE7}" srcOrd="1" destOrd="0" presId="urn:microsoft.com/office/officeart/2009/3/layout/StepUpProcess"/>
    <dgm:cxn modelId="{2B09B1DA-62D3-4753-A91D-F60F6C4BE95D}" type="presParOf" srcId="{D05EC06E-F0EB-4327-B8F6-C627E0A38679}" destId="{19A7F84D-1C30-4466-8AA9-C5751C7F2F35}" srcOrd="2" destOrd="0" presId="urn:microsoft.com/office/officeart/2009/3/layout/StepUpProcess"/>
    <dgm:cxn modelId="{6C886F57-A495-424F-BE36-FAF7954024F0}" type="presParOf" srcId="{0D2EC2B0-88A1-4F4B-BF39-D7E362DBA34C}" destId="{F0F68B55-C367-4279-BA1D-68EFDA583EAA}" srcOrd="3" destOrd="0" presId="urn:microsoft.com/office/officeart/2009/3/layout/StepUpProcess"/>
    <dgm:cxn modelId="{A713DB28-EC50-4DE4-897C-E776FB982CCE}" type="presParOf" srcId="{F0F68B55-C367-4279-BA1D-68EFDA583EAA}" destId="{E6520F07-0D5A-4DCC-B7BC-9180DC0453E9}" srcOrd="0" destOrd="0" presId="urn:microsoft.com/office/officeart/2009/3/layout/StepUpProcess"/>
    <dgm:cxn modelId="{092EC166-62BF-4A4E-AAEE-547329CD0588}" type="presParOf" srcId="{0D2EC2B0-88A1-4F4B-BF39-D7E362DBA34C}" destId="{ED004A83-4C55-4025-A515-4E3ED824A034}" srcOrd="4" destOrd="0" presId="urn:microsoft.com/office/officeart/2009/3/layout/StepUpProcess"/>
    <dgm:cxn modelId="{6E445B03-B98A-4EC1-8E9B-A8D35D13EF8C}" type="presParOf" srcId="{ED004A83-4C55-4025-A515-4E3ED824A034}" destId="{AB989C11-F221-4B09-8ECD-77B9D32B5408}" srcOrd="0" destOrd="0" presId="urn:microsoft.com/office/officeart/2009/3/layout/StepUpProcess"/>
    <dgm:cxn modelId="{4A90B7AB-A66E-40C7-978C-643A3A3E9220}" type="presParOf" srcId="{ED004A83-4C55-4025-A515-4E3ED824A034}" destId="{8B841E65-0E81-437B-A7CF-680BABCCB148}" srcOrd="1" destOrd="0" presId="urn:microsoft.com/office/officeart/2009/3/layout/StepUpProcess"/>
    <dgm:cxn modelId="{A8ACBC30-72CC-416D-AFC6-64201988A5A8}" type="presParOf" srcId="{ED004A83-4C55-4025-A515-4E3ED824A034}" destId="{113A0507-2E32-4B35-8D33-A983520F1518}" srcOrd="2" destOrd="0" presId="urn:microsoft.com/office/officeart/2009/3/layout/StepUpProcess"/>
    <dgm:cxn modelId="{4DAFEFBB-5385-4CC9-88A3-FCE4249C400F}" type="presParOf" srcId="{0D2EC2B0-88A1-4F4B-BF39-D7E362DBA34C}" destId="{89FDB27D-D1CF-4E8D-9606-913B9A4E12FF}" srcOrd="5" destOrd="0" presId="urn:microsoft.com/office/officeart/2009/3/layout/StepUpProcess"/>
    <dgm:cxn modelId="{3C50A8C4-6666-4048-BA10-05ED0CB614C3}" type="presParOf" srcId="{89FDB27D-D1CF-4E8D-9606-913B9A4E12FF}" destId="{ECE0FF1C-9EF4-4BA9-9A28-D991DA591941}" srcOrd="0" destOrd="0" presId="urn:microsoft.com/office/officeart/2009/3/layout/StepUpProcess"/>
    <dgm:cxn modelId="{8C5AECE9-0F99-4EDC-AF9A-1906C02020EB}" type="presParOf" srcId="{0D2EC2B0-88A1-4F4B-BF39-D7E362DBA34C}" destId="{F9A8C953-45BE-46A4-932B-B0CE02C0B2B1}" srcOrd="6" destOrd="0" presId="urn:microsoft.com/office/officeart/2009/3/layout/StepUpProcess"/>
    <dgm:cxn modelId="{856DD060-11FD-47D6-8155-85B4C023011D}" type="presParOf" srcId="{F9A8C953-45BE-46A4-932B-B0CE02C0B2B1}" destId="{FD788E38-1F5D-4B0F-A825-95C897712984}" srcOrd="0" destOrd="0" presId="urn:microsoft.com/office/officeart/2009/3/layout/StepUpProcess"/>
    <dgm:cxn modelId="{2DEBB9DB-9BE9-47A2-8E64-A6B7344D9DA8}" type="presParOf" srcId="{F9A8C953-45BE-46A4-932B-B0CE02C0B2B1}" destId="{4182D859-FA0F-4C86-905C-C609569F741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A6DDD8-0F84-475F-86DA-3D612EB50B78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FB0BD555-ED13-4428-AF51-7B9BCDE6CC0B}">
      <dgm:prSet phldrT="[Texto]" custT="1"/>
      <dgm:spPr/>
      <dgm:t>
        <a:bodyPr/>
        <a:lstStyle/>
        <a:p>
          <a:r>
            <a:rPr lang="es-EC" sz="2900" dirty="0" smtClean="0"/>
            <a:t>4.1 Construir flujo el proceso en el BPMS</a:t>
          </a:r>
          <a:endParaRPr lang="es-EC" sz="2900" dirty="0"/>
        </a:p>
      </dgm:t>
    </dgm:pt>
    <dgm:pt modelId="{9215CC16-5920-4AE5-BC05-4AC12FDF6D9B}" type="parTrans" cxnId="{DED0B73E-5952-477D-AE0D-85FB4C6DB700}">
      <dgm:prSet/>
      <dgm:spPr/>
      <dgm:t>
        <a:bodyPr/>
        <a:lstStyle/>
        <a:p>
          <a:endParaRPr lang="es-EC"/>
        </a:p>
      </dgm:t>
    </dgm:pt>
    <dgm:pt modelId="{BF35F8B1-4015-479F-9449-09633C3F3550}" type="sibTrans" cxnId="{DED0B73E-5952-477D-AE0D-85FB4C6DB700}">
      <dgm:prSet/>
      <dgm:spPr/>
      <dgm:t>
        <a:bodyPr/>
        <a:lstStyle/>
        <a:p>
          <a:endParaRPr lang="es-EC"/>
        </a:p>
      </dgm:t>
    </dgm:pt>
    <dgm:pt modelId="{9C439EE3-AC08-47A2-9D9C-0F04C522E074}">
      <dgm:prSet phldrT="[Texto]" custT="1"/>
      <dgm:spPr/>
      <dgm:t>
        <a:bodyPr/>
        <a:lstStyle/>
        <a:p>
          <a:r>
            <a:rPr lang="es-EC" sz="2900" dirty="0" smtClean="0"/>
            <a:t>4.2 Construir formularios en el BMPS</a:t>
          </a:r>
          <a:endParaRPr lang="es-EC" sz="2900" dirty="0"/>
        </a:p>
      </dgm:t>
    </dgm:pt>
    <dgm:pt modelId="{F7B17692-3A53-46DA-82FB-4BE4C00C93E2}" type="parTrans" cxnId="{E465C0DB-608A-4FC1-86A0-3331ECF4F329}">
      <dgm:prSet/>
      <dgm:spPr/>
      <dgm:t>
        <a:bodyPr/>
        <a:lstStyle/>
        <a:p>
          <a:endParaRPr lang="es-EC"/>
        </a:p>
      </dgm:t>
    </dgm:pt>
    <dgm:pt modelId="{282205B0-9919-47E8-B421-DE16AC1759D6}" type="sibTrans" cxnId="{E465C0DB-608A-4FC1-86A0-3331ECF4F329}">
      <dgm:prSet/>
      <dgm:spPr/>
      <dgm:t>
        <a:bodyPr/>
        <a:lstStyle/>
        <a:p>
          <a:endParaRPr lang="es-EC"/>
        </a:p>
      </dgm:t>
    </dgm:pt>
    <dgm:pt modelId="{E1A4ABF9-BB47-4AE1-941E-08A27DCE35F9}">
      <dgm:prSet phldrT="[Texto]"/>
      <dgm:spPr/>
      <dgm:t>
        <a:bodyPr/>
        <a:lstStyle/>
        <a:p>
          <a:r>
            <a:rPr lang="es-EC" dirty="0" smtClean="0"/>
            <a:t>4.4 Desarrollo de insumos para la integración</a:t>
          </a:r>
          <a:endParaRPr lang="es-EC" dirty="0"/>
        </a:p>
      </dgm:t>
    </dgm:pt>
    <dgm:pt modelId="{D9714242-E2FA-4185-A3AB-296EFF2BF4B6}" type="parTrans" cxnId="{C11E886D-6F64-44A6-8171-BD9B4A60CE50}">
      <dgm:prSet/>
      <dgm:spPr/>
      <dgm:t>
        <a:bodyPr/>
        <a:lstStyle/>
        <a:p>
          <a:endParaRPr lang="es-EC"/>
        </a:p>
      </dgm:t>
    </dgm:pt>
    <dgm:pt modelId="{DF94D47B-06CE-45AA-B4A4-628F7A6FD38A}" type="sibTrans" cxnId="{C11E886D-6F64-44A6-8171-BD9B4A60CE50}">
      <dgm:prSet/>
      <dgm:spPr/>
      <dgm:t>
        <a:bodyPr/>
        <a:lstStyle/>
        <a:p>
          <a:endParaRPr lang="es-EC"/>
        </a:p>
      </dgm:t>
    </dgm:pt>
    <dgm:pt modelId="{132255F1-607B-465F-A1FE-B5FC9E9BA23B}">
      <dgm:prSet phldrT="[Texto]"/>
      <dgm:spPr/>
      <dgm:t>
        <a:bodyPr/>
        <a:lstStyle/>
        <a:p>
          <a:r>
            <a:rPr lang="es-EC" dirty="0" smtClean="0"/>
            <a:t>4.3 Configurar reglas de negocio en el BMPS</a:t>
          </a:r>
          <a:endParaRPr lang="es-EC" dirty="0"/>
        </a:p>
      </dgm:t>
    </dgm:pt>
    <dgm:pt modelId="{826E2983-FD89-41BD-A6E4-5A6191E98EB9}" type="parTrans" cxnId="{0A4DAE96-44F6-48A7-B370-0814075DA7ED}">
      <dgm:prSet/>
      <dgm:spPr/>
      <dgm:t>
        <a:bodyPr/>
        <a:lstStyle/>
        <a:p>
          <a:endParaRPr lang="es-EC"/>
        </a:p>
      </dgm:t>
    </dgm:pt>
    <dgm:pt modelId="{931B43A6-7DFC-4EEF-A270-96BDBBD31E2F}" type="sibTrans" cxnId="{0A4DAE96-44F6-48A7-B370-0814075DA7ED}">
      <dgm:prSet/>
      <dgm:spPr/>
      <dgm:t>
        <a:bodyPr/>
        <a:lstStyle/>
        <a:p>
          <a:endParaRPr lang="es-EC"/>
        </a:p>
      </dgm:t>
    </dgm:pt>
    <dgm:pt modelId="{D759DABF-60D7-4356-95E8-89B67D5E5971}">
      <dgm:prSet phldrT="[Texto]"/>
      <dgm:spPr/>
      <dgm:t>
        <a:bodyPr/>
        <a:lstStyle/>
        <a:p>
          <a:r>
            <a:rPr lang="es-EC" dirty="0" smtClean="0"/>
            <a:t>4.5 Desarrollo</a:t>
          </a:r>
          <a:endParaRPr lang="es-EC" dirty="0"/>
        </a:p>
      </dgm:t>
    </dgm:pt>
    <dgm:pt modelId="{1E9D57CB-4020-4997-B22E-351FE62E82B5}" type="parTrans" cxnId="{DAE1B29F-1DE7-44F6-8FB8-D23FBD7634AE}">
      <dgm:prSet/>
      <dgm:spPr/>
      <dgm:t>
        <a:bodyPr/>
        <a:lstStyle/>
        <a:p>
          <a:endParaRPr lang="es-EC"/>
        </a:p>
      </dgm:t>
    </dgm:pt>
    <dgm:pt modelId="{0733AD1B-9135-4CD1-A443-132A41F29790}" type="sibTrans" cxnId="{DAE1B29F-1DE7-44F6-8FB8-D23FBD7634AE}">
      <dgm:prSet/>
      <dgm:spPr/>
      <dgm:t>
        <a:bodyPr/>
        <a:lstStyle/>
        <a:p>
          <a:endParaRPr lang="es-EC"/>
        </a:p>
      </dgm:t>
    </dgm:pt>
    <dgm:pt modelId="{D8F0C9C5-CA41-4265-8753-7E5A36374E7A}">
      <dgm:prSet phldrT="[Texto]"/>
      <dgm:spPr/>
      <dgm:t>
        <a:bodyPr/>
        <a:lstStyle/>
        <a:p>
          <a:r>
            <a:rPr lang="es-EC" dirty="0" smtClean="0"/>
            <a:t>4.6 Implementación y paso a producción</a:t>
          </a:r>
          <a:endParaRPr lang="es-EC" dirty="0"/>
        </a:p>
      </dgm:t>
    </dgm:pt>
    <dgm:pt modelId="{CEFC0B19-0D05-491B-BC4B-3D7A25A3E4AE}" type="parTrans" cxnId="{5C4ABF82-A7EF-44A6-94F4-79ACE78855AF}">
      <dgm:prSet/>
      <dgm:spPr/>
      <dgm:t>
        <a:bodyPr/>
        <a:lstStyle/>
        <a:p>
          <a:endParaRPr lang="es-EC"/>
        </a:p>
      </dgm:t>
    </dgm:pt>
    <dgm:pt modelId="{9BD922B9-A53D-455C-ABAF-AAFEB8D3C8F2}" type="sibTrans" cxnId="{5C4ABF82-A7EF-44A6-94F4-79ACE78855AF}">
      <dgm:prSet/>
      <dgm:spPr/>
      <dgm:t>
        <a:bodyPr/>
        <a:lstStyle/>
        <a:p>
          <a:endParaRPr lang="es-EC"/>
        </a:p>
      </dgm:t>
    </dgm:pt>
    <dgm:pt modelId="{0D2EC2B0-88A1-4F4B-BF39-D7E362DBA34C}" type="pres">
      <dgm:prSet presAssocID="{0EA6DDD8-0F84-475F-86DA-3D612EB50B7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B2610A42-A548-4577-B2CE-4D7E0005F805}" type="pres">
      <dgm:prSet presAssocID="{FB0BD555-ED13-4428-AF51-7B9BCDE6CC0B}" presName="composite" presStyleCnt="0"/>
      <dgm:spPr/>
      <dgm:t>
        <a:bodyPr/>
        <a:lstStyle/>
        <a:p>
          <a:endParaRPr lang="es-EC"/>
        </a:p>
      </dgm:t>
    </dgm:pt>
    <dgm:pt modelId="{4900E4B8-CA14-4084-9916-52057B9A7A16}" type="pres">
      <dgm:prSet presAssocID="{FB0BD555-ED13-4428-AF51-7B9BCDE6CC0B}" presName="LShape" presStyleLbl="alignNode1" presStyleIdx="0" presStyleCnt="11"/>
      <dgm:spPr/>
      <dgm:t>
        <a:bodyPr/>
        <a:lstStyle/>
        <a:p>
          <a:endParaRPr lang="es-EC"/>
        </a:p>
      </dgm:t>
    </dgm:pt>
    <dgm:pt modelId="{36AED621-FD21-4CCE-8E66-5DCFA634188A}" type="pres">
      <dgm:prSet presAssocID="{FB0BD555-ED13-4428-AF51-7B9BCDE6CC0B}" presName="ParentText" presStyleLbl="revTx" presStyleIdx="0" presStyleCnt="6" custLinFactNeighborX="378" custLinFactNeighborY="49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BDC961B-DD66-4FDB-A394-301D0BE43268}" type="pres">
      <dgm:prSet presAssocID="{FB0BD555-ED13-4428-AF51-7B9BCDE6CC0B}" presName="Triangle" presStyleLbl="alignNode1" presStyleIdx="1" presStyleCnt="11"/>
      <dgm:spPr/>
      <dgm:t>
        <a:bodyPr/>
        <a:lstStyle/>
        <a:p>
          <a:endParaRPr lang="es-EC"/>
        </a:p>
      </dgm:t>
    </dgm:pt>
    <dgm:pt modelId="{5DEEB203-4514-4408-B6FB-8A5BB94D8213}" type="pres">
      <dgm:prSet presAssocID="{BF35F8B1-4015-479F-9449-09633C3F3550}" presName="sibTrans" presStyleCnt="0"/>
      <dgm:spPr/>
      <dgm:t>
        <a:bodyPr/>
        <a:lstStyle/>
        <a:p>
          <a:endParaRPr lang="es-EC"/>
        </a:p>
      </dgm:t>
    </dgm:pt>
    <dgm:pt modelId="{5108C328-5375-4C8E-AFF7-C9C70F0E2EAE}" type="pres">
      <dgm:prSet presAssocID="{BF35F8B1-4015-479F-9449-09633C3F3550}" presName="space" presStyleCnt="0"/>
      <dgm:spPr/>
      <dgm:t>
        <a:bodyPr/>
        <a:lstStyle/>
        <a:p>
          <a:endParaRPr lang="es-EC"/>
        </a:p>
      </dgm:t>
    </dgm:pt>
    <dgm:pt modelId="{D05EC06E-F0EB-4327-B8F6-C627E0A38679}" type="pres">
      <dgm:prSet presAssocID="{9C439EE3-AC08-47A2-9D9C-0F04C522E074}" presName="composite" presStyleCnt="0"/>
      <dgm:spPr/>
      <dgm:t>
        <a:bodyPr/>
        <a:lstStyle/>
        <a:p>
          <a:endParaRPr lang="es-EC"/>
        </a:p>
      </dgm:t>
    </dgm:pt>
    <dgm:pt modelId="{54B7232F-0177-405F-9C5A-8F07C673D8A9}" type="pres">
      <dgm:prSet presAssocID="{9C439EE3-AC08-47A2-9D9C-0F04C522E074}" presName="LShape" presStyleLbl="alignNode1" presStyleIdx="2" presStyleCnt="11"/>
      <dgm:spPr/>
      <dgm:t>
        <a:bodyPr/>
        <a:lstStyle/>
        <a:p>
          <a:endParaRPr lang="es-EC"/>
        </a:p>
      </dgm:t>
    </dgm:pt>
    <dgm:pt modelId="{ADB57FAD-27C3-4DE9-92D2-2EBBF7814EE7}" type="pres">
      <dgm:prSet presAssocID="{9C439EE3-AC08-47A2-9D9C-0F04C522E074}" presName="ParentText" presStyleLbl="revTx" presStyleIdx="1" presStyleCnt="6" custLinFactNeighborX="3484" custLinFactNeighborY="71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9A7F84D-1C30-4466-8AA9-C5751C7F2F35}" type="pres">
      <dgm:prSet presAssocID="{9C439EE3-AC08-47A2-9D9C-0F04C522E074}" presName="Triangle" presStyleLbl="alignNode1" presStyleIdx="3" presStyleCnt="11"/>
      <dgm:spPr/>
      <dgm:t>
        <a:bodyPr/>
        <a:lstStyle/>
        <a:p>
          <a:endParaRPr lang="es-EC"/>
        </a:p>
      </dgm:t>
    </dgm:pt>
    <dgm:pt modelId="{F0F68B55-C367-4279-BA1D-68EFDA583EAA}" type="pres">
      <dgm:prSet presAssocID="{282205B0-9919-47E8-B421-DE16AC1759D6}" presName="sibTrans" presStyleCnt="0"/>
      <dgm:spPr/>
      <dgm:t>
        <a:bodyPr/>
        <a:lstStyle/>
        <a:p>
          <a:endParaRPr lang="es-EC"/>
        </a:p>
      </dgm:t>
    </dgm:pt>
    <dgm:pt modelId="{E6520F07-0D5A-4DCC-B7BC-9180DC0453E9}" type="pres">
      <dgm:prSet presAssocID="{282205B0-9919-47E8-B421-DE16AC1759D6}" presName="space" presStyleCnt="0"/>
      <dgm:spPr/>
      <dgm:t>
        <a:bodyPr/>
        <a:lstStyle/>
        <a:p>
          <a:endParaRPr lang="es-EC"/>
        </a:p>
      </dgm:t>
    </dgm:pt>
    <dgm:pt modelId="{ED004A83-4C55-4025-A515-4E3ED824A034}" type="pres">
      <dgm:prSet presAssocID="{132255F1-607B-465F-A1FE-B5FC9E9BA23B}" presName="composite" presStyleCnt="0"/>
      <dgm:spPr/>
      <dgm:t>
        <a:bodyPr/>
        <a:lstStyle/>
        <a:p>
          <a:endParaRPr lang="es-EC"/>
        </a:p>
      </dgm:t>
    </dgm:pt>
    <dgm:pt modelId="{AB989C11-F221-4B09-8ECD-77B9D32B5408}" type="pres">
      <dgm:prSet presAssocID="{132255F1-607B-465F-A1FE-B5FC9E9BA23B}" presName="LShape" presStyleLbl="alignNode1" presStyleIdx="4" presStyleCnt="11"/>
      <dgm:spPr/>
      <dgm:t>
        <a:bodyPr/>
        <a:lstStyle/>
        <a:p>
          <a:endParaRPr lang="es-EC"/>
        </a:p>
      </dgm:t>
    </dgm:pt>
    <dgm:pt modelId="{8B841E65-0E81-437B-A7CF-680BABCCB148}" type="pres">
      <dgm:prSet presAssocID="{132255F1-607B-465F-A1FE-B5FC9E9BA23B}" presName="ParentText" presStyleLbl="revTx" presStyleIdx="2" presStyleCnt="6" custLinFactNeighborX="5711" custLinFactNeighborY="93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13A0507-2E32-4B35-8D33-A983520F1518}" type="pres">
      <dgm:prSet presAssocID="{132255F1-607B-465F-A1FE-B5FC9E9BA23B}" presName="Triangle" presStyleLbl="alignNode1" presStyleIdx="5" presStyleCnt="11"/>
      <dgm:spPr/>
      <dgm:t>
        <a:bodyPr/>
        <a:lstStyle/>
        <a:p>
          <a:endParaRPr lang="es-EC"/>
        </a:p>
      </dgm:t>
    </dgm:pt>
    <dgm:pt modelId="{89FDB27D-D1CF-4E8D-9606-913B9A4E12FF}" type="pres">
      <dgm:prSet presAssocID="{931B43A6-7DFC-4EEF-A270-96BDBBD31E2F}" presName="sibTrans" presStyleCnt="0"/>
      <dgm:spPr/>
      <dgm:t>
        <a:bodyPr/>
        <a:lstStyle/>
        <a:p>
          <a:endParaRPr lang="es-EC"/>
        </a:p>
      </dgm:t>
    </dgm:pt>
    <dgm:pt modelId="{ECE0FF1C-9EF4-4BA9-9A28-D991DA591941}" type="pres">
      <dgm:prSet presAssocID="{931B43A6-7DFC-4EEF-A270-96BDBBD31E2F}" presName="space" presStyleCnt="0"/>
      <dgm:spPr/>
      <dgm:t>
        <a:bodyPr/>
        <a:lstStyle/>
        <a:p>
          <a:endParaRPr lang="es-EC"/>
        </a:p>
      </dgm:t>
    </dgm:pt>
    <dgm:pt modelId="{F9A8C953-45BE-46A4-932B-B0CE02C0B2B1}" type="pres">
      <dgm:prSet presAssocID="{E1A4ABF9-BB47-4AE1-941E-08A27DCE35F9}" presName="composite" presStyleCnt="0"/>
      <dgm:spPr/>
      <dgm:t>
        <a:bodyPr/>
        <a:lstStyle/>
        <a:p>
          <a:endParaRPr lang="es-EC"/>
        </a:p>
      </dgm:t>
    </dgm:pt>
    <dgm:pt modelId="{FD788E38-1F5D-4B0F-A825-95C897712984}" type="pres">
      <dgm:prSet presAssocID="{E1A4ABF9-BB47-4AE1-941E-08A27DCE35F9}" presName="LShape" presStyleLbl="alignNode1" presStyleIdx="6" presStyleCnt="11"/>
      <dgm:spPr/>
      <dgm:t>
        <a:bodyPr/>
        <a:lstStyle/>
        <a:p>
          <a:endParaRPr lang="es-EC"/>
        </a:p>
      </dgm:t>
    </dgm:pt>
    <dgm:pt modelId="{4182D859-FA0F-4C86-905C-C609569F7417}" type="pres">
      <dgm:prSet presAssocID="{E1A4ABF9-BB47-4AE1-941E-08A27DCE35F9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4314BE9-55E4-4D9A-AD8A-3B5721613891}" type="pres">
      <dgm:prSet presAssocID="{E1A4ABF9-BB47-4AE1-941E-08A27DCE35F9}" presName="Triangle" presStyleLbl="alignNode1" presStyleIdx="7" presStyleCnt="11"/>
      <dgm:spPr/>
      <dgm:t>
        <a:bodyPr/>
        <a:lstStyle/>
        <a:p>
          <a:endParaRPr lang="es-EC"/>
        </a:p>
      </dgm:t>
    </dgm:pt>
    <dgm:pt modelId="{E697C42C-0348-49DD-89EB-057EAA67257E}" type="pres">
      <dgm:prSet presAssocID="{DF94D47B-06CE-45AA-B4A4-628F7A6FD38A}" presName="sibTrans" presStyleCnt="0"/>
      <dgm:spPr/>
      <dgm:t>
        <a:bodyPr/>
        <a:lstStyle/>
        <a:p>
          <a:endParaRPr lang="es-EC"/>
        </a:p>
      </dgm:t>
    </dgm:pt>
    <dgm:pt modelId="{85A39496-0D37-4423-82B8-EDF1A5E50905}" type="pres">
      <dgm:prSet presAssocID="{DF94D47B-06CE-45AA-B4A4-628F7A6FD38A}" presName="space" presStyleCnt="0"/>
      <dgm:spPr/>
      <dgm:t>
        <a:bodyPr/>
        <a:lstStyle/>
        <a:p>
          <a:endParaRPr lang="es-EC"/>
        </a:p>
      </dgm:t>
    </dgm:pt>
    <dgm:pt modelId="{85195E8E-F440-4B90-B5C0-4D22D28AA6CF}" type="pres">
      <dgm:prSet presAssocID="{D759DABF-60D7-4356-95E8-89B67D5E5971}" presName="composite" presStyleCnt="0"/>
      <dgm:spPr/>
      <dgm:t>
        <a:bodyPr/>
        <a:lstStyle/>
        <a:p>
          <a:endParaRPr lang="es-EC"/>
        </a:p>
      </dgm:t>
    </dgm:pt>
    <dgm:pt modelId="{D3AC9154-B959-4A1C-93AD-40C33C04A025}" type="pres">
      <dgm:prSet presAssocID="{D759DABF-60D7-4356-95E8-89B67D5E5971}" presName="LShape" presStyleLbl="alignNode1" presStyleIdx="8" presStyleCnt="11"/>
      <dgm:spPr/>
      <dgm:t>
        <a:bodyPr/>
        <a:lstStyle/>
        <a:p>
          <a:endParaRPr lang="es-EC"/>
        </a:p>
      </dgm:t>
    </dgm:pt>
    <dgm:pt modelId="{1B30A360-C0B6-4049-A998-147C4239DD1B}" type="pres">
      <dgm:prSet presAssocID="{D759DABF-60D7-4356-95E8-89B67D5E5971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FCD6FD2-CD03-431B-A0A3-B0D872A5ADCD}" type="pres">
      <dgm:prSet presAssocID="{D759DABF-60D7-4356-95E8-89B67D5E5971}" presName="Triangle" presStyleLbl="alignNode1" presStyleIdx="9" presStyleCnt="11"/>
      <dgm:spPr/>
      <dgm:t>
        <a:bodyPr/>
        <a:lstStyle/>
        <a:p>
          <a:endParaRPr lang="es-EC"/>
        </a:p>
      </dgm:t>
    </dgm:pt>
    <dgm:pt modelId="{A69F86D3-FEB7-4F78-9BAB-72187E16F04F}" type="pres">
      <dgm:prSet presAssocID="{0733AD1B-9135-4CD1-A443-132A41F29790}" presName="sibTrans" presStyleCnt="0"/>
      <dgm:spPr/>
      <dgm:t>
        <a:bodyPr/>
        <a:lstStyle/>
        <a:p>
          <a:endParaRPr lang="es-EC"/>
        </a:p>
      </dgm:t>
    </dgm:pt>
    <dgm:pt modelId="{60B7A800-9038-4CBC-8A0F-28596B40C4A1}" type="pres">
      <dgm:prSet presAssocID="{0733AD1B-9135-4CD1-A443-132A41F29790}" presName="space" presStyleCnt="0"/>
      <dgm:spPr/>
      <dgm:t>
        <a:bodyPr/>
        <a:lstStyle/>
        <a:p>
          <a:endParaRPr lang="es-EC"/>
        </a:p>
      </dgm:t>
    </dgm:pt>
    <dgm:pt modelId="{27D9475C-E987-445F-9F43-5CFC2198FC08}" type="pres">
      <dgm:prSet presAssocID="{D8F0C9C5-CA41-4265-8753-7E5A36374E7A}" presName="composite" presStyleCnt="0"/>
      <dgm:spPr/>
      <dgm:t>
        <a:bodyPr/>
        <a:lstStyle/>
        <a:p>
          <a:endParaRPr lang="es-EC"/>
        </a:p>
      </dgm:t>
    </dgm:pt>
    <dgm:pt modelId="{7CCC3A17-6D23-4E66-8268-4E29FC99DBBA}" type="pres">
      <dgm:prSet presAssocID="{D8F0C9C5-CA41-4265-8753-7E5A36374E7A}" presName="LShape" presStyleLbl="alignNode1" presStyleIdx="10" presStyleCnt="11"/>
      <dgm:spPr/>
      <dgm:t>
        <a:bodyPr/>
        <a:lstStyle/>
        <a:p>
          <a:endParaRPr lang="es-EC"/>
        </a:p>
      </dgm:t>
    </dgm:pt>
    <dgm:pt modelId="{AF30EAA3-B5B3-4450-BEE2-B83CC8CB6F57}" type="pres">
      <dgm:prSet presAssocID="{D8F0C9C5-CA41-4265-8753-7E5A36374E7A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9AFCDF6F-FBDE-43E5-9878-6B00D9D3088A}" type="presOf" srcId="{D8F0C9C5-CA41-4265-8753-7E5A36374E7A}" destId="{AF30EAA3-B5B3-4450-BEE2-B83CC8CB6F57}" srcOrd="0" destOrd="0" presId="urn:microsoft.com/office/officeart/2009/3/layout/StepUpProcess"/>
    <dgm:cxn modelId="{13AAEA3B-8731-4010-810E-6C4122027036}" type="presOf" srcId="{0EA6DDD8-0F84-475F-86DA-3D612EB50B78}" destId="{0D2EC2B0-88A1-4F4B-BF39-D7E362DBA34C}" srcOrd="0" destOrd="0" presId="urn:microsoft.com/office/officeart/2009/3/layout/StepUpProcess"/>
    <dgm:cxn modelId="{C39649B3-1AE4-4D73-BC1D-B995C464EAFB}" type="presOf" srcId="{FB0BD555-ED13-4428-AF51-7B9BCDE6CC0B}" destId="{36AED621-FD21-4CCE-8E66-5DCFA634188A}" srcOrd="0" destOrd="0" presId="urn:microsoft.com/office/officeart/2009/3/layout/StepUpProcess"/>
    <dgm:cxn modelId="{A486C0B3-A4E0-4B17-A232-9B4C006B71D2}" type="presOf" srcId="{E1A4ABF9-BB47-4AE1-941E-08A27DCE35F9}" destId="{4182D859-FA0F-4C86-905C-C609569F7417}" srcOrd="0" destOrd="0" presId="urn:microsoft.com/office/officeart/2009/3/layout/StepUpProcess"/>
    <dgm:cxn modelId="{4876ABDA-CE6C-4D30-B041-5002CD0850A0}" type="presOf" srcId="{D759DABF-60D7-4356-95E8-89B67D5E5971}" destId="{1B30A360-C0B6-4049-A998-147C4239DD1B}" srcOrd="0" destOrd="0" presId="urn:microsoft.com/office/officeart/2009/3/layout/StepUpProcess"/>
    <dgm:cxn modelId="{DAE1B29F-1DE7-44F6-8FB8-D23FBD7634AE}" srcId="{0EA6DDD8-0F84-475F-86DA-3D612EB50B78}" destId="{D759DABF-60D7-4356-95E8-89B67D5E5971}" srcOrd="4" destOrd="0" parTransId="{1E9D57CB-4020-4997-B22E-351FE62E82B5}" sibTransId="{0733AD1B-9135-4CD1-A443-132A41F29790}"/>
    <dgm:cxn modelId="{2D725B8F-FBF9-4D86-9EFB-0543F602FA3A}" type="presOf" srcId="{132255F1-607B-465F-A1FE-B5FC9E9BA23B}" destId="{8B841E65-0E81-437B-A7CF-680BABCCB148}" srcOrd="0" destOrd="0" presId="urn:microsoft.com/office/officeart/2009/3/layout/StepUpProcess"/>
    <dgm:cxn modelId="{5C4ABF82-A7EF-44A6-94F4-79ACE78855AF}" srcId="{0EA6DDD8-0F84-475F-86DA-3D612EB50B78}" destId="{D8F0C9C5-CA41-4265-8753-7E5A36374E7A}" srcOrd="5" destOrd="0" parTransId="{CEFC0B19-0D05-491B-BC4B-3D7A25A3E4AE}" sibTransId="{9BD922B9-A53D-455C-ABAF-AAFEB8D3C8F2}"/>
    <dgm:cxn modelId="{C11E886D-6F64-44A6-8171-BD9B4A60CE50}" srcId="{0EA6DDD8-0F84-475F-86DA-3D612EB50B78}" destId="{E1A4ABF9-BB47-4AE1-941E-08A27DCE35F9}" srcOrd="3" destOrd="0" parTransId="{D9714242-E2FA-4185-A3AB-296EFF2BF4B6}" sibTransId="{DF94D47B-06CE-45AA-B4A4-628F7A6FD38A}"/>
    <dgm:cxn modelId="{DED0B73E-5952-477D-AE0D-85FB4C6DB700}" srcId="{0EA6DDD8-0F84-475F-86DA-3D612EB50B78}" destId="{FB0BD555-ED13-4428-AF51-7B9BCDE6CC0B}" srcOrd="0" destOrd="0" parTransId="{9215CC16-5920-4AE5-BC05-4AC12FDF6D9B}" sibTransId="{BF35F8B1-4015-479F-9449-09633C3F3550}"/>
    <dgm:cxn modelId="{E465C0DB-608A-4FC1-86A0-3331ECF4F329}" srcId="{0EA6DDD8-0F84-475F-86DA-3D612EB50B78}" destId="{9C439EE3-AC08-47A2-9D9C-0F04C522E074}" srcOrd="1" destOrd="0" parTransId="{F7B17692-3A53-46DA-82FB-4BE4C00C93E2}" sibTransId="{282205B0-9919-47E8-B421-DE16AC1759D6}"/>
    <dgm:cxn modelId="{0A4DAE96-44F6-48A7-B370-0814075DA7ED}" srcId="{0EA6DDD8-0F84-475F-86DA-3D612EB50B78}" destId="{132255F1-607B-465F-A1FE-B5FC9E9BA23B}" srcOrd="2" destOrd="0" parTransId="{826E2983-FD89-41BD-A6E4-5A6191E98EB9}" sibTransId="{931B43A6-7DFC-4EEF-A270-96BDBBD31E2F}"/>
    <dgm:cxn modelId="{FD6CB6B2-5C90-4595-9680-8B6CFD8C4509}" type="presOf" srcId="{9C439EE3-AC08-47A2-9D9C-0F04C522E074}" destId="{ADB57FAD-27C3-4DE9-92D2-2EBBF7814EE7}" srcOrd="0" destOrd="0" presId="urn:microsoft.com/office/officeart/2009/3/layout/StepUpProcess"/>
    <dgm:cxn modelId="{A68A2572-F6CC-4FBD-858C-9E2FF13035DA}" type="presParOf" srcId="{0D2EC2B0-88A1-4F4B-BF39-D7E362DBA34C}" destId="{B2610A42-A548-4577-B2CE-4D7E0005F805}" srcOrd="0" destOrd="0" presId="urn:microsoft.com/office/officeart/2009/3/layout/StepUpProcess"/>
    <dgm:cxn modelId="{2DC8218B-5F0D-44E2-AF7C-752104E23D37}" type="presParOf" srcId="{B2610A42-A548-4577-B2CE-4D7E0005F805}" destId="{4900E4B8-CA14-4084-9916-52057B9A7A16}" srcOrd="0" destOrd="0" presId="urn:microsoft.com/office/officeart/2009/3/layout/StepUpProcess"/>
    <dgm:cxn modelId="{870F9ECE-D1CF-4C99-B018-CC209C5EB0F1}" type="presParOf" srcId="{B2610A42-A548-4577-B2CE-4D7E0005F805}" destId="{36AED621-FD21-4CCE-8E66-5DCFA634188A}" srcOrd="1" destOrd="0" presId="urn:microsoft.com/office/officeart/2009/3/layout/StepUpProcess"/>
    <dgm:cxn modelId="{C6CB39CD-3B04-4B46-B8D9-2B0CA508F74B}" type="presParOf" srcId="{B2610A42-A548-4577-B2CE-4D7E0005F805}" destId="{6BDC961B-DD66-4FDB-A394-301D0BE43268}" srcOrd="2" destOrd="0" presId="urn:microsoft.com/office/officeart/2009/3/layout/StepUpProcess"/>
    <dgm:cxn modelId="{DE5E4B1C-90F0-4FA9-8EE0-B8F8AAD10C54}" type="presParOf" srcId="{0D2EC2B0-88A1-4F4B-BF39-D7E362DBA34C}" destId="{5DEEB203-4514-4408-B6FB-8A5BB94D8213}" srcOrd="1" destOrd="0" presId="urn:microsoft.com/office/officeart/2009/3/layout/StepUpProcess"/>
    <dgm:cxn modelId="{91230B68-7344-4422-BD52-CE35CEF23E9D}" type="presParOf" srcId="{5DEEB203-4514-4408-B6FB-8A5BB94D8213}" destId="{5108C328-5375-4C8E-AFF7-C9C70F0E2EAE}" srcOrd="0" destOrd="0" presId="urn:microsoft.com/office/officeart/2009/3/layout/StepUpProcess"/>
    <dgm:cxn modelId="{77B14634-104C-4822-BF41-B12FD2521C61}" type="presParOf" srcId="{0D2EC2B0-88A1-4F4B-BF39-D7E362DBA34C}" destId="{D05EC06E-F0EB-4327-B8F6-C627E0A38679}" srcOrd="2" destOrd="0" presId="urn:microsoft.com/office/officeart/2009/3/layout/StepUpProcess"/>
    <dgm:cxn modelId="{A1ACB9F6-93A1-406F-B86B-90566FE0CABB}" type="presParOf" srcId="{D05EC06E-F0EB-4327-B8F6-C627E0A38679}" destId="{54B7232F-0177-405F-9C5A-8F07C673D8A9}" srcOrd="0" destOrd="0" presId="urn:microsoft.com/office/officeart/2009/3/layout/StepUpProcess"/>
    <dgm:cxn modelId="{FE860CDB-01EF-4E46-890F-2ED873A87DE7}" type="presParOf" srcId="{D05EC06E-F0EB-4327-B8F6-C627E0A38679}" destId="{ADB57FAD-27C3-4DE9-92D2-2EBBF7814EE7}" srcOrd="1" destOrd="0" presId="urn:microsoft.com/office/officeart/2009/3/layout/StepUpProcess"/>
    <dgm:cxn modelId="{32EDE4F2-141B-436C-9230-36EE3F0EDE34}" type="presParOf" srcId="{D05EC06E-F0EB-4327-B8F6-C627E0A38679}" destId="{19A7F84D-1C30-4466-8AA9-C5751C7F2F35}" srcOrd="2" destOrd="0" presId="urn:microsoft.com/office/officeart/2009/3/layout/StepUpProcess"/>
    <dgm:cxn modelId="{3F4F075C-5E14-41CD-9A86-5D7CD2678C83}" type="presParOf" srcId="{0D2EC2B0-88A1-4F4B-BF39-D7E362DBA34C}" destId="{F0F68B55-C367-4279-BA1D-68EFDA583EAA}" srcOrd="3" destOrd="0" presId="urn:microsoft.com/office/officeart/2009/3/layout/StepUpProcess"/>
    <dgm:cxn modelId="{DAAA6515-6E3D-4045-AF66-15681B7F7092}" type="presParOf" srcId="{F0F68B55-C367-4279-BA1D-68EFDA583EAA}" destId="{E6520F07-0D5A-4DCC-B7BC-9180DC0453E9}" srcOrd="0" destOrd="0" presId="urn:microsoft.com/office/officeart/2009/3/layout/StepUpProcess"/>
    <dgm:cxn modelId="{72E1CC2A-81A9-47DC-BD43-3A2F42EFD02A}" type="presParOf" srcId="{0D2EC2B0-88A1-4F4B-BF39-D7E362DBA34C}" destId="{ED004A83-4C55-4025-A515-4E3ED824A034}" srcOrd="4" destOrd="0" presId="urn:microsoft.com/office/officeart/2009/3/layout/StepUpProcess"/>
    <dgm:cxn modelId="{430D5E63-CECA-4FBD-B061-506F8D4AF09E}" type="presParOf" srcId="{ED004A83-4C55-4025-A515-4E3ED824A034}" destId="{AB989C11-F221-4B09-8ECD-77B9D32B5408}" srcOrd="0" destOrd="0" presId="urn:microsoft.com/office/officeart/2009/3/layout/StepUpProcess"/>
    <dgm:cxn modelId="{6D345749-CEA7-4212-AC92-C99A09A0661D}" type="presParOf" srcId="{ED004A83-4C55-4025-A515-4E3ED824A034}" destId="{8B841E65-0E81-437B-A7CF-680BABCCB148}" srcOrd="1" destOrd="0" presId="urn:microsoft.com/office/officeart/2009/3/layout/StepUpProcess"/>
    <dgm:cxn modelId="{1463B36C-DA66-4BC2-9CB3-A5F5406D7F81}" type="presParOf" srcId="{ED004A83-4C55-4025-A515-4E3ED824A034}" destId="{113A0507-2E32-4B35-8D33-A983520F1518}" srcOrd="2" destOrd="0" presId="urn:microsoft.com/office/officeart/2009/3/layout/StepUpProcess"/>
    <dgm:cxn modelId="{3A033E99-EE12-4C81-B237-53D2B0E37044}" type="presParOf" srcId="{0D2EC2B0-88A1-4F4B-BF39-D7E362DBA34C}" destId="{89FDB27D-D1CF-4E8D-9606-913B9A4E12FF}" srcOrd="5" destOrd="0" presId="urn:microsoft.com/office/officeart/2009/3/layout/StepUpProcess"/>
    <dgm:cxn modelId="{80912A03-588A-4270-BC67-A2C740E57B45}" type="presParOf" srcId="{89FDB27D-D1CF-4E8D-9606-913B9A4E12FF}" destId="{ECE0FF1C-9EF4-4BA9-9A28-D991DA591941}" srcOrd="0" destOrd="0" presId="urn:microsoft.com/office/officeart/2009/3/layout/StepUpProcess"/>
    <dgm:cxn modelId="{F74C3058-E1D0-4112-9CE9-50A621F164F4}" type="presParOf" srcId="{0D2EC2B0-88A1-4F4B-BF39-D7E362DBA34C}" destId="{F9A8C953-45BE-46A4-932B-B0CE02C0B2B1}" srcOrd="6" destOrd="0" presId="urn:microsoft.com/office/officeart/2009/3/layout/StepUpProcess"/>
    <dgm:cxn modelId="{7992F314-4BDF-425A-8110-B5FBA5837D5B}" type="presParOf" srcId="{F9A8C953-45BE-46A4-932B-B0CE02C0B2B1}" destId="{FD788E38-1F5D-4B0F-A825-95C897712984}" srcOrd="0" destOrd="0" presId="urn:microsoft.com/office/officeart/2009/3/layout/StepUpProcess"/>
    <dgm:cxn modelId="{7432E63C-70DB-4167-9C6A-FAE1EE224BAB}" type="presParOf" srcId="{F9A8C953-45BE-46A4-932B-B0CE02C0B2B1}" destId="{4182D859-FA0F-4C86-905C-C609569F7417}" srcOrd="1" destOrd="0" presId="urn:microsoft.com/office/officeart/2009/3/layout/StepUpProcess"/>
    <dgm:cxn modelId="{DC28C54E-1193-4136-8917-61514E6D120A}" type="presParOf" srcId="{F9A8C953-45BE-46A4-932B-B0CE02C0B2B1}" destId="{94314BE9-55E4-4D9A-AD8A-3B5721613891}" srcOrd="2" destOrd="0" presId="urn:microsoft.com/office/officeart/2009/3/layout/StepUpProcess"/>
    <dgm:cxn modelId="{2FE1C7A8-470F-4DB1-9BCF-508344C20C49}" type="presParOf" srcId="{0D2EC2B0-88A1-4F4B-BF39-D7E362DBA34C}" destId="{E697C42C-0348-49DD-89EB-057EAA67257E}" srcOrd="7" destOrd="0" presId="urn:microsoft.com/office/officeart/2009/3/layout/StepUpProcess"/>
    <dgm:cxn modelId="{06D07FDC-C263-403E-B3F1-81463C1ABE92}" type="presParOf" srcId="{E697C42C-0348-49DD-89EB-057EAA67257E}" destId="{85A39496-0D37-4423-82B8-EDF1A5E50905}" srcOrd="0" destOrd="0" presId="urn:microsoft.com/office/officeart/2009/3/layout/StepUpProcess"/>
    <dgm:cxn modelId="{730DE3CB-8A48-40AD-8DA7-73316A1C7CD0}" type="presParOf" srcId="{0D2EC2B0-88A1-4F4B-BF39-D7E362DBA34C}" destId="{85195E8E-F440-4B90-B5C0-4D22D28AA6CF}" srcOrd="8" destOrd="0" presId="urn:microsoft.com/office/officeart/2009/3/layout/StepUpProcess"/>
    <dgm:cxn modelId="{ABD01175-BF91-417D-B8AF-D01694C8261C}" type="presParOf" srcId="{85195E8E-F440-4B90-B5C0-4D22D28AA6CF}" destId="{D3AC9154-B959-4A1C-93AD-40C33C04A025}" srcOrd="0" destOrd="0" presId="urn:microsoft.com/office/officeart/2009/3/layout/StepUpProcess"/>
    <dgm:cxn modelId="{C96D92F5-37EE-43B3-9957-8538085EC737}" type="presParOf" srcId="{85195E8E-F440-4B90-B5C0-4D22D28AA6CF}" destId="{1B30A360-C0B6-4049-A998-147C4239DD1B}" srcOrd="1" destOrd="0" presId="urn:microsoft.com/office/officeart/2009/3/layout/StepUpProcess"/>
    <dgm:cxn modelId="{C859C138-0EF1-4173-B0BA-6DAA65B8948F}" type="presParOf" srcId="{85195E8E-F440-4B90-B5C0-4D22D28AA6CF}" destId="{2FCD6FD2-CD03-431B-A0A3-B0D872A5ADCD}" srcOrd="2" destOrd="0" presId="urn:microsoft.com/office/officeart/2009/3/layout/StepUpProcess"/>
    <dgm:cxn modelId="{7C636E63-2FBA-443F-A453-378F4B60D8A6}" type="presParOf" srcId="{0D2EC2B0-88A1-4F4B-BF39-D7E362DBA34C}" destId="{A69F86D3-FEB7-4F78-9BAB-72187E16F04F}" srcOrd="9" destOrd="0" presId="urn:microsoft.com/office/officeart/2009/3/layout/StepUpProcess"/>
    <dgm:cxn modelId="{DD90D67B-7C47-4459-8C51-18538CB3F956}" type="presParOf" srcId="{A69F86D3-FEB7-4F78-9BAB-72187E16F04F}" destId="{60B7A800-9038-4CBC-8A0F-28596B40C4A1}" srcOrd="0" destOrd="0" presId="urn:microsoft.com/office/officeart/2009/3/layout/StepUpProcess"/>
    <dgm:cxn modelId="{0028C575-BDC0-475F-AF87-3809FC70881C}" type="presParOf" srcId="{0D2EC2B0-88A1-4F4B-BF39-D7E362DBA34C}" destId="{27D9475C-E987-445F-9F43-5CFC2198FC08}" srcOrd="10" destOrd="0" presId="urn:microsoft.com/office/officeart/2009/3/layout/StepUpProcess"/>
    <dgm:cxn modelId="{4D71C5F5-1577-4821-AB05-C3F8DB593E79}" type="presParOf" srcId="{27D9475C-E987-445F-9F43-5CFC2198FC08}" destId="{7CCC3A17-6D23-4E66-8268-4E29FC99DBBA}" srcOrd="0" destOrd="0" presId="urn:microsoft.com/office/officeart/2009/3/layout/StepUpProcess"/>
    <dgm:cxn modelId="{3117E4C2-A1FE-495A-82E5-ED409279E903}" type="presParOf" srcId="{27D9475C-E987-445F-9F43-5CFC2198FC08}" destId="{AF30EAA3-B5B3-4450-BEE2-B83CC8CB6F5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A6DDD8-0F84-475F-86DA-3D612EB50B78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FB0BD555-ED13-4428-AF51-7B9BCDE6CC0B}">
      <dgm:prSet phldrT="[Texto]" custT="1"/>
      <dgm:spPr/>
      <dgm:t>
        <a:bodyPr/>
        <a:lstStyle/>
        <a:p>
          <a:r>
            <a:rPr lang="es-EC" sz="2800" dirty="0" smtClean="0"/>
            <a:t>5.1b. Identificar métricas del proceso automatizado</a:t>
          </a:r>
          <a:endParaRPr lang="es-EC" sz="2800" dirty="0"/>
        </a:p>
      </dgm:t>
    </dgm:pt>
    <dgm:pt modelId="{9215CC16-5920-4AE5-BC05-4AC12FDF6D9B}" type="parTrans" cxnId="{DED0B73E-5952-477D-AE0D-85FB4C6DB700}">
      <dgm:prSet/>
      <dgm:spPr/>
      <dgm:t>
        <a:bodyPr/>
        <a:lstStyle/>
        <a:p>
          <a:endParaRPr lang="es-EC"/>
        </a:p>
      </dgm:t>
    </dgm:pt>
    <dgm:pt modelId="{BF35F8B1-4015-479F-9449-09633C3F3550}" type="sibTrans" cxnId="{DED0B73E-5952-477D-AE0D-85FB4C6DB700}">
      <dgm:prSet/>
      <dgm:spPr/>
      <dgm:t>
        <a:bodyPr/>
        <a:lstStyle/>
        <a:p>
          <a:endParaRPr lang="es-EC"/>
        </a:p>
      </dgm:t>
    </dgm:pt>
    <dgm:pt modelId="{E1A4ABF9-BB47-4AE1-941E-08A27DCE35F9}">
      <dgm:prSet phldrT="[Texto]" custT="1"/>
      <dgm:spPr/>
      <dgm:t>
        <a:bodyPr/>
        <a:lstStyle/>
        <a:p>
          <a:r>
            <a:rPr lang="es-EC" sz="2800" dirty="0" smtClean="0"/>
            <a:t>5.3b. Evaluación del desempeño del proceso automatizado</a:t>
          </a:r>
          <a:endParaRPr lang="es-EC" sz="2800" dirty="0"/>
        </a:p>
      </dgm:t>
    </dgm:pt>
    <dgm:pt modelId="{D9714242-E2FA-4185-A3AB-296EFF2BF4B6}" type="parTrans" cxnId="{C11E886D-6F64-44A6-8171-BD9B4A60CE50}">
      <dgm:prSet/>
      <dgm:spPr/>
      <dgm:t>
        <a:bodyPr/>
        <a:lstStyle/>
        <a:p>
          <a:endParaRPr lang="es-EC"/>
        </a:p>
      </dgm:t>
    </dgm:pt>
    <dgm:pt modelId="{DF94D47B-06CE-45AA-B4A4-628F7A6FD38A}" type="sibTrans" cxnId="{C11E886D-6F64-44A6-8171-BD9B4A60CE50}">
      <dgm:prSet/>
      <dgm:spPr/>
      <dgm:t>
        <a:bodyPr/>
        <a:lstStyle/>
        <a:p>
          <a:endParaRPr lang="es-EC"/>
        </a:p>
      </dgm:t>
    </dgm:pt>
    <dgm:pt modelId="{85D72E2D-2497-4CF6-A2CC-44C02816156A}">
      <dgm:prSet phldrT="[Texto]" custT="1"/>
      <dgm:spPr/>
      <dgm:t>
        <a:bodyPr/>
        <a:lstStyle/>
        <a:p>
          <a:r>
            <a:rPr lang="es-EC" sz="2800" dirty="0" smtClean="0"/>
            <a:t>5.2b. Aprobar métricas del proceso automatizado</a:t>
          </a:r>
          <a:endParaRPr lang="es-EC" sz="2800" dirty="0"/>
        </a:p>
      </dgm:t>
    </dgm:pt>
    <dgm:pt modelId="{D34FD08D-EBC0-4C03-AD1A-83A08916B96B}" type="parTrans" cxnId="{46C5C908-CAA6-43A5-9E6D-231FF97B398F}">
      <dgm:prSet/>
      <dgm:spPr/>
      <dgm:t>
        <a:bodyPr/>
        <a:lstStyle/>
        <a:p>
          <a:endParaRPr lang="es-EC"/>
        </a:p>
      </dgm:t>
    </dgm:pt>
    <dgm:pt modelId="{972603B0-B02A-498F-BA88-ECD7396BC017}" type="sibTrans" cxnId="{46C5C908-CAA6-43A5-9E6D-231FF97B398F}">
      <dgm:prSet/>
      <dgm:spPr/>
      <dgm:t>
        <a:bodyPr/>
        <a:lstStyle/>
        <a:p>
          <a:endParaRPr lang="es-EC"/>
        </a:p>
      </dgm:t>
    </dgm:pt>
    <dgm:pt modelId="{132255F1-607B-465F-A1FE-B5FC9E9BA23B}">
      <dgm:prSet phldrT="[Texto]"/>
      <dgm:spPr/>
      <dgm:t>
        <a:bodyPr/>
        <a:lstStyle/>
        <a:p>
          <a:endParaRPr lang="es-EC" dirty="0"/>
        </a:p>
      </dgm:t>
    </dgm:pt>
    <dgm:pt modelId="{931B43A6-7DFC-4EEF-A270-96BDBBD31E2F}" type="sibTrans" cxnId="{0A4DAE96-44F6-48A7-B370-0814075DA7ED}">
      <dgm:prSet/>
      <dgm:spPr/>
      <dgm:t>
        <a:bodyPr/>
        <a:lstStyle/>
        <a:p>
          <a:endParaRPr lang="es-EC"/>
        </a:p>
      </dgm:t>
    </dgm:pt>
    <dgm:pt modelId="{826E2983-FD89-41BD-A6E4-5A6191E98EB9}" type="parTrans" cxnId="{0A4DAE96-44F6-48A7-B370-0814075DA7ED}">
      <dgm:prSet/>
      <dgm:spPr/>
      <dgm:t>
        <a:bodyPr/>
        <a:lstStyle/>
        <a:p>
          <a:endParaRPr lang="es-EC"/>
        </a:p>
      </dgm:t>
    </dgm:pt>
    <dgm:pt modelId="{0D2EC2B0-88A1-4F4B-BF39-D7E362DBA34C}" type="pres">
      <dgm:prSet presAssocID="{0EA6DDD8-0F84-475F-86DA-3D612EB50B7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B2610A42-A548-4577-B2CE-4D7E0005F805}" type="pres">
      <dgm:prSet presAssocID="{FB0BD555-ED13-4428-AF51-7B9BCDE6CC0B}" presName="composite" presStyleCnt="0"/>
      <dgm:spPr/>
      <dgm:t>
        <a:bodyPr/>
        <a:lstStyle/>
        <a:p>
          <a:endParaRPr lang="es-EC"/>
        </a:p>
      </dgm:t>
    </dgm:pt>
    <dgm:pt modelId="{4900E4B8-CA14-4084-9916-52057B9A7A16}" type="pres">
      <dgm:prSet presAssocID="{FB0BD555-ED13-4428-AF51-7B9BCDE6CC0B}" presName="LShape" presStyleLbl="alignNode1" presStyleIdx="0" presStyleCnt="7"/>
      <dgm:spPr/>
      <dgm:t>
        <a:bodyPr/>
        <a:lstStyle/>
        <a:p>
          <a:endParaRPr lang="es-EC"/>
        </a:p>
      </dgm:t>
    </dgm:pt>
    <dgm:pt modelId="{36AED621-FD21-4CCE-8E66-5DCFA634188A}" type="pres">
      <dgm:prSet presAssocID="{FB0BD555-ED13-4428-AF51-7B9BCDE6CC0B}" presName="ParentText" presStyleLbl="revTx" presStyleIdx="0" presStyleCnt="4" custLinFactNeighborX="378" custLinFactNeighborY="49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BDC961B-DD66-4FDB-A394-301D0BE43268}" type="pres">
      <dgm:prSet presAssocID="{FB0BD555-ED13-4428-AF51-7B9BCDE6CC0B}" presName="Triangle" presStyleLbl="alignNode1" presStyleIdx="1" presStyleCnt="7"/>
      <dgm:spPr/>
      <dgm:t>
        <a:bodyPr/>
        <a:lstStyle/>
        <a:p>
          <a:endParaRPr lang="es-EC"/>
        </a:p>
      </dgm:t>
    </dgm:pt>
    <dgm:pt modelId="{5DEEB203-4514-4408-B6FB-8A5BB94D8213}" type="pres">
      <dgm:prSet presAssocID="{BF35F8B1-4015-479F-9449-09633C3F3550}" presName="sibTrans" presStyleCnt="0"/>
      <dgm:spPr/>
      <dgm:t>
        <a:bodyPr/>
        <a:lstStyle/>
        <a:p>
          <a:endParaRPr lang="es-EC"/>
        </a:p>
      </dgm:t>
    </dgm:pt>
    <dgm:pt modelId="{5108C328-5375-4C8E-AFF7-C9C70F0E2EAE}" type="pres">
      <dgm:prSet presAssocID="{BF35F8B1-4015-479F-9449-09633C3F3550}" presName="space" presStyleCnt="0"/>
      <dgm:spPr/>
      <dgm:t>
        <a:bodyPr/>
        <a:lstStyle/>
        <a:p>
          <a:endParaRPr lang="es-EC"/>
        </a:p>
      </dgm:t>
    </dgm:pt>
    <dgm:pt modelId="{660EABF7-4437-49AF-A9D1-E3DD6B08B652}" type="pres">
      <dgm:prSet presAssocID="{85D72E2D-2497-4CF6-A2CC-44C02816156A}" presName="composite" presStyleCnt="0"/>
      <dgm:spPr/>
      <dgm:t>
        <a:bodyPr/>
        <a:lstStyle/>
        <a:p>
          <a:endParaRPr lang="es-EC"/>
        </a:p>
      </dgm:t>
    </dgm:pt>
    <dgm:pt modelId="{6642213B-EF32-4F42-8AE8-2C9D85596AB6}" type="pres">
      <dgm:prSet presAssocID="{85D72E2D-2497-4CF6-A2CC-44C02816156A}" presName="LShape" presStyleLbl="alignNode1" presStyleIdx="2" presStyleCnt="7"/>
      <dgm:spPr/>
      <dgm:t>
        <a:bodyPr/>
        <a:lstStyle/>
        <a:p>
          <a:endParaRPr lang="es-EC"/>
        </a:p>
      </dgm:t>
    </dgm:pt>
    <dgm:pt modelId="{1B4A3C32-45C4-41A4-BC02-4A0AFF1BDBCD}" type="pres">
      <dgm:prSet presAssocID="{85D72E2D-2497-4CF6-A2CC-44C02816156A}" presName="ParentText" presStyleLbl="revTx" presStyleIdx="1" presStyleCnt="4" custLinFactNeighborX="3521" custLinFactNeighborY="71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84257C6-91F9-4071-843C-3FFCCB8420E1}" type="pres">
      <dgm:prSet presAssocID="{85D72E2D-2497-4CF6-A2CC-44C02816156A}" presName="Triangle" presStyleLbl="alignNode1" presStyleIdx="3" presStyleCnt="7"/>
      <dgm:spPr/>
      <dgm:t>
        <a:bodyPr/>
        <a:lstStyle/>
        <a:p>
          <a:endParaRPr lang="es-EC"/>
        </a:p>
      </dgm:t>
    </dgm:pt>
    <dgm:pt modelId="{1494F368-963F-4D75-AFBC-F7AFA39F4738}" type="pres">
      <dgm:prSet presAssocID="{972603B0-B02A-498F-BA88-ECD7396BC017}" presName="sibTrans" presStyleCnt="0"/>
      <dgm:spPr/>
      <dgm:t>
        <a:bodyPr/>
        <a:lstStyle/>
        <a:p>
          <a:endParaRPr lang="es-EC"/>
        </a:p>
      </dgm:t>
    </dgm:pt>
    <dgm:pt modelId="{9EF24FB1-063F-4CF3-A09B-43FDF0C7403B}" type="pres">
      <dgm:prSet presAssocID="{972603B0-B02A-498F-BA88-ECD7396BC017}" presName="space" presStyleCnt="0"/>
      <dgm:spPr/>
      <dgm:t>
        <a:bodyPr/>
        <a:lstStyle/>
        <a:p>
          <a:endParaRPr lang="es-EC"/>
        </a:p>
      </dgm:t>
    </dgm:pt>
    <dgm:pt modelId="{ED004A83-4C55-4025-A515-4E3ED824A034}" type="pres">
      <dgm:prSet presAssocID="{132255F1-607B-465F-A1FE-B5FC9E9BA23B}" presName="composite" presStyleCnt="0"/>
      <dgm:spPr/>
      <dgm:t>
        <a:bodyPr/>
        <a:lstStyle/>
        <a:p>
          <a:endParaRPr lang="es-EC"/>
        </a:p>
      </dgm:t>
    </dgm:pt>
    <dgm:pt modelId="{AB989C11-F221-4B09-8ECD-77B9D32B5408}" type="pres">
      <dgm:prSet presAssocID="{132255F1-607B-465F-A1FE-B5FC9E9BA23B}" presName="LShape" presStyleLbl="alignNode1" presStyleIdx="4" presStyleCnt="7"/>
      <dgm:spPr/>
      <dgm:t>
        <a:bodyPr/>
        <a:lstStyle/>
        <a:p>
          <a:endParaRPr lang="es-EC"/>
        </a:p>
      </dgm:t>
    </dgm:pt>
    <dgm:pt modelId="{8B841E65-0E81-437B-A7CF-680BABCCB148}" type="pres">
      <dgm:prSet presAssocID="{132255F1-607B-465F-A1FE-B5FC9E9BA23B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13A0507-2E32-4B35-8D33-A983520F1518}" type="pres">
      <dgm:prSet presAssocID="{132255F1-607B-465F-A1FE-B5FC9E9BA23B}" presName="Triangle" presStyleLbl="alignNode1" presStyleIdx="5" presStyleCnt="7"/>
      <dgm:spPr/>
      <dgm:t>
        <a:bodyPr/>
        <a:lstStyle/>
        <a:p>
          <a:endParaRPr lang="es-EC"/>
        </a:p>
      </dgm:t>
    </dgm:pt>
    <dgm:pt modelId="{89FDB27D-D1CF-4E8D-9606-913B9A4E12FF}" type="pres">
      <dgm:prSet presAssocID="{931B43A6-7DFC-4EEF-A270-96BDBBD31E2F}" presName="sibTrans" presStyleCnt="0"/>
      <dgm:spPr/>
      <dgm:t>
        <a:bodyPr/>
        <a:lstStyle/>
        <a:p>
          <a:endParaRPr lang="es-EC"/>
        </a:p>
      </dgm:t>
    </dgm:pt>
    <dgm:pt modelId="{ECE0FF1C-9EF4-4BA9-9A28-D991DA591941}" type="pres">
      <dgm:prSet presAssocID="{931B43A6-7DFC-4EEF-A270-96BDBBD31E2F}" presName="space" presStyleCnt="0"/>
      <dgm:spPr/>
      <dgm:t>
        <a:bodyPr/>
        <a:lstStyle/>
        <a:p>
          <a:endParaRPr lang="es-EC"/>
        </a:p>
      </dgm:t>
    </dgm:pt>
    <dgm:pt modelId="{F9A8C953-45BE-46A4-932B-B0CE02C0B2B1}" type="pres">
      <dgm:prSet presAssocID="{E1A4ABF9-BB47-4AE1-941E-08A27DCE35F9}" presName="composite" presStyleCnt="0"/>
      <dgm:spPr/>
      <dgm:t>
        <a:bodyPr/>
        <a:lstStyle/>
        <a:p>
          <a:endParaRPr lang="es-EC"/>
        </a:p>
      </dgm:t>
    </dgm:pt>
    <dgm:pt modelId="{FD788E38-1F5D-4B0F-A825-95C897712984}" type="pres">
      <dgm:prSet presAssocID="{E1A4ABF9-BB47-4AE1-941E-08A27DCE35F9}" presName="LShape" presStyleLbl="alignNode1" presStyleIdx="6" presStyleCnt="7"/>
      <dgm:spPr/>
      <dgm:t>
        <a:bodyPr/>
        <a:lstStyle/>
        <a:p>
          <a:endParaRPr lang="es-EC"/>
        </a:p>
      </dgm:t>
    </dgm:pt>
    <dgm:pt modelId="{4182D859-FA0F-4C86-905C-C609569F7417}" type="pres">
      <dgm:prSet presAssocID="{E1A4ABF9-BB47-4AE1-941E-08A27DCE35F9}" presName="ParentText" presStyleLbl="revTx" presStyleIdx="3" presStyleCnt="4" custLinFactNeighborX="-1899" custLinFactNeighborY="52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11E886D-6F64-44A6-8171-BD9B4A60CE50}" srcId="{0EA6DDD8-0F84-475F-86DA-3D612EB50B78}" destId="{E1A4ABF9-BB47-4AE1-941E-08A27DCE35F9}" srcOrd="3" destOrd="0" parTransId="{D9714242-E2FA-4185-A3AB-296EFF2BF4B6}" sibTransId="{DF94D47B-06CE-45AA-B4A4-628F7A6FD38A}"/>
    <dgm:cxn modelId="{46C5C908-CAA6-43A5-9E6D-231FF97B398F}" srcId="{0EA6DDD8-0F84-475F-86DA-3D612EB50B78}" destId="{85D72E2D-2497-4CF6-A2CC-44C02816156A}" srcOrd="1" destOrd="0" parTransId="{D34FD08D-EBC0-4C03-AD1A-83A08916B96B}" sibTransId="{972603B0-B02A-498F-BA88-ECD7396BC017}"/>
    <dgm:cxn modelId="{AD48E86D-2BE4-4993-931D-F9EB820CC4F1}" type="presOf" srcId="{E1A4ABF9-BB47-4AE1-941E-08A27DCE35F9}" destId="{4182D859-FA0F-4C86-905C-C609569F7417}" srcOrd="0" destOrd="0" presId="urn:microsoft.com/office/officeart/2009/3/layout/StepUpProcess"/>
    <dgm:cxn modelId="{D7A84930-5DBC-472B-BEAD-AED9FF1E6DE5}" type="presOf" srcId="{85D72E2D-2497-4CF6-A2CC-44C02816156A}" destId="{1B4A3C32-45C4-41A4-BC02-4A0AFF1BDBCD}" srcOrd="0" destOrd="0" presId="urn:microsoft.com/office/officeart/2009/3/layout/StepUpProcess"/>
    <dgm:cxn modelId="{B22472C1-94EB-40ED-A167-1B3B5819DE73}" type="presOf" srcId="{FB0BD555-ED13-4428-AF51-7B9BCDE6CC0B}" destId="{36AED621-FD21-4CCE-8E66-5DCFA634188A}" srcOrd="0" destOrd="0" presId="urn:microsoft.com/office/officeart/2009/3/layout/StepUpProcess"/>
    <dgm:cxn modelId="{0A4DAE96-44F6-48A7-B370-0814075DA7ED}" srcId="{0EA6DDD8-0F84-475F-86DA-3D612EB50B78}" destId="{132255F1-607B-465F-A1FE-B5FC9E9BA23B}" srcOrd="2" destOrd="0" parTransId="{826E2983-FD89-41BD-A6E4-5A6191E98EB9}" sibTransId="{931B43A6-7DFC-4EEF-A270-96BDBBD31E2F}"/>
    <dgm:cxn modelId="{3956EE11-D241-4573-AA21-821055DC54DD}" type="presOf" srcId="{132255F1-607B-465F-A1FE-B5FC9E9BA23B}" destId="{8B841E65-0E81-437B-A7CF-680BABCCB148}" srcOrd="0" destOrd="0" presId="urn:microsoft.com/office/officeart/2009/3/layout/StepUpProcess"/>
    <dgm:cxn modelId="{2C1161AF-97DB-4A44-8DCB-887D9E8DC96B}" type="presOf" srcId="{0EA6DDD8-0F84-475F-86DA-3D612EB50B78}" destId="{0D2EC2B0-88A1-4F4B-BF39-D7E362DBA34C}" srcOrd="0" destOrd="0" presId="urn:microsoft.com/office/officeart/2009/3/layout/StepUpProcess"/>
    <dgm:cxn modelId="{DED0B73E-5952-477D-AE0D-85FB4C6DB700}" srcId="{0EA6DDD8-0F84-475F-86DA-3D612EB50B78}" destId="{FB0BD555-ED13-4428-AF51-7B9BCDE6CC0B}" srcOrd="0" destOrd="0" parTransId="{9215CC16-5920-4AE5-BC05-4AC12FDF6D9B}" sibTransId="{BF35F8B1-4015-479F-9449-09633C3F3550}"/>
    <dgm:cxn modelId="{C3C520B7-DC1E-4C32-BAAC-65BFABA09ABB}" type="presParOf" srcId="{0D2EC2B0-88A1-4F4B-BF39-D7E362DBA34C}" destId="{B2610A42-A548-4577-B2CE-4D7E0005F805}" srcOrd="0" destOrd="0" presId="urn:microsoft.com/office/officeart/2009/3/layout/StepUpProcess"/>
    <dgm:cxn modelId="{4E10EF5C-05DE-4663-BEF2-C1480BA8C696}" type="presParOf" srcId="{B2610A42-A548-4577-B2CE-4D7E0005F805}" destId="{4900E4B8-CA14-4084-9916-52057B9A7A16}" srcOrd="0" destOrd="0" presId="urn:microsoft.com/office/officeart/2009/3/layout/StepUpProcess"/>
    <dgm:cxn modelId="{4CEEE413-23C0-4BB4-B361-EDE3AE9F0069}" type="presParOf" srcId="{B2610A42-A548-4577-B2CE-4D7E0005F805}" destId="{36AED621-FD21-4CCE-8E66-5DCFA634188A}" srcOrd="1" destOrd="0" presId="urn:microsoft.com/office/officeart/2009/3/layout/StepUpProcess"/>
    <dgm:cxn modelId="{F402367B-EF30-4B53-8ADB-2BEFFC59FAE3}" type="presParOf" srcId="{B2610A42-A548-4577-B2CE-4D7E0005F805}" destId="{6BDC961B-DD66-4FDB-A394-301D0BE43268}" srcOrd="2" destOrd="0" presId="urn:microsoft.com/office/officeart/2009/3/layout/StepUpProcess"/>
    <dgm:cxn modelId="{E42485A0-C4B9-4E5A-B788-E798C0171BFF}" type="presParOf" srcId="{0D2EC2B0-88A1-4F4B-BF39-D7E362DBA34C}" destId="{5DEEB203-4514-4408-B6FB-8A5BB94D8213}" srcOrd="1" destOrd="0" presId="urn:microsoft.com/office/officeart/2009/3/layout/StepUpProcess"/>
    <dgm:cxn modelId="{34599352-8713-4BF2-B224-B602F12A97DC}" type="presParOf" srcId="{5DEEB203-4514-4408-B6FB-8A5BB94D8213}" destId="{5108C328-5375-4C8E-AFF7-C9C70F0E2EAE}" srcOrd="0" destOrd="0" presId="urn:microsoft.com/office/officeart/2009/3/layout/StepUpProcess"/>
    <dgm:cxn modelId="{39F9AD3A-3C40-4BDB-8345-CF292D5E9D5F}" type="presParOf" srcId="{0D2EC2B0-88A1-4F4B-BF39-D7E362DBA34C}" destId="{660EABF7-4437-49AF-A9D1-E3DD6B08B652}" srcOrd="2" destOrd="0" presId="urn:microsoft.com/office/officeart/2009/3/layout/StepUpProcess"/>
    <dgm:cxn modelId="{20778EEF-F8C1-45D9-864E-AC0CCFE4521F}" type="presParOf" srcId="{660EABF7-4437-49AF-A9D1-E3DD6B08B652}" destId="{6642213B-EF32-4F42-8AE8-2C9D85596AB6}" srcOrd="0" destOrd="0" presId="urn:microsoft.com/office/officeart/2009/3/layout/StepUpProcess"/>
    <dgm:cxn modelId="{E8055691-92C8-4DAD-84A9-92772B461794}" type="presParOf" srcId="{660EABF7-4437-49AF-A9D1-E3DD6B08B652}" destId="{1B4A3C32-45C4-41A4-BC02-4A0AFF1BDBCD}" srcOrd="1" destOrd="0" presId="urn:microsoft.com/office/officeart/2009/3/layout/StepUpProcess"/>
    <dgm:cxn modelId="{ACFB1648-6426-40E0-AB80-9DA0A49ED5C7}" type="presParOf" srcId="{660EABF7-4437-49AF-A9D1-E3DD6B08B652}" destId="{F84257C6-91F9-4071-843C-3FFCCB8420E1}" srcOrd="2" destOrd="0" presId="urn:microsoft.com/office/officeart/2009/3/layout/StepUpProcess"/>
    <dgm:cxn modelId="{73740363-9A3C-4EBC-BF0E-EBC700201D80}" type="presParOf" srcId="{0D2EC2B0-88A1-4F4B-BF39-D7E362DBA34C}" destId="{1494F368-963F-4D75-AFBC-F7AFA39F4738}" srcOrd="3" destOrd="0" presId="urn:microsoft.com/office/officeart/2009/3/layout/StepUpProcess"/>
    <dgm:cxn modelId="{17C83E7F-2656-42DD-AECF-E22522D0D4DF}" type="presParOf" srcId="{1494F368-963F-4D75-AFBC-F7AFA39F4738}" destId="{9EF24FB1-063F-4CF3-A09B-43FDF0C7403B}" srcOrd="0" destOrd="0" presId="urn:microsoft.com/office/officeart/2009/3/layout/StepUpProcess"/>
    <dgm:cxn modelId="{9A8E5824-0C66-4060-A7E5-88FD1411C0CD}" type="presParOf" srcId="{0D2EC2B0-88A1-4F4B-BF39-D7E362DBA34C}" destId="{ED004A83-4C55-4025-A515-4E3ED824A034}" srcOrd="4" destOrd="0" presId="urn:microsoft.com/office/officeart/2009/3/layout/StepUpProcess"/>
    <dgm:cxn modelId="{129E65EA-17D3-4783-B666-777E1FFE1F81}" type="presParOf" srcId="{ED004A83-4C55-4025-A515-4E3ED824A034}" destId="{AB989C11-F221-4B09-8ECD-77B9D32B5408}" srcOrd="0" destOrd="0" presId="urn:microsoft.com/office/officeart/2009/3/layout/StepUpProcess"/>
    <dgm:cxn modelId="{03A4721B-BC38-4E09-8087-00765D70FA21}" type="presParOf" srcId="{ED004A83-4C55-4025-A515-4E3ED824A034}" destId="{8B841E65-0E81-437B-A7CF-680BABCCB148}" srcOrd="1" destOrd="0" presId="urn:microsoft.com/office/officeart/2009/3/layout/StepUpProcess"/>
    <dgm:cxn modelId="{153F05FF-9F12-44D4-AB47-8ED7559573A6}" type="presParOf" srcId="{ED004A83-4C55-4025-A515-4E3ED824A034}" destId="{113A0507-2E32-4B35-8D33-A983520F1518}" srcOrd="2" destOrd="0" presId="urn:microsoft.com/office/officeart/2009/3/layout/StepUpProcess"/>
    <dgm:cxn modelId="{80E0F863-371A-444A-96C6-1A24D428ED76}" type="presParOf" srcId="{0D2EC2B0-88A1-4F4B-BF39-D7E362DBA34C}" destId="{89FDB27D-D1CF-4E8D-9606-913B9A4E12FF}" srcOrd="5" destOrd="0" presId="urn:microsoft.com/office/officeart/2009/3/layout/StepUpProcess"/>
    <dgm:cxn modelId="{D0008FE4-5670-4BB1-9682-10BC7ABB2A02}" type="presParOf" srcId="{89FDB27D-D1CF-4E8D-9606-913B9A4E12FF}" destId="{ECE0FF1C-9EF4-4BA9-9A28-D991DA591941}" srcOrd="0" destOrd="0" presId="urn:microsoft.com/office/officeart/2009/3/layout/StepUpProcess"/>
    <dgm:cxn modelId="{DDE4ADA9-9EC2-4371-90BA-56875E0211B0}" type="presParOf" srcId="{0D2EC2B0-88A1-4F4B-BF39-D7E362DBA34C}" destId="{F9A8C953-45BE-46A4-932B-B0CE02C0B2B1}" srcOrd="6" destOrd="0" presId="urn:microsoft.com/office/officeart/2009/3/layout/StepUpProcess"/>
    <dgm:cxn modelId="{C3B5BCA1-4C96-4121-A69E-AD36BC08FE5D}" type="presParOf" srcId="{F9A8C953-45BE-46A4-932B-B0CE02C0B2B1}" destId="{FD788E38-1F5D-4B0F-A825-95C897712984}" srcOrd="0" destOrd="0" presId="urn:microsoft.com/office/officeart/2009/3/layout/StepUpProcess"/>
    <dgm:cxn modelId="{3F5245AF-7762-4DFB-9386-47678858F38B}" type="presParOf" srcId="{F9A8C953-45BE-46A4-932B-B0CE02C0B2B1}" destId="{4182D859-FA0F-4C86-905C-C609569F741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0E4B8-CA14-4084-9916-52057B9A7A16}">
      <dsp:nvSpPr>
        <dsp:cNvPr id="0" name=""/>
        <dsp:cNvSpPr/>
      </dsp:nvSpPr>
      <dsp:spPr>
        <a:xfrm rot="5400000">
          <a:off x="526505" y="3916991"/>
          <a:ext cx="1560794" cy="2597126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ED621-FD21-4CCE-8E66-5DCFA634188A}">
      <dsp:nvSpPr>
        <dsp:cNvPr id="0" name=""/>
        <dsp:cNvSpPr/>
      </dsp:nvSpPr>
      <dsp:spPr>
        <a:xfrm>
          <a:off x="388363" y="4804060"/>
          <a:ext cx="2344700" cy="2055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1.1b. Levantar información</a:t>
          </a:r>
          <a:endParaRPr lang="es-EC" sz="2800" kern="1200" dirty="0"/>
        </a:p>
      </dsp:txBody>
      <dsp:txXfrm>
        <a:off x="388363" y="4804060"/>
        <a:ext cx="2344700" cy="2055267"/>
      </dsp:txXfrm>
    </dsp:sp>
    <dsp:sp modelId="{6BDC961B-DD66-4FDB-A394-301D0BE43268}">
      <dsp:nvSpPr>
        <dsp:cNvPr id="0" name=""/>
        <dsp:cNvSpPr/>
      </dsp:nvSpPr>
      <dsp:spPr>
        <a:xfrm>
          <a:off x="2168274" y="3725788"/>
          <a:ext cx="442396" cy="442396"/>
        </a:xfrm>
        <a:prstGeom prst="triangle">
          <a:avLst>
            <a:gd name="adj" fmla="val 100000"/>
          </a:avLst>
        </a:prstGeom>
        <a:solidFill>
          <a:schemeClr val="accent5">
            <a:hueOff val="1562124"/>
            <a:satOff val="-6387"/>
            <a:lumOff val="-5000"/>
            <a:alphaOff val="0"/>
          </a:schemeClr>
        </a:solidFill>
        <a:ln w="12700" cap="flat" cmpd="sng" algn="ctr">
          <a:solidFill>
            <a:schemeClr val="accent5">
              <a:hueOff val="1562124"/>
              <a:satOff val="-6387"/>
              <a:lumOff val="-50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727C00-13B8-4230-BD5E-59D81F4BB308}">
      <dsp:nvSpPr>
        <dsp:cNvPr id="0" name=""/>
        <dsp:cNvSpPr/>
      </dsp:nvSpPr>
      <dsp:spPr>
        <a:xfrm rot="5400000">
          <a:off x="3396876" y="3206715"/>
          <a:ext cx="1560794" cy="2597126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3124248"/>
            <a:satOff val="-12774"/>
            <a:lumOff val="-10001"/>
            <a:alphaOff val="0"/>
          </a:schemeClr>
        </a:solidFill>
        <a:ln w="12700" cap="flat" cmpd="sng" algn="ctr">
          <a:solidFill>
            <a:schemeClr val="accent5">
              <a:hueOff val="3124248"/>
              <a:satOff val="-12774"/>
              <a:lumOff val="-100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EE22D7-5E48-493C-A1F9-B185BC9BA4B0}">
      <dsp:nvSpPr>
        <dsp:cNvPr id="0" name=""/>
        <dsp:cNvSpPr/>
      </dsp:nvSpPr>
      <dsp:spPr>
        <a:xfrm>
          <a:off x="3136341" y="3982696"/>
          <a:ext cx="2344700" cy="2055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kern="1200" dirty="0"/>
        </a:p>
      </dsp:txBody>
      <dsp:txXfrm>
        <a:off x="3136341" y="3982696"/>
        <a:ext cx="2344700" cy="2055267"/>
      </dsp:txXfrm>
    </dsp:sp>
    <dsp:sp modelId="{E1218D88-0287-4F53-ABA0-48C59C3D4244}">
      <dsp:nvSpPr>
        <dsp:cNvPr id="0" name=""/>
        <dsp:cNvSpPr/>
      </dsp:nvSpPr>
      <dsp:spPr>
        <a:xfrm>
          <a:off x="5038645" y="3015512"/>
          <a:ext cx="442396" cy="442396"/>
        </a:xfrm>
        <a:prstGeom prst="triangle">
          <a:avLst>
            <a:gd name="adj" fmla="val 100000"/>
          </a:avLst>
        </a:prstGeom>
        <a:solidFill>
          <a:schemeClr val="accent5">
            <a:hueOff val="4686372"/>
            <a:satOff val="-19161"/>
            <a:lumOff val="-15001"/>
            <a:alphaOff val="0"/>
          </a:schemeClr>
        </a:solidFill>
        <a:ln w="12700" cap="flat" cmpd="sng" algn="ctr">
          <a:solidFill>
            <a:schemeClr val="accent5">
              <a:hueOff val="4686372"/>
              <a:satOff val="-19161"/>
              <a:lumOff val="-150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63B942-AD4E-41D5-B0CC-6C1EE4DF20AC}">
      <dsp:nvSpPr>
        <dsp:cNvPr id="0" name=""/>
        <dsp:cNvSpPr/>
      </dsp:nvSpPr>
      <dsp:spPr>
        <a:xfrm rot="5400000">
          <a:off x="6267248" y="2496439"/>
          <a:ext cx="1560794" cy="2597126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6248496"/>
            <a:satOff val="-25548"/>
            <a:lumOff val="-20001"/>
            <a:alphaOff val="0"/>
          </a:schemeClr>
        </a:solidFill>
        <a:ln w="12700" cap="flat" cmpd="sng" algn="ctr">
          <a:solidFill>
            <a:schemeClr val="accent5">
              <a:hueOff val="6248496"/>
              <a:satOff val="-25548"/>
              <a:lumOff val="-200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E50299-A2A7-4C04-A232-E61551C7A9AF}">
      <dsp:nvSpPr>
        <dsp:cNvPr id="0" name=""/>
        <dsp:cNvSpPr/>
      </dsp:nvSpPr>
      <dsp:spPr>
        <a:xfrm>
          <a:off x="6006712" y="3272420"/>
          <a:ext cx="2344700" cy="2055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400" kern="1200" dirty="0"/>
        </a:p>
      </dsp:txBody>
      <dsp:txXfrm>
        <a:off x="6006712" y="3272420"/>
        <a:ext cx="2344700" cy="2055267"/>
      </dsp:txXfrm>
    </dsp:sp>
    <dsp:sp modelId="{8ABC83BE-8778-43E7-8C76-00E65E71A814}">
      <dsp:nvSpPr>
        <dsp:cNvPr id="0" name=""/>
        <dsp:cNvSpPr/>
      </dsp:nvSpPr>
      <dsp:spPr>
        <a:xfrm>
          <a:off x="7909016" y="2305235"/>
          <a:ext cx="442396" cy="442396"/>
        </a:xfrm>
        <a:prstGeom prst="triangle">
          <a:avLst>
            <a:gd name="adj" fmla="val 100000"/>
          </a:avLst>
        </a:prstGeom>
        <a:solidFill>
          <a:schemeClr val="accent5">
            <a:hueOff val="7810620"/>
            <a:satOff val="-31936"/>
            <a:lumOff val="-25001"/>
            <a:alphaOff val="0"/>
          </a:schemeClr>
        </a:solidFill>
        <a:ln w="12700" cap="flat" cmpd="sng" algn="ctr">
          <a:solidFill>
            <a:schemeClr val="accent5">
              <a:hueOff val="7810620"/>
              <a:satOff val="-31936"/>
              <a:lumOff val="-250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7232F-0177-405F-9C5A-8F07C673D8A9}">
      <dsp:nvSpPr>
        <dsp:cNvPr id="0" name=""/>
        <dsp:cNvSpPr/>
      </dsp:nvSpPr>
      <dsp:spPr>
        <a:xfrm rot="5400000">
          <a:off x="9137619" y="1786162"/>
          <a:ext cx="1560794" cy="2597126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9372744"/>
            <a:satOff val="-38323"/>
            <a:lumOff val="-30002"/>
            <a:alphaOff val="0"/>
          </a:schemeClr>
        </a:solidFill>
        <a:ln w="12700" cap="flat" cmpd="sng" algn="ctr">
          <a:solidFill>
            <a:schemeClr val="accent5">
              <a:hueOff val="9372744"/>
              <a:satOff val="-38323"/>
              <a:lumOff val="-300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57FAD-27C3-4DE9-92D2-2EBBF7814EE7}">
      <dsp:nvSpPr>
        <dsp:cNvPr id="0" name=""/>
        <dsp:cNvSpPr/>
      </dsp:nvSpPr>
      <dsp:spPr>
        <a:xfrm>
          <a:off x="6150877" y="3471045"/>
          <a:ext cx="2344700" cy="2055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1.2b. Establecer la cadena de valor de los procesos</a:t>
          </a:r>
          <a:endParaRPr lang="es-EC" sz="2800" kern="1200" dirty="0"/>
        </a:p>
      </dsp:txBody>
      <dsp:txXfrm>
        <a:off x="6150877" y="3471045"/>
        <a:ext cx="2344700" cy="2055267"/>
      </dsp:txXfrm>
    </dsp:sp>
    <dsp:sp modelId="{19A7F84D-1C30-4466-8AA9-C5751C7F2F35}">
      <dsp:nvSpPr>
        <dsp:cNvPr id="0" name=""/>
        <dsp:cNvSpPr/>
      </dsp:nvSpPr>
      <dsp:spPr>
        <a:xfrm>
          <a:off x="10779387" y="1594959"/>
          <a:ext cx="442396" cy="442396"/>
        </a:xfrm>
        <a:prstGeom prst="triangle">
          <a:avLst>
            <a:gd name="adj" fmla="val 100000"/>
          </a:avLst>
        </a:prstGeom>
        <a:solidFill>
          <a:schemeClr val="accent5">
            <a:hueOff val="10934868"/>
            <a:satOff val="-44710"/>
            <a:lumOff val="-35002"/>
            <a:alphaOff val="0"/>
          </a:schemeClr>
        </a:solidFill>
        <a:ln w="12700" cap="flat" cmpd="sng" algn="ctr">
          <a:solidFill>
            <a:schemeClr val="accent5">
              <a:hueOff val="10934868"/>
              <a:satOff val="-44710"/>
              <a:lumOff val="-350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788E38-1F5D-4B0F-A825-95C897712984}">
      <dsp:nvSpPr>
        <dsp:cNvPr id="0" name=""/>
        <dsp:cNvSpPr/>
      </dsp:nvSpPr>
      <dsp:spPr>
        <a:xfrm rot="5400000">
          <a:off x="12007990" y="1075886"/>
          <a:ext cx="1560794" cy="2597126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12496992"/>
            <a:satOff val="-51097"/>
            <a:lumOff val="-40002"/>
            <a:alphaOff val="0"/>
          </a:schemeClr>
        </a:solidFill>
        <a:ln w="12700" cap="flat" cmpd="sng" algn="ctr">
          <a:solidFill>
            <a:schemeClr val="accent5">
              <a:hueOff val="12496992"/>
              <a:satOff val="-51097"/>
              <a:lumOff val="-400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82D859-FA0F-4C86-905C-C609569F7417}">
      <dsp:nvSpPr>
        <dsp:cNvPr id="0" name=""/>
        <dsp:cNvSpPr/>
      </dsp:nvSpPr>
      <dsp:spPr>
        <a:xfrm>
          <a:off x="11747455" y="1851868"/>
          <a:ext cx="2344700" cy="2055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500" kern="1200" dirty="0"/>
        </a:p>
      </dsp:txBody>
      <dsp:txXfrm>
        <a:off x="11747455" y="1851868"/>
        <a:ext cx="2344700" cy="20552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0E4B8-CA14-4084-9916-52057B9A7A16}">
      <dsp:nvSpPr>
        <dsp:cNvPr id="0" name=""/>
        <dsp:cNvSpPr/>
      </dsp:nvSpPr>
      <dsp:spPr>
        <a:xfrm rot="5400000">
          <a:off x="676026" y="3443519"/>
          <a:ext cx="2029238" cy="337660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ED621-FD21-4CCE-8E66-5DCFA634188A}">
      <dsp:nvSpPr>
        <dsp:cNvPr id="0" name=""/>
        <dsp:cNvSpPr/>
      </dsp:nvSpPr>
      <dsp:spPr>
        <a:xfrm>
          <a:off x="348819" y="4583384"/>
          <a:ext cx="3048419" cy="2672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2.1b. Priorizar los Procesos</a:t>
          </a:r>
          <a:endParaRPr lang="es-EC" sz="2800" kern="1200" dirty="0"/>
        </a:p>
      </dsp:txBody>
      <dsp:txXfrm>
        <a:off x="348819" y="4583384"/>
        <a:ext cx="3048419" cy="2672118"/>
      </dsp:txXfrm>
    </dsp:sp>
    <dsp:sp modelId="{6BDC961B-DD66-4FDB-A394-301D0BE43268}">
      <dsp:nvSpPr>
        <dsp:cNvPr id="0" name=""/>
        <dsp:cNvSpPr/>
      </dsp:nvSpPr>
      <dsp:spPr>
        <a:xfrm>
          <a:off x="2810542" y="3194929"/>
          <a:ext cx="575173" cy="575173"/>
        </a:xfrm>
        <a:prstGeom prst="triangle">
          <a:avLst>
            <a:gd name="adj" fmla="val 100000"/>
          </a:avLst>
        </a:prstGeom>
        <a:solidFill>
          <a:schemeClr val="accent5">
            <a:hueOff val="2082832"/>
            <a:satOff val="-8516"/>
            <a:lumOff val="-6667"/>
            <a:alphaOff val="0"/>
          </a:schemeClr>
        </a:solidFill>
        <a:ln w="12700" cap="flat" cmpd="sng" algn="ctr">
          <a:solidFill>
            <a:schemeClr val="accent5">
              <a:hueOff val="2082832"/>
              <a:satOff val="-8516"/>
              <a:lumOff val="-666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7232F-0177-405F-9C5A-8F07C673D8A9}">
      <dsp:nvSpPr>
        <dsp:cNvPr id="0" name=""/>
        <dsp:cNvSpPr/>
      </dsp:nvSpPr>
      <dsp:spPr>
        <a:xfrm rot="5400000">
          <a:off x="4407888" y="2520066"/>
          <a:ext cx="2029238" cy="337660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4165664"/>
            <a:satOff val="-17032"/>
            <a:lumOff val="-13334"/>
            <a:alphaOff val="0"/>
          </a:schemeClr>
        </a:solidFill>
        <a:ln w="12700" cap="flat" cmpd="sng" algn="ctr">
          <a:solidFill>
            <a:schemeClr val="accent5">
              <a:hueOff val="4165664"/>
              <a:satOff val="-17032"/>
              <a:lumOff val="-133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57FAD-27C3-4DE9-92D2-2EBBF7814EE7}">
      <dsp:nvSpPr>
        <dsp:cNvPr id="0" name=""/>
        <dsp:cNvSpPr/>
      </dsp:nvSpPr>
      <dsp:spPr>
        <a:xfrm>
          <a:off x="7870994" y="2843011"/>
          <a:ext cx="3048419" cy="2672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2.2b. Diagnóstico de Procesos (legal y tecnológico)</a:t>
          </a:r>
          <a:endParaRPr lang="es-EC" sz="2800" kern="1200" dirty="0"/>
        </a:p>
      </dsp:txBody>
      <dsp:txXfrm>
        <a:off x="7870994" y="2843011"/>
        <a:ext cx="3048419" cy="2672118"/>
      </dsp:txXfrm>
    </dsp:sp>
    <dsp:sp modelId="{19A7F84D-1C30-4466-8AA9-C5751C7F2F35}">
      <dsp:nvSpPr>
        <dsp:cNvPr id="0" name=""/>
        <dsp:cNvSpPr/>
      </dsp:nvSpPr>
      <dsp:spPr>
        <a:xfrm>
          <a:off x="6542404" y="2271476"/>
          <a:ext cx="575173" cy="575173"/>
        </a:xfrm>
        <a:prstGeom prst="triangle">
          <a:avLst>
            <a:gd name="adj" fmla="val 100000"/>
          </a:avLst>
        </a:prstGeom>
        <a:solidFill>
          <a:schemeClr val="accent5">
            <a:hueOff val="6248496"/>
            <a:satOff val="-25548"/>
            <a:lumOff val="-20001"/>
            <a:alphaOff val="0"/>
          </a:schemeClr>
        </a:solidFill>
        <a:ln w="12700" cap="flat" cmpd="sng" algn="ctr">
          <a:solidFill>
            <a:schemeClr val="accent5">
              <a:hueOff val="6248496"/>
              <a:satOff val="-25548"/>
              <a:lumOff val="-200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989C11-F221-4B09-8ECD-77B9D32B5408}">
      <dsp:nvSpPr>
        <dsp:cNvPr id="0" name=""/>
        <dsp:cNvSpPr/>
      </dsp:nvSpPr>
      <dsp:spPr>
        <a:xfrm rot="5400000">
          <a:off x="8139749" y="1596613"/>
          <a:ext cx="2029238" cy="337660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8331328"/>
            <a:satOff val="-34065"/>
            <a:lumOff val="-26668"/>
            <a:alphaOff val="0"/>
          </a:schemeClr>
        </a:solidFill>
        <a:ln w="12700" cap="flat" cmpd="sng" algn="ctr">
          <a:solidFill>
            <a:schemeClr val="accent5">
              <a:hueOff val="8331328"/>
              <a:satOff val="-34065"/>
              <a:lumOff val="-266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841E65-0E81-437B-A7CF-680BABCCB148}">
      <dsp:nvSpPr>
        <dsp:cNvPr id="0" name=""/>
        <dsp:cNvSpPr/>
      </dsp:nvSpPr>
      <dsp:spPr>
        <a:xfrm>
          <a:off x="7801019" y="2605491"/>
          <a:ext cx="3048419" cy="2672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500" kern="1200" dirty="0"/>
        </a:p>
      </dsp:txBody>
      <dsp:txXfrm>
        <a:off x="7801019" y="2605491"/>
        <a:ext cx="3048419" cy="2672118"/>
      </dsp:txXfrm>
    </dsp:sp>
    <dsp:sp modelId="{113A0507-2E32-4B35-8D33-A983520F1518}">
      <dsp:nvSpPr>
        <dsp:cNvPr id="0" name=""/>
        <dsp:cNvSpPr/>
      </dsp:nvSpPr>
      <dsp:spPr>
        <a:xfrm>
          <a:off x="10274265" y="1348023"/>
          <a:ext cx="575173" cy="575173"/>
        </a:xfrm>
        <a:prstGeom prst="triangle">
          <a:avLst>
            <a:gd name="adj" fmla="val 100000"/>
          </a:avLst>
        </a:prstGeom>
        <a:solidFill>
          <a:schemeClr val="accent5">
            <a:hueOff val="10414160"/>
            <a:satOff val="-42581"/>
            <a:lumOff val="-33335"/>
            <a:alphaOff val="0"/>
          </a:schemeClr>
        </a:solidFill>
        <a:ln w="12700" cap="flat" cmpd="sng" algn="ctr">
          <a:solidFill>
            <a:schemeClr val="accent5">
              <a:hueOff val="10414160"/>
              <a:satOff val="-42581"/>
              <a:lumOff val="-333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788E38-1F5D-4B0F-A825-95C897712984}">
      <dsp:nvSpPr>
        <dsp:cNvPr id="0" name=""/>
        <dsp:cNvSpPr/>
      </dsp:nvSpPr>
      <dsp:spPr>
        <a:xfrm rot="5400000">
          <a:off x="11871611" y="673160"/>
          <a:ext cx="2029238" cy="337660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12496992"/>
            <a:satOff val="-51097"/>
            <a:lumOff val="-40002"/>
            <a:alphaOff val="0"/>
          </a:schemeClr>
        </a:solidFill>
        <a:ln w="12700" cap="flat" cmpd="sng" algn="ctr">
          <a:solidFill>
            <a:schemeClr val="accent5">
              <a:hueOff val="12496992"/>
              <a:satOff val="-51097"/>
              <a:lumOff val="-400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82D859-FA0F-4C86-905C-C609569F7417}">
      <dsp:nvSpPr>
        <dsp:cNvPr id="0" name=""/>
        <dsp:cNvSpPr/>
      </dsp:nvSpPr>
      <dsp:spPr>
        <a:xfrm>
          <a:off x="11532880" y="1682038"/>
          <a:ext cx="3048419" cy="2672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500" kern="1200" dirty="0"/>
        </a:p>
      </dsp:txBody>
      <dsp:txXfrm>
        <a:off x="11532880" y="1682038"/>
        <a:ext cx="3048419" cy="26721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0E4B8-CA14-4084-9916-52057B9A7A16}">
      <dsp:nvSpPr>
        <dsp:cNvPr id="0" name=""/>
        <dsp:cNvSpPr/>
      </dsp:nvSpPr>
      <dsp:spPr>
        <a:xfrm rot="5400000">
          <a:off x="859630" y="3678892"/>
          <a:ext cx="2562696" cy="4264269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ED621-FD21-4CCE-8E66-5DCFA634188A}">
      <dsp:nvSpPr>
        <dsp:cNvPr id="0" name=""/>
        <dsp:cNvSpPr/>
      </dsp:nvSpPr>
      <dsp:spPr>
        <a:xfrm>
          <a:off x="446405" y="5118412"/>
          <a:ext cx="3849806" cy="3374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3.1 Diagrama de flujo automatizable</a:t>
          </a:r>
          <a:endParaRPr lang="es-EC" sz="2800" kern="1200" dirty="0"/>
        </a:p>
      </dsp:txBody>
      <dsp:txXfrm>
        <a:off x="446405" y="5118412"/>
        <a:ext cx="3849806" cy="3374580"/>
      </dsp:txXfrm>
    </dsp:sp>
    <dsp:sp modelId="{6BDC961B-DD66-4FDB-A394-301D0BE43268}">
      <dsp:nvSpPr>
        <dsp:cNvPr id="0" name=""/>
        <dsp:cNvSpPr/>
      </dsp:nvSpPr>
      <dsp:spPr>
        <a:xfrm>
          <a:off x="3555280" y="3364952"/>
          <a:ext cx="726378" cy="726378"/>
        </a:xfrm>
        <a:prstGeom prst="triangle">
          <a:avLst>
            <a:gd name="adj" fmla="val 100000"/>
          </a:avLst>
        </a:prstGeom>
        <a:solidFill>
          <a:schemeClr val="accent5">
            <a:hueOff val="2082832"/>
            <a:satOff val="-8516"/>
            <a:lumOff val="-6667"/>
            <a:alphaOff val="0"/>
          </a:schemeClr>
        </a:solidFill>
        <a:ln w="12700" cap="flat" cmpd="sng" algn="ctr">
          <a:solidFill>
            <a:schemeClr val="accent5">
              <a:hueOff val="2082832"/>
              <a:satOff val="-8516"/>
              <a:lumOff val="-666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7232F-0177-405F-9C5A-8F07C673D8A9}">
      <dsp:nvSpPr>
        <dsp:cNvPr id="0" name=""/>
        <dsp:cNvSpPr/>
      </dsp:nvSpPr>
      <dsp:spPr>
        <a:xfrm rot="5400000">
          <a:off x="5572545" y="2512677"/>
          <a:ext cx="2562696" cy="4264269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4165664"/>
            <a:satOff val="-17032"/>
            <a:lumOff val="-13334"/>
            <a:alphaOff val="0"/>
          </a:schemeClr>
        </a:solidFill>
        <a:ln w="12700" cap="flat" cmpd="sng" algn="ctr">
          <a:solidFill>
            <a:schemeClr val="accent5">
              <a:hueOff val="4165664"/>
              <a:satOff val="-17032"/>
              <a:lumOff val="-133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57FAD-27C3-4DE9-92D2-2EBBF7814EE7}">
      <dsp:nvSpPr>
        <dsp:cNvPr id="0" name=""/>
        <dsp:cNvSpPr/>
      </dsp:nvSpPr>
      <dsp:spPr>
        <a:xfrm>
          <a:off x="5278895" y="4028158"/>
          <a:ext cx="3849806" cy="3374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3.2 Definir reglas de negocio</a:t>
          </a:r>
          <a:endParaRPr lang="es-EC" sz="2800" kern="1200" dirty="0"/>
        </a:p>
      </dsp:txBody>
      <dsp:txXfrm>
        <a:off x="5278895" y="4028158"/>
        <a:ext cx="3849806" cy="3374580"/>
      </dsp:txXfrm>
    </dsp:sp>
    <dsp:sp modelId="{19A7F84D-1C30-4466-8AA9-C5751C7F2F35}">
      <dsp:nvSpPr>
        <dsp:cNvPr id="0" name=""/>
        <dsp:cNvSpPr/>
      </dsp:nvSpPr>
      <dsp:spPr>
        <a:xfrm>
          <a:off x="8268195" y="2198736"/>
          <a:ext cx="726378" cy="726378"/>
        </a:xfrm>
        <a:prstGeom prst="triangle">
          <a:avLst>
            <a:gd name="adj" fmla="val 100000"/>
          </a:avLst>
        </a:prstGeom>
        <a:solidFill>
          <a:schemeClr val="accent5">
            <a:hueOff val="6248496"/>
            <a:satOff val="-25548"/>
            <a:lumOff val="-20001"/>
            <a:alphaOff val="0"/>
          </a:schemeClr>
        </a:solidFill>
        <a:ln w="12700" cap="flat" cmpd="sng" algn="ctr">
          <a:solidFill>
            <a:schemeClr val="accent5">
              <a:hueOff val="6248496"/>
              <a:satOff val="-25548"/>
              <a:lumOff val="-200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989C11-F221-4B09-8ECD-77B9D32B5408}">
      <dsp:nvSpPr>
        <dsp:cNvPr id="0" name=""/>
        <dsp:cNvSpPr/>
      </dsp:nvSpPr>
      <dsp:spPr>
        <a:xfrm rot="5400000">
          <a:off x="10285460" y="1346461"/>
          <a:ext cx="2562696" cy="4264269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8331328"/>
            <a:satOff val="-34065"/>
            <a:lumOff val="-26668"/>
            <a:alphaOff val="0"/>
          </a:schemeClr>
        </a:solidFill>
        <a:ln w="12700" cap="flat" cmpd="sng" algn="ctr">
          <a:solidFill>
            <a:schemeClr val="accent5">
              <a:hueOff val="8331328"/>
              <a:satOff val="-34065"/>
              <a:lumOff val="-266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841E65-0E81-437B-A7CF-680BABCCB148}">
      <dsp:nvSpPr>
        <dsp:cNvPr id="0" name=""/>
        <dsp:cNvSpPr/>
      </dsp:nvSpPr>
      <dsp:spPr>
        <a:xfrm>
          <a:off x="10077545" y="2937162"/>
          <a:ext cx="3849806" cy="3374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3.3 Construir requerimientos funcionales</a:t>
          </a:r>
          <a:endParaRPr lang="es-EC" sz="2800" kern="1200" dirty="0"/>
        </a:p>
      </dsp:txBody>
      <dsp:txXfrm>
        <a:off x="10077545" y="2937162"/>
        <a:ext cx="3849806" cy="3374580"/>
      </dsp:txXfrm>
    </dsp:sp>
    <dsp:sp modelId="{113A0507-2E32-4B35-8D33-A983520F1518}">
      <dsp:nvSpPr>
        <dsp:cNvPr id="0" name=""/>
        <dsp:cNvSpPr/>
      </dsp:nvSpPr>
      <dsp:spPr>
        <a:xfrm>
          <a:off x="12981110" y="1032521"/>
          <a:ext cx="726378" cy="726378"/>
        </a:xfrm>
        <a:prstGeom prst="triangle">
          <a:avLst>
            <a:gd name="adj" fmla="val 100000"/>
          </a:avLst>
        </a:prstGeom>
        <a:solidFill>
          <a:schemeClr val="accent5">
            <a:hueOff val="10414160"/>
            <a:satOff val="-42581"/>
            <a:lumOff val="-33335"/>
            <a:alphaOff val="0"/>
          </a:schemeClr>
        </a:solidFill>
        <a:ln w="12700" cap="flat" cmpd="sng" algn="ctr">
          <a:solidFill>
            <a:schemeClr val="accent5">
              <a:hueOff val="10414160"/>
              <a:satOff val="-42581"/>
              <a:lumOff val="-333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788E38-1F5D-4B0F-A825-95C897712984}">
      <dsp:nvSpPr>
        <dsp:cNvPr id="0" name=""/>
        <dsp:cNvSpPr/>
      </dsp:nvSpPr>
      <dsp:spPr>
        <a:xfrm rot="5400000">
          <a:off x="14998375" y="180246"/>
          <a:ext cx="2562696" cy="4264269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12496992"/>
            <a:satOff val="-51097"/>
            <a:lumOff val="-40002"/>
            <a:alphaOff val="0"/>
          </a:schemeClr>
        </a:solidFill>
        <a:ln w="12700" cap="flat" cmpd="sng" algn="ctr">
          <a:solidFill>
            <a:schemeClr val="accent5">
              <a:hueOff val="12496992"/>
              <a:satOff val="-51097"/>
              <a:lumOff val="-400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82D859-FA0F-4C86-905C-C609569F7417}">
      <dsp:nvSpPr>
        <dsp:cNvPr id="0" name=""/>
        <dsp:cNvSpPr/>
      </dsp:nvSpPr>
      <dsp:spPr>
        <a:xfrm>
          <a:off x="14570598" y="1454343"/>
          <a:ext cx="3849806" cy="3374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3.4 Identificar requerimientos de interoperabilidad y bases de datos</a:t>
          </a:r>
          <a:endParaRPr lang="es-EC" sz="2800" kern="1200" dirty="0"/>
        </a:p>
      </dsp:txBody>
      <dsp:txXfrm>
        <a:off x="14570598" y="1454343"/>
        <a:ext cx="3849806" cy="33745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0E4B8-CA14-4084-9916-52057B9A7A16}">
      <dsp:nvSpPr>
        <dsp:cNvPr id="0" name=""/>
        <dsp:cNvSpPr/>
      </dsp:nvSpPr>
      <dsp:spPr>
        <a:xfrm rot="5400000">
          <a:off x="646293" y="5462145"/>
          <a:ext cx="1906182" cy="3171844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ED621-FD21-4CCE-8E66-5DCFA634188A}">
      <dsp:nvSpPr>
        <dsp:cNvPr id="0" name=""/>
        <dsp:cNvSpPr/>
      </dsp:nvSpPr>
      <dsp:spPr>
        <a:xfrm>
          <a:off x="338928" y="6532887"/>
          <a:ext cx="2863559" cy="2510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4.1 Construir flujo el proceso en el BPMS</a:t>
          </a:r>
          <a:endParaRPr lang="es-EC" sz="2900" kern="1200" dirty="0"/>
        </a:p>
      </dsp:txBody>
      <dsp:txXfrm>
        <a:off x="338928" y="6532887"/>
        <a:ext cx="2863559" cy="2510077"/>
      </dsp:txXfrm>
    </dsp:sp>
    <dsp:sp modelId="{6BDC961B-DD66-4FDB-A394-301D0BE43268}">
      <dsp:nvSpPr>
        <dsp:cNvPr id="0" name=""/>
        <dsp:cNvSpPr/>
      </dsp:nvSpPr>
      <dsp:spPr>
        <a:xfrm>
          <a:off x="2651369" y="5228630"/>
          <a:ext cx="540294" cy="540294"/>
        </a:xfrm>
        <a:prstGeom prst="triangle">
          <a:avLst>
            <a:gd name="adj" fmla="val 100000"/>
          </a:avLst>
        </a:prstGeom>
        <a:solidFill>
          <a:schemeClr val="accent5">
            <a:hueOff val="1249699"/>
            <a:satOff val="-5110"/>
            <a:lumOff val="-4000"/>
            <a:alphaOff val="0"/>
          </a:schemeClr>
        </a:solidFill>
        <a:ln w="12700" cap="flat" cmpd="sng" algn="ctr">
          <a:solidFill>
            <a:schemeClr val="accent5">
              <a:hueOff val="1249699"/>
              <a:satOff val="-5110"/>
              <a:lumOff val="-40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7232F-0177-405F-9C5A-8F07C673D8A9}">
      <dsp:nvSpPr>
        <dsp:cNvPr id="0" name=""/>
        <dsp:cNvSpPr/>
      </dsp:nvSpPr>
      <dsp:spPr>
        <a:xfrm rot="5400000">
          <a:off x="4151849" y="4594691"/>
          <a:ext cx="1906182" cy="3171844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2499399"/>
            <a:satOff val="-10219"/>
            <a:lumOff val="-8000"/>
            <a:alphaOff val="0"/>
          </a:schemeClr>
        </a:solidFill>
        <a:ln w="12700" cap="flat" cmpd="sng" algn="ctr">
          <a:solidFill>
            <a:schemeClr val="accent5">
              <a:hueOff val="2499399"/>
              <a:satOff val="-10219"/>
              <a:lumOff val="-80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57FAD-27C3-4DE9-92D2-2EBBF7814EE7}">
      <dsp:nvSpPr>
        <dsp:cNvPr id="0" name=""/>
        <dsp:cNvSpPr/>
      </dsp:nvSpPr>
      <dsp:spPr>
        <a:xfrm>
          <a:off x="3933426" y="5721936"/>
          <a:ext cx="2863559" cy="2510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4.2 Construir formularios en el BMPS</a:t>
          </a:r>
          <a:endParaRPr lang="es-EC" sz="2900" kern="1200" dirty="0"/>
        </a:p>
      </dsp:txBody>
      <dsp:txXfrm>
        <a:off x="3933426" y="5721936"/>
        <a:ext cx="2863559" cy="2510077"/>
      </dsp:txXfrm>
    </dsp:sp>
    <dsp:sp modelId="{19A7F84D-1C30-4466-8AA9-C5751C7F2F35}">
      <dsp:nvSpPr>
        <dsp:cNvPr id="0" name=""/>
        <dsp:cNvSpPr/>
      </dsp:nvSpPr>
      <dsp:spPr>
        <a:xfrm>
          <a:off x="6156925" y="4361177"/>
          <a:ext cx="540294" cy="540294"/>
        </a:xfrm>
        <a:prstGeom prst="triangle">
          <a:avLst>
            <a:gd name="adj" fmla="val 100000"/>
          </a:avLst>
        </a:prstGeom>
        <a:solidFill>
          <a:schemeClr val="accent5">
            <a:hueOff val="3749098"/>
            <a:satOff val="-15329"/>
            <a:lumOff val="-12001"/>
            <a:alphaOff val="0"/>
          </a:schemeClr>
        </a:solidFill>
        <a:ln w="12700" cap="flat" cmpd="sng" algn="ctr">
          <a:solidFill>
            <a:schemeClr val="accent5">
              <a:hueOff val="3749098"/>
              <a:satOff val="-15329"/>
              <a:lumOff val="-120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989C11-F221-4B09-8ECD-77B9D32B5408}">
      <dsp:nvSpPr>
        <dsp:cNvPr id="0" name=""/>
        <dsp:cNvSpPr/>
      </dsp:nvSpPr>
      <dsp:spPr>
        <a:xfrm rot="5400000">
          <a:off x="7657405" y="3727238"/>
          <a:ext cx="1906182" cy="3171844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4998797"/>
            <a:satOff val="-20439"/>
            <a:lumOff val="-16001"/>
            <a:alphaOff val="0"/>
          </a:schemeClr>
        </a:solidFill>
        <a:ln w="12700" cap="flat" cmpd="sng" algn="ctr">
          <a:solidFill>
            <a:schemeClr val="accent5">
              <a:hueOff val="4998797"/>
              <a:satOff val="-20439"/>
              <a:lumOff val="-160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841E65-0E81-437B-A7CF-680BABCCB148}">
      <dsp:nvSpPr>
        <dsp:cNvPr id="0" name=""/>
        <dsp:cNvSpPr/>
      </dsp:nvSpPr>
      <dsp:spPr>
        <a:xfrm>
          <a:off x="7502753" y="4910432"/>
          <a:ext cx="2863559" cy="2510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4.3 Configurar reglas de negocio en el BMPS</a:t>
          </a:r>
          <a:endParaRPr lang="es-EC" sz="2900" kern="1200" dirty="0"/>
        </a:p>
      </dsp:txBody>
      <dsp:txXfrm>
        <a:off x="7502753" y="4910432"/>
        <a:ext cx="2863559" cy="2510077"/>
      </dsp:txXfrm>
    </dsp:sp>
    <dsp:sp modelId="{113A0507-2E32-4B35-8D33-A983520F1518}">
      <dsp:nvSpPr>
        <dsp:cNvPr id="0" name=""/>
        <dsp:cNvSpPr/>
      </dsp:nvSpPr>
      <dsp:spPr>
        <a:xfrm>
          <a:off x="9662480" y="3493723"/>
          <a:ext cx="540294" cy="540294"/>
        </a:xfrm>
        <a:prstGeom prst="triangle">
          <a:avLst>
            <a:gd name="adj" fmla="val 100000"/>
          </a:avLst>
        </a:prstGeom>
        <a:solidFill>
          <a:schemeClr val="accent5">
            <a:hueOff val="6248496"/>
            <a:satOff val="-25548"/>
            <a:lumOff val="-20001"/>
            <a:alphaOff val="0"/>
          </a:schemeClr>
        </a:solidFill>
        <a:ln w="12700" cap="flat" cmpd="sng" algn="ctr">
          <a:solidFill>
            <a:schemeClr val="accent5">
              <a:hueOff val="6248496"/>
              <a:satOff val="-25548"/>
              <a:lumOff val="-200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788E38-1F5D-4B0F-A825-95C897712984}">
      <dsp:nvSpPr>
        <dsp:cNvPr id="0" name=""/>
        <dsp:cNvSpPr/>
      </dsp:nvSpPr>
      <dsp:spPr>
        <a:xfrm rot="5400000">
          <a:off x="11162960" y="2859785"/>
          <a:ext cx="1906182" cy="3171844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7498195"/>
            <a:satOff val="-30658"/>
            <a:lumOff val="-24001"/>
            <a:alphaOff val="0"/>
          </a:schemeClr>
        </a:solidFill>
        <a:ln w="12700" cap="flat" cmpd="sng" algn="ctr">
          <a:solidFill>
            <a:schemeClr val="accent5">
              <a:hueOff val="7498195"/>
              <a:satOff val="-30658"/>
              <a:lumOff val="-240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82D859-FA0F-4C86-905C-C609569F7417}">
      <dsp:nvSpPr>
        <dsp:cNvPr id="0" name=""/>
        <dsp:cNvSpPr/>
      </dsp:nvSpPr>
      <dsp:spPr>
        <a:xfrm>
          <a:off x="10844771" y="3807483"/>
          <a:ext cx="2863559" cy="2510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4.4 Desarrollo de insumos para la integración</a:t>
          </a:r>
          <a:endParaRPr lang="es-EC" sz="2900" kern="1200" dirty="0"/>
        </a:p>
      </dsp:txBody>
      <dsp:txXfrm>
        <a:off x="10844771" y="3807483"/>
        <a:ext cx="2863559" cy="2510077"/>
      </dsp:txXfrm>
    </dsp:sp>
    <dsp:sp modelId="{94314BE9-55E4-4D9A-AD8A-3B5721613891}">
      <dsp:nvSpPr>
        <dsp:cNvPr id="0" name=""/>
        <dsp:cNvSpPr/>
      </dsp:nvSpPr>
      <dsp:spPr>
        <a:xfrm>
          <a:off x="13168036" y="2626270"/>
          <a:ext cx="540294" cy="540294"/>
        </a:xfrm>
        <a:prstGeom prst="triangle">
          <a:avLst>
            <a:gd name="adj" fmla="val 100000"/>
          </a:avLst>
        </a:prstGeom>
        <a:solidFill>
          <a:schemeClr val="accent5">
            <a:hueOff val="8747894"/>
            <a:satOff val="-35768"/>
            <a:lumOff val="-28001"/>
            <a:alphaOff val="0"/>
          </a:schemeClr>
        </a:solidFill>
        <a:ln w="12700" cap="flat" cmpd="sng" algn="ctr">
          <a:solidFill>
            <a:schemeClr val="accent5">
              <a:hueOff val="8747894"/>
              <a:satOff val="-35768"/>
              <a:lumOff val="-280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AC9154-B959-4A1C-93AD-40C33C04A025}">
      <dsp:nvSpPr>
        <dsp:cNvPr id="0" name=""/>
        <dsp:cNvSpPr/>
      </dsp:nvSpPr>
      <dsp:spPr>
        <a:xfrm rot="5400000">
          <a:off x="14668516" y="1992332"/>
          <a:ext cx="1906182" cy="3171844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9997594"/>
            <a:satOff val="-40878"/>
            <a:lumOff val="-32002"/>
            <a:alphaOff val="0"/>
          </a:schemeClr>
        </a:solidFill>
        <a:ln w="12700" cap="flat" cmpd="sng" algn="ctr">
          <a:solidFill>
            <a:schemeClr val="accent5">
              <a:hueOff val="9997594"/>
              <a:satOff val="-40878"/>
              <a:lumOff val="-320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0A360-C0B6-4049-A998-147C4239DD1B}">
      <dsp:nvSpPr>
        <dsp:cNvPr id="0" name=""/>
        <dsp:cNvSpPr/>
      </dsp:nvSpPr>
      <dsp:spPr>
        <a:xfrm>
          <a:off x="14350327" y="2940030"/>
          <a:ext cx="2863559" cy="2510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4.5 Desarrollo</a:t>
          </a:r>
          <a:endParaRPr lang="es-EC" sz="2900" kern="1200" dirty="0"/>
        </a:p>
      </dsp:txBody>
      <dsp:txXfrm>
        <a:off x="14350327" y="2940030"/>
        <a:ext cx="2863559" cy="2510077"/>
      </dsp:txXfrm>
    </dsp:sp>
    <dsp:sp modelId="{2FCD6FD2-CD03-431B-A0A3-B0D872A5ADCD}">
      <dsp:nvSpPr>
        <dsp:cNvPr id="0" name=""/>
        <dsp:cNvSpPr/>
      </dsp:nvSpPr>
      <dsp:spPr>
        <a:xfrm>
          <a:off x="16673592" y="1758817"/>
          <a:ext cx="540294" cy="540294"/>
        </a:xfrm>
        <a:prstGeom prst="triangle">
          <a:avLst>
            <a:gd name="adj" fmla="val 100000"/>
          </a:avLst>
        </a:prstGeom>
        <a:solidFill>
          <a:schemeClr val="accent5">
            <a:hueOff val="11247293"/>
            <a:satOff val="-45987"/>
            <a:lumOff val="-36002"/>
            <a:alphaOff val="0"/>
          </a:schemeClr>
        </a:solidFill>
        <a:ln w="12700" cap="flat" cmpd="sng" algn="ctr">
          <a:solidFill>
            <a:schemeClr val="accent5">
              <a:hueOff val="11247293"/>
              <a:satOff val="-45987"/>
              <a:lumOff val="-360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CC3A17-6D23-4E66-8268-4E29FC99DBBA}">
      <dsp:nvSpPr>
        <dsp:cNvPr id="0" name=""/>
        <dsp:cNvSpPr/>
      </dsp:nvSpPr>
      <dsp:spPr>
        <a:xfrm rot="5400000">
          <a:off x="18174072" y="1124878"/>
          <a:ext cx="1906182" cy="3171844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12496992"/>
            <a:satOff val="-51097"/>
            <a:lumOff val="-40002"/>
            <a:alphaOff val="0"/>
          </a:schemeClr>
        </a:solidFill>
        <a:ln w="12700" cap="flat" cmpd="sng" algn="ctr">
          <a:solidFill>
            <a:schemeClr val="accent5">
              <a:hueOff val="12496992"/>
              <a:satOff val="-51097"/>
              <a:lumOff val="-400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30EAA3-B5B3-4450-BEE2-B83CC8CB6F57}">
      <dsp:nvSpPr>
        <dsp:cNvPr id="0" name=""/>
        <dsp:cNvSpPr/>
      </dsp:nvSpPr>
      <dsp:spPr>
        <a:xfrm>
          <a:off x="17855883" y="2072577"/>
          <a:ext cx="2863559" cy="2510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4.6 Implementación y paso a producción</a:t>
          </a:r>
          <a:endParaRPr lang="es-EC" sz="2900" kern="1200" dirty="0"/>
        </a:p>
      </dsp:txBody>
      <dsp:txXfrm>
        <a:off x="17855883" y="2072577"/>
        <a:ext cx="2863559" cy="25100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00E4B8-CA14-4084-9916-52057B9A7A16}">
      <dsp:nvSpPr>
        <dsp:cNvPr id="0" name=""/>
        <dsp:cNvSpPr/>
      </dsp:nvSpPr>
      <dsp:spPr>
        <a:xfrm rot="5400000">
          <a:off x="726247" y="3749862"/>
          <a:ext cx="2184069" cy="3634242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ED621-FD21-4CCE-8E66-5DCFA634188A}">
      <dsp:nvSpPr>
        <dsp:cNvPr id="0" name=""/>
        <dsp:cNvSpPr/>
      </dsp:nvSpPr>
      <dsp:spPr>
        <a:xfrm>
          <a:off x="374074" y="4976699"/>
          <a:ext cx="3281014" cy="28760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5.1b. Identificar métricas del proceso automatizado</a:t>
          </a:r>
          <a:endParaRPr lang="es-EC" sz="2800" kern="1200" dirty="0"/>
        </a:p>
      </dsp:txBody>
      <dsp:txXfrm>
        <a:off x="374074" y="4976699"/>
        <a:ext cx="3281014" cy="2876001"/>
      </dsp:txXfrm>
    </dsp:sp>
    <dsp:sp modelId="{6BDC961B-DD66-4FDB-A394-301D0BE43268}">
      <dsp:nvSpPr>
        <dsp:cNvPr id="0" name=""/>
        <dsp:cNvSpPr/>
      </dsp:nvSpPr>
      <dsp:spPr>
        <a:xfrm>
          <a:off x="3023627" y="3482305"/>
          <a:ext cx="619059" cy="619059"/>
        </a:xfrm>
        <a:prstGeom prst="triangle">
          <a:avLst>
            <a:gd name="adj" fmla="val 100000"/>
          </a:avLst>
        </a:prstGeom>
        <a:solidFill>
          <a:schemeClr val="accent5">
            <a:hueOff val="2082832"/>
            <a:satOff val="-8516"/>
            <a:lumOff val="-6667"/>
            <a:alphaOff val="0"/>
          </a:schemeClr>
        </a:solidFill>
        <a:ln w="12700" cap="flat" cmpd="sng" algn="ctr">
          <a:solidFill>
            <a:schemeClr val="accent5">
              <a:hueOff val="2082832"/>
              <a:satOff val="-8516"/>
              <a:lumOff val="-666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42213B-EF32-4F42-8AE8-2C9D85596AB6}">
      <dsp:nvSpPr>
        <dsp:cNvPr id="0" name=""/>
        <dsp:cNvSpPr/>
      </dsp:nvSpPr>
      <dsp:spPr>
        <a:xfrm rot="5400000">
          <a:off x="4742851" y="2755950"/>
          <a:ext cx="2184069" cy="3634242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4165664"/>
            <a:satOff val="-17032"/>
            <a:lumOff val="-13334"/>
            <a:alphaOff val="0"/>
          </a:schemeClr>
        </a:solidFill>
        <a:ln w="12700" cap="flat" cmpd="sng" algn="ctr">
          <a:solidFill>
            <a:schemeClr val="accent5">
              <a:hueOff val="4165664"/>
              <a:satOff val="-17032"/>
              <a:lumOff val="-1333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4A3C32-45C4-41A4-BC02-4A0AFF1BDBCD}">
      <dsp:nvSpPr>
        <dsp:cNvPr id="0" name=""/>
        <dsp:cNvSpPr/>
      </dsp:nvSpPr>
      <dsp:spPr>
        <a:xfrm>
          <a:off x="4493800" y="4046519"/>
          <a:ext cx="3281014" cy="28760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5.2b. Aprobar métricas del proceso automatizado</a:t>
          </a:r>
          <a:endParaRPr lang="es-EC" sz="2800" kern="1200" dirty="0"/>
        </a:p>
      </dsp:txBody>
      <dsp:txXfrm>
        <a:off x="4493800" y="4046519"/>
        <a:ext cx="3281014" cy="2876001"/>
      </dsp:txXfrm>
    </dsp:sp>
    <dsp:sp modelId="{F84257C6-91F9-4071-843C-3FFCCB8420E1}">
      <dsp:nvSpPr>
        <dsp:cNvPr id="0" name=""/>
        <dsp:cNvSpPr/>
      </dsp:nvSpPr>
      <dsp:spPr>
        <a:xfrm>
          <a:off x="7040231" y="2488393"/>
          <a:ext cx="619059" cy="619059"/>
        </a:xfrm>
        <a:prstGeom prst="triangle">
          <a:avLst>
            <a:gd name="adj" fmla="val 100000"/>
          </a:avLst>
        </a:prstGeom>
        <a:solidFill>
          <a:schemeClr val="accent5">
            <a:hueOff val="6248496"/>
            <a:satOff val="-25548"/>
            <a:lumOff val="-20001"/>
            <a:alphaOff val="0"/>
          </a:schemeClr>
        </a:solidFill>
        <a:ln w="12700" cap="flat" cmpd="sng" algn="ctr">
          <a:solidFill>
            <a:schemeClr val="accent5">
              <a:hueOff val="6248496"/>
              <a:satOff val="-25548"/>
              <a:lumOff val="-200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989C11-F221-4B09-8ECD-77B9D32B5408}">
      <dsp:nvSpPr>
        <dsp:cNvPr id="0" name=""/>
        <dsp:cNvSpPr/>
      </dsp:nvSpPr>
      <dsp:spPr>
        <a:xfrm rot="5400000">
          <a:off x="8759454" y="1762037"/>
          <a:ext cx="2184069" cy="3634242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8331328"/>
            <a:satOff val="-34065"/>
            <a:lumOff val="-26668"/>
            <a:alphaOff val="0"/>
          </a:schemeClr>
        </a:solidFill>
        <a:ln w="12700" cap="flat" cmpd="sng" algn="ctr">
          <a:solidFill>
            <a:schemeClr val="accent5">
              <a:hueOff val="8331328"/>
              <a:satOff val="-34065"/>
              <a:lumOff val="-266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841E65-0E81-437B-A7CF-680BABCCB148}">
      <dsp:nvSpPr>
        <dsp:cNvPr id="0" name=""/>
        <dsp:cNvSpPr/>
      </dsp:nvSpPr>
      <dsp:spPr>
        <a:xfrm>
          <a:off x="8394878" y="2847893"/>
          <a:ext cx="3281014" cy="28760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500" kern="1200" dirty="0"/>
        </a:p>
      </dsp:txBody>
      <dsp:txXfrm>
        <a:off x="8394878" y="2847893"/>
        <a:ext cx="3281014" cy="2876001"/>
      </dsp:txXfrm>
    </dsp:sp>
    <dsp:sp modelId="{113A0507-2E32-4B35-8D33-A983520F1518}">
      <dsp:nvSpPr>
        <dsp:cNvPr id="0" name=""/>
        <dsp:cNvSpPr/>
      </dsp:nvSpPr>
      <dsp:spPr>
        <a:xfrm>
          <a:off x="11056834" y="1494480"/>
          <a:ext cx="619059" cy="619059"/>
        </a:xfrm>
        <a:prstGeom prst="triangle">
          <a:avLst>
            <a:gd name="adj" fmla="val 100000"/>
          </a:avLst>
        </a:prstGeom>
        <a:solidFill>
          <a:schemeClr val="accent5">
            <a:hueOff val="10414160"/>
            <a:satOff val="-42581"/>
            <a:lumOff val="-33335"/>
            <a:alphaOff val="0"/>
          </a:schemeClr>
        </a:solidFill>
        <a:ln w="12700" cap="flat" cmpd="sng" algn="ctr">
          <a:solidFill>
            <a:schemeClr val="accent5">
              <a:hueOff val="10414160"/>
              <a:satOff val="-42581"/>
              <a:lumOff val="-333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788E38-1F5D-4B0F-A825-95C897712984}">
      <dsp:nvSpPr>
        <dsp:cNvPr id="0" name=""/>
        <dsp:cNvSpPr/>
      </dsp:nvSpPr>
      <dsp:spPr>
        <a:xfrm rot="5400000">
          <a:off x="12776057" y="768125"/>
          <a:ext cx="2184069" cy="3634242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12496992"/>
            <a:satOff val="-51097"/>
            <a:lumOff val="-40002"/>
            <a:alphaOff val="0"/>
          </a:schemeClr>
        </a:solidFill>
        <a:ln w="12700" cap="flat" cmpd="sng" algn="ctr">
          <a:solidFill>
            <a:schemeClr val="accent5">
              <a:hueOff val="12496992"/>
              <a:satOff val="-51097"/>
              <a:lumOff val="-400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82D859-FA0F-4C86-905C-C609569F7417}">
      <dsp:nvSpPr>
        <dsp:cNvPr id="0" name=""/>
        <dsp:cNvSpPr/>
      </dsp:nvSpPr>
      <dsp:spPr>
        <a:xfrm>
          <a:off x="12349175" y="2004971"/>
          <a:ext cx="3281014" cy="28760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5.3b. Evaluación del desempeño del proceso automatizado</a:t>
          </a:r>
          <a:endParaRPr lang="es-EC" sz="2800" kern="1200" dirty="0"/>
        </a:p>
      </dsp:txBody>
      <dsp:txXfrm>
        <a:off x="12349175" y="2004971"/>
        <a:ext cx="3281014" cy="2876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1731"/>
          </a:xfrm>
          <a:prstGeom prst="rect">
            <a:avLst/>
          </a:prstGeom>
        </p:spPr>
        <p:txBody>
          <a:bodyPr vert="horz" lIns="99069" tIns="49535" rIns="99069" bIns="4953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8" cy="511731"/>
          </a:xfrm>
          <a:prstGeom prst="rect">
            <a:avLst/>
          </a:prstGeom>
        </p:spPr>
        <p:txBody>
          <a:bodyPr vert="horz" lIns="99069" tIns="49535" rIns="99069" bIns="49535" rtlCol="0"/>
          <a:lstStyle>
            <a:lvl1pPr algn="r">
              <a:defRPr sz="1300"/>
            </a:lvl1pPr>
          </a:lstStyle>
          <a:p>
            <a:fld id="{6215913B-7DAC-D845-BC1D-1E8B40EE75FD}" type="datetimeFigureOut">
              <a:t>03/04/2017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8" cy="511731"/>
          </a:xfrm>
          <a:prstGeom prst="rect">
            <a:avLst/>
          </a:prstGeom>
        </p:spPr>
        <p:txBody>
          <a:bodyPr vert="horz" lIns="99069" tIns="49535" rIns="99069" bIns="4953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8" cy="511731"/>
          </a:xfrm>
          <a:prstGeom prst="rect">
            <a:avLst/>
          </a:prstGeom>
        </p:spPr>
        <p:txBody>
          <a:bodyPr vert="horz" lIns="99069" tIns="49535" rIns="99069" bIns="49535" rtlCol="0" anchor="b"/>
          <a:lstStyle>
            <a:lvl1pPr algn="r">
              <a:defRPr sz="1300"/>
            </a:lvl1pPr>
          </a:lstStyle>
          <a:p>
            <a:fld id="{8BF664EA-9666-8E46-AD63-5B48980F3D2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155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1731"/>
          </a:xfrm>
          <a:prstGeom prst="rect">
            <a:avLst/>
          </a:prstGeom>
        </p:spPr>
        <p:txBody>
          <a:bodyPr vert="horz" lIns="99069" tIns="49535" rIns="99069" bIns="49535" rtlCol="0"/>
          <a:lstStyle>
            <a:lvl1pPr algn="l">
              <a:defRPr sz="1300">
                <a:latin typeface="Lato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8" cy="511731"/>
          </a:xfrm>
          <a:prstGeom prst="rect">
            <a:avLst/>
          </a:prstGeom>
        </p:spPr>
        <p:txBody>
          <a:bodyPr vert="horz" lIns="99069" tIns="49535" rIns="99069" bIns="49535" rtlCol="0"/>
          <a:lstStyle>
            <a:lvl1pPr algn="r">
              <a:defRPr sz="1300">
                <a:latin typeface="Lato Light"/>
              </a:defRPr>
            </a:lvl1pPr>
          </a:lstStyle>
          <a:p>
            <a:fld id="{EFC10EE1-B198-C942-8235-326C972CBB30}" type="datetimeFigureOut">
              <a:rPr lang="en-US" smtClean="0"/>
              <a:pPr/>
              <a:t>4/3/2017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6763"/>
            <a:ext cx="682148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9" tIns="49535" rIns="99069" bIns="4953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9069" tIns="49535" rIns="99069" bIns="49535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8" cy="511731"/>
          </a:xfrm>
          <a:prstGeom prst="rect">
            <a:avLst/>
          </a:prstGeom>
        </p:spPr>
        <p:txBody>
          <a:bodyPr vert="horz" lIns="99069" tIns="49535" rIns="99069" bIns="49535" rtlCol="0" anchor="b"/>
          <a:lstStyle>
            <a:lvl1pPr algn="l">
              <a:defRPr sz="1300">
                <a:latin typeface="Lato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8" cy="511731"/>
          </a:xfrm>
          <a:prstGeom prst="rect">
            <a:avLst/>
          </a:prstGeom>
        </p:spPr>
        <p:txBody>
          <a:bodyPr vert="horz" lIns="99069" tIns="49535" rIns="99069" bIns="49535" rtlCol="0" anchor="b"/>
          <a:lstStyle>
            <a:lvl1pPr algn="r">
              <a:defRPr sz="1300">
                <a:latin typeface="Lato Light"/>
              </a:defRPr>
            </a:lvl1pPr>
          </a:lstStyle>
          <a:p>
            <a:fld id="{006BE02D-20C0-F840-AFAC-BEA99C74FDC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217" rtl="0" eaLnBrk="1" latinLnBrk="0" hangingPunct="1">
      <a:defRPr sz="2400" kern="1200">
        <a:solidFill>
          <a:schemeClr val="tx1"/>
        </a:solidFill>
        <a:latin typeface="Lato Light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Lato Light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Lato Light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Lato Light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Lato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21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507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83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87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5522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537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646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628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334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4467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858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955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099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977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90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78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390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381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263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sung Galaxy S6 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5393212" y="3512612"/>
            <a:ext cx="4636956" cy="8206561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06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-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6545582" y="3673902"/>
            <a:ext cx="2519228" cy="2517622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30000"/>
              </a:lnSpc>
              <a:buNone/>
              <a:defRPr sz="2400" baseline="0"/>
            </a:lvl1pPr>
          </a:lstStyle>
          <a:p>
            <a:r>
              <a:rPr lang="en-US" dirty="0" smtClean="0"/>
              <a:t>Drag  Your Picture Here</a:t>
            </a:r>
            <a:endParaRPr lang="en-US" dirty="0"/>
          </a:p>
        </p:txBody>
      </p:sp>
      <p:sp>
        <p:nvSpPr>
          <p:cNvPr id="20" name="Picture Placeholder 13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10932386" y="3673902"/>
            <a:ext cx="2519228" cy="2517622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30000"/>
              </a:lnSpc>
              <a:buNone/>
              <a:defRPr sz="2400" baseline="0"/>
            </a:lvl1pPr>
          </a:lstStyle>
          <a:p>
            <a:r>
              <a:rPr lang="en-US" dirty="0" smtClean="0"/>
              <a:t>Drag  Your Picture Here</a:t>
            </a:r>
            <a:endParaRPr lang="en-US" dirty="0"/>
          </a:p>
        </p:txBody>
      </p:sp>
      <p:sp>
        <p:nvSpPr>
          <p:cNvPr id="21" name="Picture Placeholder 13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15279538" y="3673902"/>
            <a:ext cx="2519228" cy="2517622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30000"/>
              </a:lnSpc>
              <a:buNone/>
              <a:defRPr sz="2400" baseline="0"/>
            </a:lvl1pPr>
          </a:lstStyle>
          <a:p>
            <a:r>
              <a:rPr lang="en-US" dirty="0" smtClean="0"/>
              <a:t>Drag  Your Picture Here</a:t>
            </a:r>
            <a:endParaRPr lang="en-US" dirty="0"/>
          </a:p>
        </p:txBody>
      </p:sp>
      <p:sp>
        <p:nvSpPr>
          <p:cNvPr id="22" name="Picture Placeholder 13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19691076" y="3673902"/>
            <a:ext cx="2519228" cy="2517622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30000"/>
              </a:lnSpc>
              <a:buNone/>
              <a:defRPr sz="2400" baseline="0"/>
            </a:lvl1pPr>
          </a:lstStyle>
          <a:p>
            <a:r>
              <a:rPr lang="en-US" dirty="0" smtClean="0"/>
              <a:t>Drag  Your Picture Here</a:t>
            </a:r>
            <a:endParaRPr lang="en-US" dirty="0"/>
          </a:p>
        </p:txBody>
      </p:sp>
      <p:sp>
        <p:nvSpPr>
          <p:cNvPr id="23" name="Picture Placeholder 13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2156324" y="3673902"/>
            <a:ext cx="2519228" cy="2517622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30000"/>
              </a:lnSpc>
              <a:buNone/>
              <a:defRPr sz="2400" baseline="0"/>
            </a:lvl1pPr>
          </a:lstStyle>
          <a:p>
            <a:r>
              <a:rPr lang="en-US" dirty="0" smtClean="0"/>
              <a:t>Drag  Your Picture Here</a:t>
            </a:r>
            <a:endParaRPr lang="en-US" dirty="0"/>
          </a:p>
        </p:txBody>
      </p:sp>
      <p:sp>
        <p:nvSpPr>
          <p:cNvPr id="24" name="Picture Placeholder 13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545582" y="7751105"/>
            <a:ext cx="2519228" cy="2517622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30000"/>
              </a:lnSpc>
              <a:buNone/>
              <a:defRPr sz="2400" baseline="0"/>
            </a:lvl1pPr>
          </a:lstStyle>
          <a:p>
            <a:r>
              <a:rPr lang="en-US" dirty="0" smtClean="0"/>
              <a:t>Drag  Your Picture Here</a:t>
            </a:r>
            <a:endParaRPr lang="en-US" dirty="0"/>
          </a:p>
        </p:txBody>
      </p:sp>
      <p:sp>
        <p:nvSpPr>
          <p:cNvPr id="25" name="Picture Placeholder 13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10932386" y="7751105"/>
            <a:ext cx="2519228" cy="2517622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30000"/>
              </a:lnSpc>
              <a:buNone/>
              <a:defRPr sz="2400" baseline="0"/>
            </a:lvl1pPr>
          </a:lstStyle>
          <a:p>
            <a:r>
              <a:rPr lang="en-US" dirty="0" smtClean="0"/>
              <a:t>Drag  Your Picture Here</a:t>
            </a:r>
            <a:endParaRPr lang="en-US" dirty="0"/>
          </a:p>
        </p:txBody>
      </p:sp>
      <p:sp>
        <p:nvSpPr>
          <p:cNvPr id="26" name="Picture Placeholder 13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15279538" y="7751105"/>
            <a:ext cx="2519228" cy="2517622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30000"/>
              </a:lnSpc>
              <a:buNone/>
              <a:defRPr sz="2400" baseline="0"/>
            </a:lvl1pPr>
          </a:lstStyle>
          <a:p>
            <a:r>
              <a:rPr lang="en-US" dirty="0" smtClean="0"/>
              <a:t>Drag  Your Picture Here</a:t>
            </a:r>
            <a:endParaRPr lang="en-US" dirty="0"/>
          </a:p>
        </p:txBody>
      </p:sp>
      <p:sp>
        <p:nvSpPr>
          <p:cNvPr id="27" name="Picture Placeholder 13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19691076" y="7751105"/>
            <a:ext cx="2519228" cy="2517622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30000"/>
              </a:lnSpc>
              <a:buNone/>
              <a:defRPr sz="2400" baseline="0"/>
            </a:lvl1pPr>
          </a:lstStyle>
          <a:p>
            <a:r>
              <a:rPr lang="en-US" dirty="0" smtClean="0"/>
              <a:t>Drag  Your Picture Here</a:t>
            </a:r>
            <a:endParaRPr lang="en-US" dirty="0"/>
          </a:p>
        </p:txBody>
      </p:sp>
      <p:sp>
        <p:nvSpPr>
          <p:cNvPr id="28" name="Picture Placeholder 13"/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2156324" y="7751105"/>
            <a:ext cx="2519228" cy="2517622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30000"/>
              </a:lnSpc>
              <a:buNone/>
              <a:defRPr sz="2400" baseline="0"/>
            </a:lvl1pPr>
          </a:lstStyle>
          <a:p>
            <a:r>
              <a:rPr lang="en-US" dirty="0" smtClean="0"/>
              <a:t>Drag  Your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1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axy S6 - 3 Ph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16"/>
          <p:cNvSpPr>
            <a:spLocks noGrp="1" noChangeAspect="1"/>
          </p:cNvSpPr>
          <p:nvPr userDrawn="1">
            <p:ph type="pic" sz="quarter" idx="13"/>
          </p:nvPr>
        </p:nvSpPr>
        <p:spPr>
          <a:xfrm>
            <a:off x="8652934" y="4245482"/>
            <a:ext cx="2620998" cy="589182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24" name="Picture Placeholder 16"/>
          <p:cNvSpPr>
            <a:spLocks noGrp="1" noChangeAspect="1"/>
          </p:cNvSpPr>
          <p:nvPr userDrawn="1">
            <p:ph type="pic" sz="quarter" idx="14"/>
          </p:nvPr>
        </p:nvSpPr>
        <p:spPr>
          <a:xfrm>
            <a:off x="2194259" y="4245482"/>
            <a:ext cx="1835873" cy="589182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25" name="Picture Placeholder 16"/>
          <p:cNvSpPr>
            <a:spLocks noGrp="1" noChangeAspect="1"/>
          </p:cNvSpPr>
          <p:nvPr>
            <p:ph type="pic" sz="quarter" idx="10"/>
          </p:nvPr>
        </p:nvSpPr>
        <p:spPr>
          <a:xfrm>
            <a:off x="4241765" y="3600086"/>
            <a:ext cx="4247105" cy="751664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74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14:reveal/>
      </p:transition>
    </mc:Choice>
    <mc:Fallback xmlns="">
      <p:transition xmlns:p14="http://schemas.microsoft.com/office/powerpoint/2010/main"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sung - 3 Galaxy S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9"/>
          <p:cNvSpPr>
            <a:spLocks noGrp="1" noChangeAspect="1"/>
          </p:cNvSpPr>
          <p:nvPr>
            <p:ph type="pic" sz="quarter" idx="10"/>
          </p:nvPr>
        </p:nvSpPr>
        <p:spPr>
          <a:xfrm>
            <a:off x="3830784" y="3649628"/>
            <a:ext cx="3744585" cy="6665914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10310677" y="3649628"/>
            <a:ext cx="3748317" cy="6665914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16924859" y="3649628"/>
            <a:ext cx="3796004" cy="6665914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14:reveal/>
      </p:transition>
    </mc:Choice>
    <mc:Fallback xmlns="">
      <p:transition xmlns:p14="http://schemas.microsoft.com/office/powerpoint/2010/main"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 userDrawn="1"/>
        </p:nvSpPr>
        <p:spPr>
          <a:xfrm>
            <a:off x="34582" y="13220352"/>
            <a:ext cx="23214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000" b="1" dirty="0" smtClean="0">
                <a:solidFill>
                  <a:schemeClr val="accent1"/>
                </a:solidFill>
                <a:latin typeface="+mj-lt"/>
              </a:rPr>
              <a:t>Desarrollado por:</a:t>
            </a:r>
            <a:endParaRPr lang="es-EC" sz="2000" b="1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266" y="12991497"/>
            <a:ext cx="2735591" cy="772126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88035" y="13364368"/>
            <a:ext cx="17038962" cy="406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4"/>
          <a:srcRect l="12389" r="13275"/>
          <a:stretch/>
        </p:blipFill>
        <p:spPr>
          <a:xfrm>
            <a:off x="19963664" y="11754545"/>
            <a:ext cx="4319355" cy="146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706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for Brea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728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s for Breaks">
    <p:bg>
      <p:bgPr>
        <a:solidFill>
          <a:srgbClr val="1923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3096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Slide For Breaks">
    <p:bg>
      <p:bgPr>
        <a:solidFill>
          <a:srgbClr val="1C28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78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77650" cy="137160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93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79300" cy="137160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704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15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79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xmlns:p14="http://schemas.microsoft.com/office/powerpoint/2010/main" advClick="0" advTm="300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-Compa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867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xmlns:p14="http://schemas.microsoft.com/office/powerpoint/2010/main" advClick="0" advTm="300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 userDrawn="1"/>
        </p:nvSpPr>
        <p:spPr>
          <a:xfrm>
            <a:off x="22682200" y="355600"/>
            <a:ext cx="1320800" cy="1346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" name="Rectángulo redondeado 3"/>
          <p:cNvSpPr/>
          <p:nvPr userDrawn="1"/>
        </p:nvSpPr>
        <p:spPr>
          <a:xfrm>
            <a:off x="1574799" y="11880850"/>
            <a:ext cx="4454525" cy="1346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" name="Rectángulo redondeado 4"/>
          <p:cNvSpPr/>
          <p:nvPr userDrawn="1"/>
        </p:nvSpPr>
        <p:spPr>
          <a:xfrm>
            <a:off x="19548475" y="12033250"/>
            <a:ext cx="4454525" cy="1346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" name="CuadroTexto 5"/>
          <p:cNvSpPr txBox="1"/>
          <p:nvPr userDrawn="1"/>
        </p:nvSpPr>
        <p:spPr>
          <a:xfrm>
            <a:off x="1516" y="13261487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800" b="1" dirty="0" smtClean="0">
                <a:solidFill>
                  <a:schemeClr val="tx2"/>
                </a:solidFill>
                <a:latin typeface="+mj-lt"/>
              </a:rPr>
              <a:t>Desarrollado por:</a:t>
            </a:r>
            <a:endParaRPr lang="es-EC" sz="18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574799" y="9892"/>
            <a:ext cx="22802851" cy="1133108"/>
          </a:xfrm>
          <a:gradFill flip="none" rotWithShape="1">
            <a:gsLst>
              <a:gs pos="70000">
                <a:schemeClr val="accent1">
                  <a:lumMod val="50000"/>
                </a:schemeClr>
              </a:gs>
              <a:gs pos="100000">
                <a:prstClr val="white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s-ES" sz="3200" b="1" dirty="0">
                <a:solidFill>
                  <a:schemeClr val="bg1"/>
                </a:solidFill>
              </a:defRPr>
            </a:lvl1pPr>
          </a:lstStyle>
          <a:p>
            <a:pPr lvl="0" algn="l"/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8" name="Título 5"/>
          <p:cNvSpPr txBox="1">
            <a:spLocks/>
          </p:cNvSpPr>
          <p:nvPr userDrawn="1"/>
        </p:nvSpPr>
        <p:spPr bwMode="auto">
          <a:xfrm>
            <a:off x="-17962" y="-10894"/>
            <a:ext cx="1289425" cy="11538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lang="es-ES" sz="2400" b="0" i="0" kern="1200">
                <a:solidFill>
                  <a:schemeClr val="bg1"/>
                </a:solidFill>
                <a:latin typeface="+mj-lt"/>
                <a:ea typeface="MS PGothic" charset="0"/>
                <a:cs typeface="Futura Book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endParaRPr lang="es-EC" b="1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419" y="12973051"/>
            <a:ext cx="2569757" cy="72513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29375" y="13275323"/>
            <a:ext cx="17948275" cy="42797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 rotWithShape="1">
          <a:blip r:embed="rId4"/>
          <a:srcRect l="12389" r="13275"/>
          <a:stretch/>
        </p:blipFill>
        <p:spPr>
          <a:xfrm>
            <a:off x="20867235" y="12033251"/>
            <a:ext cx="3510415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43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ces_3_iPhones_v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2406295" y="5008698"/>
            <a:ext cx="2762781" cy="4905812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9666174" y="5008698"/>
            <a:ext cx="2762781" cy="4905812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17037455" y="5008698"/>
            <a:ext cx="2762781" cy="4905812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Rectángulo redondeado 4"/>
          <p:cNvSpPr/>
          <p:nvPr userDrawn="1"/>
        </p:nvSpPr>
        <p:spPr>
          <a:xfrm>
            <a:off x="22682200" y="355600"/>
            <a:ext cx="1320800" cy="1346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" name="Rectángulo redondeado 5"/>
          <p:cNvSpPr/>
          <p:nvPr userDrawn="1"/>
        </p:nvSpPr>
        <p:spPr>
          <a:xfrm>
            <a:off x="1574799" y="11880850"/>
            <a:ext cx="4454525" cy="1346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Rectángulo redondeado 6"/>
          <p:cNvSpPr/>
          <p:nvPr userDrawn="1"/>
        </p:nvSpPr>
        <p:spPr>
          <a:xfrm>
            <a:off x="19548475" y="12033250"/>
            <a:ext cx="4454525" cy="1346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CuadroTexto 7"/>
          <p:cNvSpPr txBox="1"/>
          <p:nvPr userDrawn="1"/>
        </p:nvSpPr>
        <p:spPr>
          <a:xfrm>
            <a:off x="1516" y="13261487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800" b="1" dirty="0" smtClean="0">
                <a:solidFill>
                  <a:schemeClr val="tx2"/>
                </a:solidFill>
                <a:latin typeface="+mj-lt"/>
              </a:rPr>
              <a:t>Desarrollado por:</a:t>
            </a:r>
            <a:endParaRPr lang="es-EC" sz="18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574799" y="9892"/>
            <a:ext cx="22802851" cy="1133108"/>
          </a:xfrm>
          <a:gradFill flip="none" rotWithShape="1">
            <a:gsLst>
              <a:gs pos="70000">
                <a:schemeClr val="accent1">
                  <a:lumMod val="50000"/>
                </a:schemeClr>
              </a:gs>
              <a:gs pos="100000">
                <a:prstClr val="white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s-ES" sz="3200" b="1" dirty="0">
                <a:solidFill>
                  <a:schemeClr val="bg1"/>
                </a:solidFill>
              </a:defRPr>
            </a:lvl1pPr>
          </a:lstStyle>
          <a:p>
            <a:pPr lvl="0" algn="l"/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10" name="Título 5"/>
          <p:cNvSpPr txBox="1">
            <a:spLocks/>
          </p:cNvSpPr>
          <p:nvPr userDrawn="1"/>
        </p:nvSpPr>
        <p:spPr bwMode="auto">
          <a:xfrm>
            <a:off x="-17962" y="-10894"/>
            <a:ext cx="1289425" cy="11538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lang="es-ES" sz="2400" b="0" i="0" kern="1200">
                <a:solidFill>
                  <a:schemeClr val="bg1"/>
                </a:solidFill>
                <a:latin typeface="+mj-lt"/>
                <a:ea typeface="MS PGothic" charset="0"/>
                <a:cs typeface="Futura Book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endParaRPr lang="es-EC" b="1" dirty="0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419" y="12973051"/>
            <a:ext cx="2569757" cy="72513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29375" y="13275323"/>
            <a:ext cx="17948275" cy="427977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 userDrawn="1"/>
        </p:nvPicPr>
        <p:blipFill rotWithShape="1">
          <a:blip r:embed="rId4"/>
          <a:srcRect l="12389" r="13275"/>
          <a:stretch/>
        </p:blipFill>
        <p:spPr>
          <a:xfrm>
            <a:off x="20867235" y="12033251"/>
            <a:ext cx="3510415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63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14:reveal/>
      </p:transition>
    </mc:Choice>
    <mc:Fallback xmlns="">
      <p:transition xmlns:p14="http://schemas.microsoft.com/office/powerpoint/2010/main"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_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-5" y="-1"/>
            <a:ext cx="24377655" cy="6460437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sz="quarter" idx="11"/>
          </p:nvPr>
        </p:nvSpPr>
        <p:spPr>
          <a:xfrm>
            <a:off x="3070977" y="2466755"/>
            <a:ext cx="4720487" cy="8450345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Rectángulo redondeado 3"/>
          <p:cNvSpPr/>
          <p:nvPr userDrawn="1"/>
        </p:nvSpPr>
        <p:spPr>
          <a:xfrm>
            <a:off x="22682200" y="355600"/>
            <a:ext cx="1320800" cy="1346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" name="Rectángulo redondeado 4"/>
          <p:cNvSpPr/>
          <p:nvPr userDrawn="1"/>
        </p:nvSpPr>
        <p:spPr>
          <a:xfrm>
            <a:off x="1574799" y="11880850"/>
            <a:ext cx="4454525" cy="1346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" name="Rectángulo redondeado 5"/>
          <p:cNvSpPr/>
          <p:nvPr userDrawn="1"/>
        </p:nvSpPr>
        <p:spPr>
          <a:xfrm>
            <a:off x="19548475" y="12033250"/>
            <a:ext cx="4454525" cy="1346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1516" y="13261487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800" b="1" dirty="0" smtClean="0">
                <a:solidFill>
                  <a:schemeClr val="tx2"/>
                </a:solidFill>
                <a:latin typeface="+mj-lt"/>
              </a:rPr>
              <a:t>Desarrollado por:</a:t>
            </a:r>
            <a:endParaRPr lang="es-EC" sz="18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574799" y="9892"/>
            <a:ext cx="22802851" cy="1133108"/>
          </a:xfrm>
          <a:gradFill flip="none" rotWithShape="1">
            <a:gsLst>
              <a:gs pos="70000">
                <a:schemeClr val="accent1">
                  <a:lumMod val="50000"/>
                </a:schemeClr>
              </a:gs>
              <a:gs pos="100000">
                <a:prstClr val="white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s-ES" sz="3200" b="1" dirty="0">
                <a:solidFill>
                  <a:schemeClr val="bg1"/>
                </a:solidFill>
              </a:defRPr>
            </a:lvl1pPr>
          </a:lstStyle>
          <a:p>
            <a:pPr lvl="0" algn="l"/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9" name="Título 5"/>
          <p:cNvSpPr txBox="1">
            <a:spLocks/>
          </p:cNvSpPr>
          <p:nvPr userDrawn="1"/>
        </p:nvSpPr>
        <p:spPr bwMode="auto">
          <a:xfrm>
            <a:off x="-17962" y="-10894"/>
            <a:ext cx="1289425" cy="11538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lang="es-ES" sz="2400" b="0" i="0" kern="1200">
                <a:solidFill>
                  <a:schemeClr val="bg1"/>
                </a:solidFill>
                <a:latin typeface="+mj-lt"/>
                <a:ea typeface="MS PGothic" charset="0"/>
                <a:cs typeface="Futura Book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endParaRPr lang="es-EC" b="1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419" y="12973051"/>
            <a:ext cx="2569757" cy="72513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29375" y="13275323"/>
            <a:ext cx="17948275" cy="427977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 rotWithShape="1">
          <a:blip r:embed="rId4"/>
          <a:srcRect l="12389" r="13275"/>
          <a:stretch/>
        </p:blipFill>
        <p:spPr>
          <a:xfrm>
            <a:off x="20867235" y="12033251"/>
            <a:ext cx="3510415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903197"/>
      </p:ext>
    </p:extLst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ne_vs_a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7995777" y="4057984"/>
            <a:ext cx="2810265" cy="4965334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13632752" y="4102544"/>
            <a:ext cx="2810265" cy="4965334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19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Vs Galax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7995777" y="4057984"/>
            <a:ext cx="2810265" cy="4965334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13610472" y="3720725"/>
            <a:ext cx="3189024" cy="565906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64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laceholder to table produ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 noChangeAspect="1"/>
          </p:cNvSpPr>
          <p:nvPr>
            <p:ph type="pic" sz="quarter" idx="11"/>
          </p:nvPr>
        </p:nvSpPr>
        <p:spPr>
          <a:xfrm>
            <a:off x="6997609" y="3103928"/>
            <a:ext cx="1261872" cy="126187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sz="quarter" idx="12"/>
          </p:nvPr>
        </p:nvSpPr>
        <p:spPr>
          <a:xfrm>
            <a:off x="10585516" y="3099321"/>
            <a:ext cx="1261872" cy="126187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2"/>
          <p:cNvSpPr>
            <a:spLocks noGrp="1" noChangeAspect="1"/>
          </p:cNvSpPr>
          <p:nvPr>
            <p:ph type="pic" sz="quarter" idx="13"/>
          </p:nvPr>
        </p:nvSpPr>
        <p:spPr>
          <a:xfrm>
            <a:off x="13778261" y="3103928"/>
            <a:ext cx="1261872" cy="126187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sz="quarter" idx="14"/>
          </p:nvPr>
        </p:nvSpPr>
        <p:spPr>
          <a:xfrm>
            <a:off x="16888617" y="3099321"/>
            <a:ext cx="1261872" cy="126187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sz="quarter" idx="15"/>
          </p:nvPr>
        </p:nvSpPr>
        <p:spPr>
          <a:xfrm>
            <a:off x="19793958" y="3103928"/>
            <a:ext cx="1261872" cy="126187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Lato Light"/>
                <a:cs typeface="Lato Ligh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579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9"/>
            <a:ext cx="5484971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  <a:latin typeface="Lato Regular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9"/>
            <a:ext cx="8227457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  <a:latin typeface="Lato Regular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9"/>
            <a:ext cx="5484971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  <a:latin typeface="Lato Regular"/>
              </a:defRPr>
            </a:lvl1pPr>
          </a:lstStyle>
          <a:p>
            <a:fld id="{FCEE2C88-6C8F-484D-AF69-578F576B1F4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2462681" y="12463914"/>
            <a:ext cx="2433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 smtClean="0">
                <a:solidFill>
                  <a:schemeClr val="tx1"/>
                </a:solidFill>
                <a:latin typeface="Lato Regular"/>
                <a:cs typeface="Lato Regular"/>
              </a:rPr>
              <a:t>Stampede</a:t>
            </a:r>
            <a:r>
              <a:rPr lang="id-ID" sz="2400" b="1" baseline="0" dirty="0" smtClean="0">
                <a:solidFill>
                  <a:schemeClr val="tx1"/>
                </a:solidFill>
                <a:latin typeface="Lato Regular"/>
                <a:cs typeface="Lato Regular"/>
              </a:rPr>
              <a:t> Slides</a:t>
            </a:r>
            <a:endParaRPr lang="id-ID" sz="2400" b="1" dirty="0">
              <a:solidFill>
                <a:schemeClr val="tx1"/>
              </a:solidFill>
              <a:latin typeface="Lato Regular"/>
              <a:cs typeface="Lato Regular"/>
            </a:endParaRPr>
          </a:p>
        </p:txBody>
      </p:sp>
      <p:sp>
        <p:nvSpPr>
          <p:cNvPr id="23" name="Oval 22"/>
          <p:cNvSpPr>
            <a:spLocks noChangeAspect="1"/>
          </p:cNvSpPr>
          <p:nvPr userDrawn="1"/>
        </p:nvSpPr>
        <p:spPr>
          <a:xfrm>
            <a:off x="23019761" y="562492"/>
            <a:ext cx="776129" cy="77612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23031267" y="629349"/>
            <a:ext cx="742202" cy="553925"/>
          </a:xfrm>
          <a:prstGeom prst="rect">
            <a:avLst/>
          </a:prstGeom>
          <a:noFill/>
        </p:spPr>
        <p:txBody>
          <a:bodyPr wrap="none" lIns="182807" tIns="91404" rIns="182807" bIns="91404" rtlCol="0">
            <a:spAutoFit/>
          </a:bodyPr>
          <a:lstStyle/>
          <a:p>
            <a:pPr algn="ctr"/>
            <a:fld id="{260E2A6B-A809-4840-BF14-8648BC0BDF87}" type="slidenum">
              <a:rPr lang="id-ID" sz="2400" b="0" smtClean="0">
                <a:solidFill>
                  <a:schemeClr val="bg1"/>
                </a:solidFill>
                <a:latin typeface="Lato Regular"/>
                <a:cs typeface="Lato Regular"/>
              </a:rPr>
              <a:pPr algn="ctr"/>
              <a:t>‹Nº›</a:t>
            </a:fld>
            <a:endParaRPr lang="id-ID" sz="2400" b="0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25" name="Freeform 86"/>
          <p:cNvSpPr>
            <a:spLocks noChangeAspect="1" noChangeArrowheads="1"/>
          </p:cNvSpPr>
          <p:nvPr userDrawn="1"/>
        </p:nvSpPr>
        <p:spPr bwMode="auto">
          <a:xfrm>
            <a:off x="23032045" y="12512516"/>
            <a:ext cx="588589" cy="593513"/>
          </a:xfrm>
          <a:custGeom>
            <a:avLst/>
            <a:gdLst>
              <a:gd name="T0" fmla="*/ 239 w 480"/>
              <a:gd name="T1" fmla="*/ 0 h 471"/>
              <a:gd name="T2" fmla="*/ 239 w 480"/>
              <a:gd name="T3" fmla="*/ 0 h 471"/>
              <a:gd name="T4" fmla="*/ 0 w 480"/>
              <a:gd name="T5" fmla="*/ 231 h 471"/>
              <a:gd name="T6" fmla="*/ 239 w 480"/>
              <a:gd name="T7" fmla="*/ 470 h 471"/>
              <a:gd name="T8" fmla="*/ 479 w 480"/>
              <a:gd name="T9" fmla="*/ 231 h 471"/>
              <a:gd name="T10" fmla="*/ 239 w 480"/>
              <a:gd name="T11" fmla="*/ 0 h 471"/>
              <a:gd name="T12" fmla="*/ 337 w 480"/>
              <a:gd name="T13" fmla="*/ 195 h 471"/>
              <a:gd name="T14" fmla="*/ 337 w 480"/>
              <a:gd name="T15" fmla="*/ 195 h 471"/>
              <a:gd name="T16" fmla="*/ 337 w 480"/>
              <a:gd name="T17" fmla="*/ 195 h 471"/>
              <a:gd name="T18" fmla="*/ 204 w 480"/>
              <a:gd name="T19" fmla="*/ 328 h 471"/>
              <a:gd name="T20" fmla="*/ 133 w 480"/>
              <a:gd name="T21" fmla="*/ 310 h 471"/>
              <a:gd name="T22" fmla="*/ 142 w 480"/>
              <a:gd name="T23" fmla="*/ 310 h 471"/>
              <a:gd name="T24" fmla="*/ 204 w 480"/>
              <a:gd name="T25" fmla="*/ 293 h 471"/>
              <a:gd name="T26" fmla="*/ 160 w 480"/>
              <a:gd name="T27" fmla="*/ 257 h 471"/>
              <a:gd name="T28" fmla="*/ 169 w 480"/>
              <a:gd name="T29" fmla="*/ 257 h 471"/>
              <a:gd name="T30" fmla="*/ 178 w 480"/>
              <a:gd name="T31" fmla="*/ 257 h 471"/>
              <a:gd name="T32" fmla="*/ 142 w 480"/>
              <a:gd name="T33" fmla="*/ 213 h 471"/>
              <a:gd name="T34" fmla="*/ 142 w 480"/>
              <a:gd name="T35" fmla="*/ 213 h 471"/>
              <a:gd name="T36" fmla="*/ 160 w 480"/>
              <a:gd name="T37" fmla="*/ 213 h 471"/>
              <a:gd name="T38" fmla="*/ 142 w 480"/>
              <a:gd name="T39" fmla="*/ 178 h 471"/>
              <a:gd name="T40" fmla="*/ 151 w 480"/>
              <a:gd name="T41" fmla="*/ 151 h 471"/>
              <a:gd name="T42" fmla="*/ 239 w 480"/>
              <a:gd name="T43" fmla="*/ 204 h 471"/>
              <a:gd name="T44" fmla="*/ 239 w 480"/>
              <a:gd name="T45" fmla="*/ 195 h 471"/>
              <a:gd name="T46" fmla="*/ 292 w 480"/>
              <a:gd name="T47" fmla="*/ 142 h 471"/>
              <a:gd name="T48" fmla="*/ 319 w 480"/>
              <a:gd name="T49" fmla="*/ 160 h 471"/>
              <a:gd name="T50" fmla="*/ 355 w 480"/>
              <a:gd name="T51" fmla="*/ 151 h 471"/>
              <a:gd name="T52" fmla="*/ 337 w 480"/>
              <a:gd name="T53" fmla="*/ 178 h 471"/>
              <a:gd name="T54" fmla="*/ 364 w 480"/>
              <a:gd name="T55" fmla="*/ 169 h 471"/>
              <a:gd name="T56" fmla="*/ 337 w 480"/>
              <a:gd name="T57" fmla="*/ 195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80" h="471">
                <a:moveTo>
                  <a:pt x="239" y="0"/>
                </a:moveTo>
                <a:lnTo>
                  <a:pt x="239" y="0"/>
                </a:lnTo>
                <a:cubicBezTo>
                  <a:pt x="107" y="0"/>
                  <a:pt x="0" y="107"/>
                  <a:pt x="0" y="231"/>
                </a:cubicBezTo>
                <a:cubicBezTo>
                  <a:pt x="0" y="363"/>
                  <a:pt x="107" y="470"/>
                  <a:pt x="239" y="470"/>
                </a:cubicBezTo>
                <a:cubicBezTo>
                  <a:pt x="372" y="470"/>
                  <a:pt x="479" y="363"/>
                  <a:pt x="479" y="231"/>
                </a:cubicBezTo>
                <a:cubicBezTo>
                  <a:pt x="479" y="107"/>
                  <a:pt x="372" y="0"/>
                  <a:pt x="239" y="0"/>
                </a:cubicBezTo>
                <a:close/>
                <a:moveTo>
                  <a:pt x="337" y="195"/>
                </a:moveTo>
                <a:lnTo>
                  <a:pt x="337" y="195"/>
                </a:lnTo>
                <a:lnTo>
                  <a:pt x="337" y="195"/>
                </a:lnTo>
                <a:cubicBezTo>
                  <a:pt x="337" y="257"/>
                  <a:pt x="292" y="328"/>
                  <a:pt x="204" y="328"/>
                </a:cubicBezTo>
                <a:cubicBezTo>
                  <a:pt x="178" y="328"/>
                  <a:pt x="151" y="319"/>
                  <a:pt x="133" y="310"/>
                </a:cubicBezTo>
                <a:lnTo>
                  <a:pt x="142" y="310"/>
                </a:lnTo>
                <a:cubicBezTo>
                  <a:pt x="160" y="310"/>
                  <a:pt x="186" y="301"/>
                  <a:pt x="204" y="293"/>
                </a:cubicBezTo>
                <a:cubicBezTo>
                  <a:pt x="178" y="293"/>
                  <a:pt x="160" y="275"/>
                  <a:pt x="160" y="257"/>
                </a:cubicBezTo>
                <a:cubicBezTo>
                  <a:pt x="160" y="257"/>
                  <a:pt x="160" y="257"/>
                  <a:pt x="169" y="257"/>
                </a:cubicBezTo>
                <a:lnTo>
                  <a:pt x="178" y="257"/>
                </a:lnTo>
                <a:cubicBezTo>
                  <a:pt x="160" y="248"/>
                  <a:pt x="142" y="231"/>
                  <a:pt x="142" y="213"/>
                </a:cubicBezTo>
                <a:lnTo>
                  <a:pt x="142" y="213"/>
                </a:lnTo>
                <a:cubicBezTo>
                  <a:pt x="142" y="213"/>
                  <a:pt x="151" y="213"/>
                  <a:pt x="160" y="213"/>
                </a:cubicBezTo>
                <a:cubicBezTo>
                  <a:pt x="151" y="204"/>
                  <a:pt x="142" y="195"/>
                  <a:pt x="142" y="178"/>
                </a:cubicBezTo>
                <a:cubicBezTo>
                  <a:pt x="142" y="169"/>
                  <a:pt x="142" y="160"/>
                  <a:pt x="151" y="151"/>
                </a:cubicBezTo>
                <a:cubicBezTo>
                  <a:pt x="169" y="178"/>
                  <a:pt x="204" y="204"/>
                  <a:pt x="239" y="204"/>
                </a:cubicBezTo>
                <a:cubicBezTo>
                  <a:pt x="239" y="195"/>
                  <a:pt x="239" y="195"/>
                  <a:pt x="239" y="195"/>
                </a:cubicBezTo>
                <a:cubicBezTo>
                  <a:pt x="239" y="169"/>
                  <a:pt x="266" y="142"/>
                  <a:pt x="292" y="142"/>
                </a:cubicBezTo>
                <a:cubicBezTo>
                  <a:pt x="301" y="142"/>
                  <a:pt x="319" y="151"/>
                  <a:pt x="319" y="160"/>
                </a:cubicBezTo>
                <a:cubicBezTo>
                  <a:pt x="337" y="160"/>
                  <a:pt x="346" y="151"/>
                  <a:pt x="355" y="151"/>
                </a:cubicBezTo>
                <a:cubicBezTo>
                  <a:pt x="346" y="160"/>
                  <a:pt x="346" y="169"/>
                  <a:pt x="337" y="178"/>
                </a:cubicBezTo>
                <a:cubicBezTo>
                  <a:pt x="346" y="178"/>
                  <a:pt x="355" y="169"/>
                  <a:pt x="364" y="169"/>
                </a:cubicBezTo>
                <a:cubicBezTo>
                  <a:pt x="355" y="178"/>
                  <a:pt x="346" y="187"/>
                  <a:pt x="337" y="19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/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6" name="Freeform 79"/>
          <p:cNvSpPr>
            <a:spLocks noChangeAspect="1" noChangeArrowheads="1"/>
          </p:cNvSpPr>
          <p:nvPr userDrawn="1"/>
        </p:nvSpPr>
        <p:spPr bwMode="auto">
          <a:xfrm>
            <a:off x="21706338" y="12506919"/>
            <a:ext cx="593568" cy="594305"/>
          </a:xfrm>
          <a:custGeom>
            <a:avLst/>
            <a:gdLst>
              <a:gd name="T0" fmla="*/ 240 w 479"/>
              <a:gd name="T1" fmla="*/ 0 h 471"/>
              <a:gd name="T2" fmla="*/ 240 w 479"/>
              <a:gd name="T3" fmla="*/ 0 h 471"/>
              <a:gd name="T4" fmla="*/ 0 w 479"/>
              <a:gd name="T5" fmla="*/ 231 h 471"/>
              <a:gd name="T6" fmla="*/ 240 w 479"/>
              <a:gd name="T7" fmla="*/ 470 h 471"/>
              <a:gd name="T8" fmla="*/ 478 w 479"/>
              <a:gd name="T9" fmla="*/ 231 h 471"/>
              <a:gd name="T10" fmla="*/ 240 w 479"/>
              <a:gd name="T11" fmla="*/ 0 h 471"/>
              <a:gd name="T12" fmla="*/ 293 w 479"/>
              <a:gd name="T13" fmla="*/ 160 h 471"/>
              <a:gd name="T14" fmla="*/ 293 w 479"/>
              <a:gd name="T15" fmla="*/ 160 h 471"/>
              <a:gd name="T16" fmla="*/ 257 w 479"/>
              <a:gd name="T17" fmla="*/ 160 h 471"/>
              <a:gd name="T18" fmla="*/ 249 w 479"/>
              <a:gd name="T19" fmla="*/ 178 h 471"/>
              <a:gd name="T20" fmla="*/ 249 w 479"/>
              <a:gd name="T21" fmla="*/ 195 h 471"/>
              <a:gd name="T22" fmla="*/ 293 w 479"/>
              <a:gd name="T23" fmla="*/ 195 h 471"/>
              <a:gd name="T24" fmla="*/ 293 w 479"/>
              <a:gd name="T25" fmla="*/ 240 h 471"/>
              <a:gd name="T26" fmla="*/ 249 w 479"/>
              <a:gd name="T27" fmla="*/ 240 h 471"/>
              <a:gd name="T28" fmla="*/ 249 w 479"/>
              <a:gd name="T29" fmla="*/ 346 h 471"/>
              <a:gd name="T30" fmla="*/ 213 w 479"/>
              <a:gd name="T31" fmla="*/ 346 h 471"/>
              <a:gd name="T32" fmla="*/ 213 w 479"/>
              <a:gd name="T33" fmla="*/ 240 h 471"/>
              <a:gd name="T34" fmla="*/ 169 w 479"/>
              <a:gd name="T35" fmla="*/ 240 h 471"/>
              <a:gd name="T36" fmla="*/ 169 w 479"/>
              <a:gd name="T37" fmla="*/ 195 h 471"/>
              <a:gd name="T38" fmla="*/ 213 w 479"/>
              <a:gd name="T39" fmla="*/ 195 h 471"/>
              <a:gd name="T40" fmla="*/ 213 w 479"/>
              <a:gd name="T41" fmla="*/ 178 h 471"/>
              <a:gd name="T42" fmla="*/ 257 w 479"/>
              <a:gd name="T43" fmla="*/ 125 h 471"/>
              <a:gd name="T44" fmla="*/ 293 w 479"/>
              <a:gd name="T45" fmla="*/ 125 h 471"/>
              <a:gd name="T46" fmla="*/ 293 w 479"/>
              <a:gd name="T47" fmla="*/ 16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79" h="471">
                <a:moveTo>
                  <a:pt x="240" y="0"/>
                </a:moveTo>
                <a:lnTo>
                  <a:pt x="240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3"/>
                  <a:pt x="106" y="470"/>
                  <a:pt x="240" y="470"/>
                </a:cubicBezTo>
                <a:cubicBezTo>
                  <a:pt x="372" y="470"/>
                  <a:pt x="478" y="363"/>
                  <a:pt x="478" y="231"/>
                </a:cubicBezTo>
                <a:cubicBezTo>
                  <a:pt x="478" y="107"/>
                  <a:pt x="372" y="0"/>
                  <a:pt x="240" y="0"/>
                </a:cubicBezTo>
                <a:close/>
                <a:moveTo>
                  <a:pt x="293" y="160"/>
                </a:moveTo>
                <a:lnTo>
                  <a:pt x="293" y="160"/>
                </a:lnTo>
                <a:cubicBezTo>
                  <a:pt x="257" y="160"/>
                  <a:pt x="257" y="160"/>
                  <a:pt x="257" y="160"/>
                </a:cubicBezTo>
                <a:cubicBezTo>
                  <a:pt x="257" y="160"/>
                  <a:pt x="249" y="169"/>
                  <a:pt x="249" y="178"/>
                </a:cubicBezTo>
                <a:cubicBezTo>
                  <a:pt x="249" y="195"/>
                  <a:pt x="249" y="195"/>
                  <a:pt x="249" y="195"/>
                </a:cubicBezTo>
                <a:cubicBezTo>
                  <a:pt x="293" y="195"/>
                  <a:pt x="293" y="195"/>
                  <a:pt x="293" y="195"/>
                </a:cubicBezTo>
                <a:cubicBezTo>
                  <a:pt x="293" y="240"/>
                  <a:pt x="293" y="240"/>
                  <a:pt x="293" y="240"/>
                </a:cubicBezTo>
                <a:cubicBezTo>
                  <a:pt x="249" y="240"/>
                  <a:pt x="249" y="240"/>
                  <a:pt x="249" y="240"/>
                </a:cubicBezTo>
                <a:cubicBezTo>
                  <a:pt x="249" y="346"/>
                  <a:pt x="249" y="346"/>
                  <a:pt x="249" y="346"/>
                </a:cubicBezTo>
                <a:cubicBezTo>
                  <a:pt x="213" y="346"/>
                  <a:pt x="213" y="346"/>
                  <a:pt x="213" y="346"/>
                </a:cubicBezTo>
                <a:cubicBezTo>
                  <a:pt x="213" y="240"/>
                  <a:pt x="213" y="240"/>
                  <a:pt x="213" y="240"/>
                </a:cubicBezTo>
                <a:cubicBezTo>
                  <a:pt x="169" y="240"/>
                  <a:pt x="169" y="240"/>
                  <a:pt x="169" y="240"/>
                </a:cubicBezTo>
                <a:cubicBezTo>
                  <a:pt x="169" y="195"/>
                  <a:pt x="169" y="195"/>
                  <a:pt x="169" y="195"/>
                </a:cubicBezTo>
                <a:cubicBezTo>
                  <a:pt x="213" y="195"/>
                  <a:pt x="213" y="195"/>
                  <a:pt x="213" y="195"/>
                </a:cubicBezTo>
                <a:cubicBezTo>
                  <a:pt x="213" y="178"/>
                  <a:pt x="213" y="178"/>
                  <a:pt x="213" y="178"/>
                </a:cubicBezTo>
                <a:cubicBezTo>
                  <a:pt x="213" y="151"/>
                  <a:pt x="230" y="125"/>
                  <a:pt x="257" y="125"/>
                </a:cubicBezTo>
                <a:cubicBezTo>
                  <a:pt x="293" y="125"/>
                  <a:pt x="293" y="125"/>
                  <a:pt x="293" y="125"/>
                </a:cubicBezTo>
                <a:lnTo>
                  <a:pt x="293" y="16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/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27" name="Freeform 49"/>
          <p:cNvSpPr>
            <a:spLocks noChangeAspect="1" noChangeArrowheads="1"/>
          </p:cNvSpPr>
          <p:nvPr userDrawn="1"/>
        </p:nvSpPr>
        <p:spPr bwMode="auto">
          <a:xfrm>
            <a:off x="22372430" y="12514874"/>
            <a:ext cx="593502" cy="590575"/>
          </a:xfrm>
          <a:custGeom>
            <a:avLst/>
            <a:gdLst>
              <a:gd name="T0" fmla="*/ 239 w 479"/>
              <a:gd name="T1" fmla="*/ 0 h 471"/>
              <a:gd name="T2" fmla="*/ 239 w 479"/>
              <a:gd name="T3" fmla="*/ 0 h 471"/>
              <a:gd name="T4" fmla="*/ 0 w 479"/>
              <a:gd name="T5" fmla="*/ 231 h 471"/>
              <a:gd name="T6" fmla="*/ 239 w 479"/>
              <a:gd name="T7" fmla="*/ 470 h 471"/>
              <a:gd name="T8" fmla="*/ 478 w 479"/>
              <a:gd name="T9" fmla="*/ 231 h 471"/>
              <a:gd name="T10" fmla="*/ 239 w 479"/>
              <a:gd name="T11" fmla="*/ 0 h 471"/>
              <a:gd name="T12" fmla="*/ 177 w 479"/>
              <a:gd name="T13" fmla="*/ 338 h 471"/>
              <a:gd name="T14" fmla="*/ 177 w 479"/>
              <a:gd name="T15" fmla="*/ 338 h 471"/>
              <a:gd name="T16" fmla="*/ 133 w 479"/>
              <a:gd name="T17" fmla="*/ 338 h 471"/>
              <a:gd name="T18" fmla="*/ 133 w 479"/>
              <a:gd name="T19" fmla="*/ 178 h 471"/>
              <a:gd name="T20" fmla="*/ 177 w 479"/>
              <a:gd name="T21" fmla="*/ 178 h 471"/>
              <a:gd name="T22" fmla="*/ 177 w 479"/>
              <a:gd name="T23" fmla="*/ 338 h 471"/>
              <a:gd name="T24" fmla="*/ 159 w 479"/>
              <a:gd name="T25" fmla="*/ 160 h 471"/>
              <a:gd name="T26" fmla="*/ 159 w 479"/>
              <a:gd name="T27" fmla="*/ 160 h 471"/>
              <a:gd name="T28" fmla="*/ 133 w 479"/>
              <a:gd name="T29" fmla="*/ 134 h 471"/>
              <a:gd name="T30" fmla="*/ 159 w 479"/>
              <a:gd name="T31" fmla="*/ 107 h 471"/>
              <a:gd name="T32" fmla="*/ 186 w 479"/>
              <a:gd name="T33" fmla="*/ 134 h 471"/>
              <a:gd name="T34" fmla="*/ 159 w 479"/>
              <a:gd name="T35" fmla="*/ 160 h 471"/>
              <a:gd name="T36" fmla="*/ 354 w 479"/>
              <a:gd name="T37" fmla="*/ 338 h 471"/>
              <a:gd name="T38" fmla="*/ 354 w 479"/>
              <a:gd name="T39" fmla="*/ 338 h 471"/>
              <a:gd name="T40" fmla="*/ 310 w 479"/>
              <a:gd name="T41" fmla="*/ 338 h 471"/>
              <a:gd name="T42" fmla="*/ 310 w 479"/>
              <a:gd name="T43" fmla="*/ 249 h 471"/>
              <a:gd name="T44" fmla="*/ 284 w 479"/>
              <a:gd name="T45" fmla="*/ 213 h 471"/>
              <a:gd name="T46" fmla="*/ 256 w 479"/>
              <a:gd name="T47" fmla="*/ 231 h 471"/>
              <a:gd name="T48" fmla="*/ 256 w 479"/>
              <a:gd name="T49" fmla="*/ 240 h 471"/>
              <a:gd name="T50" fmla="*/ 256 w 479"/>
              <a:gd name="T51" fmla="*/ 338 h 471"/>
              <a:gd name="T52" fmla="*/ 212 w 479"/>
              <a:gd name="T53" fmla="*/ 338 h 471"/>
              <a:gd name="T54" fmla="*/ 212 w 479"/>
              <a:gd name="T55" fmla="*/ 231 h 471"/>
              <a:gd name="T56" fmla="*/ 203 w 479"/>
              <a:gd name="T57" fmla="*/ 178 h 471"/>
              <a:gd name="T58" fmla="*/ 247 w 479"/>
              <a:gd name="T59" fmla="*/ 178 h 471"/>
              <a:gd name="T60" fmla="*/ 247 w 479"/>
              <a:gd name="T61" fmla="*/ 196 h 471"/>
              <a:gd name="T62" fmla="*/ 256 w 479"/>
              <a:gd name="T63" fmla="*/ 196 h 471"/>
              <a:gd name="T64" fmla="*/ 300 w 479"/>
              <a:gd name="T65" fmla="*/ 178 h 471"/>
              <a:gd name="T66" fmla="*/ 354 w 479"/>
              <a:gd name="T67" fmla="*/ 240 h 471"/>
              <a:gd name="T68" fmla="*/ 354 w 479"/>
              <a:gd name="T69" fmla="*/ 338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9" h="471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7"/>
                  <a:pt x="0" y="231"/>
                </a:cubicBezTo>
                <a:cubicBezTo>
                  <a:pt x="0" y="364"/>
                  <a:pt x="106" y="470"/>
                  <a:pt x="239" y="470"/>
                </a:cubicBezTo>
                <a:cubicBezTo>
                  <a:pt x="372" y="470"/>
                  <a:pt x="478" y="364"/>
                  <a:pt x="478" y="231"/>
                </a:cubicBezTo>
                <a:cubicBezTo>
                  <a:pt x="478" y="107"/>
                  <a:pt x="372" y="0"/>
                  <a:pt x="239" y="0"/>
                </a:cubicBezTo>
                <a:close/>
                <a:moveTo>
                  <a:pt x="177" y="338"/>
                </a:moveTo>
                <a:lnTo>
                  <a:pt x="177" y="338"/>
                </a:lnTo>
                <a:cubicBezTo>
                  <a:pt x="133" y="338"/>
                  <a:pt x="133" y="338"/>
                  <a:pt x="133" y="338"/>
                </a:cubicBezTo>
                <a:cubicBezTo>
                  <a:pt x="133" y="178"/>
                  <a:pt x="133" y="178"/>
                  <a:pt x="133" y="178"/>
                </a:cubicBezTo>
                <a:cubicBezTo>
                  <a:pt x="177" y="178"/>
                  <a:pt x="177" y="178"/>
                  <a:pt x="177" y="178"/>
                </a:cubicBezTo>
                <a:lnTo>
                  <a:pt x="177" y="338"/>
                </a:lnTo>
                <a:close/>
                <a:moveTo>
                  <a:pt x="159" y="160"/>
                </a:moveTo>
                <a:lnTo>
                  <a:pt x="159" y="160"/>
                </a:lnTo>
                <a:cubicBezTo>
                  <a:pt x="141" y="160"/>
                  <a:pt x="133" y="151"/>
                  <a:pt x="133" y="134"/>
                </a:cubicBezTo>
                <a:cubicBezTo>
                  <a:pt x="133" y="125"/>
                  <a:pt x="141" y="107"/>
                  <a:pt x="159" y="107"/>
                </a:cubicBezTo>
                <a:cubicBezTo>
                  <a:pt x="168" y="107"/>
                  <a:pt x="177" y="125"/>
                  <a:pt x="186" y="134"/>
                </a:cubicBezTo>
                <a:cubicBezTo>
                  <a:pt x="186" y="151"/>
                  <a:pt x="168" y="160"/>
                  <a:pt x="159" y="160"/>
                </a:cubicBezTo>
                <a:close/>
                <a:moveTo>
                  <a:pt x="354" y="338"/>
                </a:moveTo>
                <a:lnTo>
                  <a:pt x="354" y="338"/>
                </a:lnTo>
                <a:cubicBezTo>
                  <a:pt x="310" y="338"/>
                  <a:pt x="310" y="338"/>
                  <a:pt x="310" y="338"/>
                </a:cubicBezTo>
                <a:cubicBezTo>
                  <a:pt x="310" y="249"/>
                  <a:pt x="310" y="249"/>
                  <a:pt x="310" y="249"/>
                </a:cubicBezTo>
                <a:cubicBezTo>
                  <a:pt x="310" y="231"/>
                  <a:pt x="300" y="213"/>
                  <a:pt x="284" y="213"/>
                </a:cubicBezTo>
                <a:cubicBezTo>
                  <a:pt x="275" y="213"/>
                  <a:pt x="265" y="222"/>
                  <a:pt x="256" y="231"/>
                </a:cubicBezTo>
                <a:lnTo>
                  <a:pt x="256" y="240"/>
                </a:lnTo>
                <a:cubicBezTo>
                  <a:pt x="256" y="338"/>
                  <a:pt x="256" y="338"/>
                  <a:pt x="256" y="338"/>
                </a:cubicBezTo>
                <a:cubicBezTo>
                  <a:pt x="212" y="338"/>
                  <a:pt x="212" y="338"/>
                  <a:pt x="212" y="338"/>
                </a:cubicBezTo>
                <a:cubicBezTo>
                  <a:pt x="212" y="231"/>
                  <a:pt x="212" y="231"/>
                  <a:pt x="212" y="231"/>
                </a:cubicBezTo>
                <a:cubicBezTo>
                  <a:pt x="212" y="205"/>
                  <a:pt x="212" y="196"/>
                  <a:pt x="203" y="178"/>
                </a:cubicBezTo>
                <a:cubicBezTo>
                  <a:pt x="247" y="178"/>
                  <a:pt x="247" y="178"/>
                  <a:pt x="247" y="178"/>
                </a:cubicBezTo>
                <a:cubicBezTo>
                  <a:pt x="247" y="196"/>
                  <a:pt x="247" y="196"/>
                  <a:pt x="247" y="196"/>
                </a:cubicBezTo>
                <a:cubicBezTo>
                  <a:pt x="256" y="196"/>
                  <a:pt x="256" y="196"/>
                  <a:pt x="256" y="196"/>
                </a:cubicBezTo>
                <a:cubicBezTo>
                  <a:pt x="256" y="187"/>
                  <a:pt x="275" y="178"/>
                  <a:pt x="300" y="178"/>
                </a:cubicBezTo>
                <a:cubicBezTo>
                  <a:pt x="337" y="178"/>
                  <a:pt x="354" y="196"/>
                  <a:pt x="354" y="240"/>
                </a:cubicBezTo>
                <a:lnTo>
                  <a:pt x="354" y="33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/>
        </p:spPr>
        <p:txBody>
          <a:bodyPr wrap="none" lIns="91424" tIns="45712" rIns="91424" bIns="45712" anchor="ctr"/>
          <a:lstStyle/>
          <a:p>
            <a:pPr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7" name="Freeform 165"/>
          <p:cNvSpPr>
            <a:spLocks noChangeAspect="1" noEditPoints="1"/>
          </p:cNvSpPr>
          <p:nvPr userDrawn="1"/>
        </p:nvSpPr>
        <p:spPr bwMode="auto">
          <a:xfrm>
            <a:off x="1730375" y="12233790"/>
            <a:ext cx="687746" cy="695284"/>
          </a:xfrm>
          <a:custGeom>
            <a:avLst/>
            <a:gdLst>
              <a:gd name="T0" fmla="*/ 94 w 187"/>
              <a:gd name="T1" fmla="*/ 0 h 189"/>
              <a:gd name="T2" fmla="*/ 12 w 187"/>
              <a:gd name="T3" fmla="*/ 176 h 189"/>
              <a:gd name="T4" fmla="*/ 0 w 187"/>
              <a:gd name="T5" fmla="*/ 189 h 189"/>
              <a:gd name="T6" fmla="*/ 187 w 187"/>
              <a:gd name="T7" fmla="*/ 48 h 189"/>
              <a:gd name="T8" fmla="*/ 71 w 187"/>
              <a:gd name="T9" fmla="*/ 176 h 189"/>
              <a:gd name="T10" fmla="*/ 36 w 187"/>
              <a:gd name="T11" fmla="*/ 153 h 189"/>
              <a:gd name="T12" fmla="*/ 71 w 187"/>
              <a:gd name="T13" fmla="*/ 176 h 189"/>
              <a:gd name="T14" fmla="*/ 25 w 187"/>
              <a:gd name="T15" fmla="*/ 129 h 189"/>
              <a:gd name="T16" fmla="*/ 83 w 187"/>
              <a:gd name="T17" fmla="*/ 118 h 189"/>
              <a:gd name="T18" fmla="*/ 83 w 187"/>
              <a:gd name="T19" fmla="*/ 106 h 189"/>
              <a:gd name="T20" fmla="*/ 25 w 187"/>
              <a:gd name="T21" fmla="*/ 95 h 189"/>
              <a:gd name="T22" fmla="*/ 83 w 187"/>
              <a:gd name="T23" fmla="*/ 106 h 189"/>
              <a:gd name="T24" fmla="*/ 25 w 187"/>
              <a:gd name="T25" fmla="*/ 82 h 189"/>
              <a:gd name="T26" fmla="*/ 83 w 187"/>
              <a:gd name="T27" fmla="*/ 71 h 189"/>
              <a:gd name="T28" fmla="*/ 83 w 187"/>
              <a:gd name="T29" fmla="*/ 59 h 189"/>
              <a:gd name="T30" fmla="*/ 25 w 187"/>
              <a:gd name="T31" fmla="*/ 48 h 189"/>
              <a:gd name="T32" fmla="*/ 83 w 187"/>
              <a:gd name="T33" fmla="*/ 59 h 189"/>
              <a:gd name="T34" fmla="*/ 25 w 187"/>
              <a:gd name="T35" fmla="*/ 35 h 189"/>
              <a:gd name="T36" fmla="*/ 83 w 187"/>
              <a:gd name="T37" fmla="*/ 24 h 189"/>
              <a:gd name="T38" fmla="*/ 141 w 187"/>
              <a:gd name="T39" fmla="*/ 164 h 189"/>
              <a:gd name="T40" fmla="*/ 118 w 187"/>
              <a:gd name="T41" fmla="*/ 142 h 189"/>
              <a:gd name="T42" fmla="*/ 141 w 187"/>
              <a:gd name="T43" fmla="*/ 164 h 189"/>
              <a:gd name="T44" fmla="*/ 118 w 187"/>
              <a:gd name="T45" fmla="*/ 129 h 189"/>
              <a:gd name="T46" fmla="*/ 141 w 187"/>
              <a:gd name="T47" fmla="*/ 106 h 189"/>
              <a:gd name="T48" fmla="*/ 141 w 187"/>
              <a:gd name="T49" fmla="*/ 95 h 189"/>
              <a:gd name="T50" fmla="*/ 118 w 187"/>
              <a:gd name="T51" fmla="*/ 71 h 189"/>
              <a:gd name="T52" fmla="*/ 141 w 187"/>
              <a:gd name="T53" fmla="*/ 95 h 189"/>
              <a:gd name="T54" fmla="*/ 152 w 187"/>
              <a:gd name="T55" fmla="*/ 164 h 189"/>
              <a:gd name="T56" fmla="*/ 176 w 187"/>
              <a:gd name="T57" fmla="*/ 142 h 189"/>
              <a:gd name="T58" fmla="*/ 176 w 187"/>
              <a:gd name="T59" fmla="*/ 129 h 189"/>
              <a:gd name="T60" fmla="*/ 152 w 187"/>
              <a:gd name="T61" fmla="*/ 106 h 189"/>
              <a:gd name="T62" fmla="*/ 176 w 187"/>
              <a:gd name="T63" fmla="*/ 129 h 189"/>
              <a:gd name="T64" fmla="*/ 152 w 187"/>
              <a:gd name="T65" fmla="*/ 95 h 189"/>
              <a:gd name="T66" fmla="*/ 176 w 187"/>
              <a:gd name="T67" fmla="*/ 71 h 18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87" h="189">
                <a:moveTo>
                  <a:pt x="94" y="48"/>
                </a:moveTo>
                <a:lnTo>
                  <a:pt x="94" y="0"/>
                </a:lnTo>
                <a:lnTo>
                  <a:pt x="12" y="0"/>
                </a:lnTo>
                <a:lnTo>
                  <a:pt x="12" y="176"/>
                </a:lnTo>
                <a:lnTo>
                  <a:pt x="0" y="176"/>
                </a:lnTo>
                <a:lnTo>
                  <a:pt x="0" y="189"/>
                </a:lnTo>
                <a:lnTo>
                  <a:pt x="187" y="189"/>
                </a:lnTo>
                <a:lnTo>
                  <a:pt x="187" y="48"/>
                </a:lnTo>
                <a:lnTo>
                  <a:pt x="94" y="48"/>
                </a:lnTo>
                <a:close/>
                <a:moveTo>
                  <a:pt x="71" y="176"/>
                </a:moveTo>
                <a:lnTo>
                  <a:pt x="36" y="176"/>
                </a:lnTo>
                <a:lnTo>
                  <a:pt x="36" y="153"/>
                </a:lnTo>
                <a:lnTo>
                  <a:pt x="71" y="153"/>
                </a:lnTo>
                <a:lnTo>
                  <a:pt x="71" y="176"/>
                </a:lnTo>
                <a:close/>
                <a:moveTo>
                  <a:pt x="83" y="129"/>
                </a:moveTo>
                <a:lnTo>
                  <a:pt x="25" y="129"/>
                </a:lnTo>
                <a:lnTo>
                  <a:pt x="25" y="118"/>
                </a:lnTo>
                <a:lnTo>
                  <a:pt x="83" y="118"/>
                </a:lnTo>
                <a:lnTo>
                  <a:pt x="83" y="129"/>
                </a:lnTo>
                <a:close/>
                <a:moveTo>
                  <a:pt x="83" y="106"/>
                </a:moveTo>
                <a:lnTo>
                  <a:pt x="25" y="106"/>
                </a:lnTo>
                <a:lnTo>
                  <a:pt x="25" y="95"/>
                </a:lnTo>
                <a:lnTo>
                  <a:pt x="83" y="95"/>
                </a:lnTo>
                <a:lnTo>
                  <a:pt x="83" y="106"/>
                </a:lnTo>
                <a:close/>
                <a:moveTo>
                  <a:pt x="83" y="82"/>
                </a:moveTo>
                <a:lnTo>
                  <a:pt x="25" y="82"/>
                </a:lnTo>
                <a:lnTo>
                  <a:pt x="25" y="71"/>
                </a:lnTo>
                <a:lnTo>
                  <a:pt x="83" y="71"/>
                </a:lnTo>
                <a:lnTo>
                  <a:pt x="83" y="82"/>
                </a:lnTo>
                <a:close/>
                <a:moveTo>
                  <a:pt x="83" y="59"/>
                </a:moveTo>
                <a:lnTo>
                  <a:pt x="25" y="59"/>
                </a:lnTo>
                <a:lnTo>
                  <a:pt x="25" y="48"/>
                </a:lnTo>
                <a:lnTo>
                  <a:pt x="83" y="48"/>
                </a:lnTo>
                <a:lnTo>
                  <a:pt x="83" y="59"/>
                </a:lnTo>
                <a:close/>
                <a:moveTo>
                  <a:pt x="83" y="35"/>
                </a:moveTo>
                <a:lnTo>
                  <a:pt x="25" y="35"/>
                </a:lnTo>
                <a:lnTo>
                  <a:pt x="25" y="24"/>
                </a:lnTo>
                <a:lnTo>
                  <a:pt x="83" y="24"/>
                </a:lnTo>
                <a:lnTo>
                  <a:pt x="83" y="35"/>
                </a:lnTo>
                <a:close/>
                <a:moveTo>
                  <a:pt x="141" y="164"/>
                </a:moveTo>
                <a:lnTo>
                  <a:pt x="118" y="164"/>
                </a:lnTo>
                <a:lnTo>
                  <a:pt x="118" y="142"/>
                </a:lnTo>
                <a:lnTo>
                  <a:pt x="141" y="142"/>
                </a:lnTo>
                <a:lnTo>
                  <a:pt x="141" y="164"/>
                </a:lnTo>
                <a:close/>
                <a:moveTo>
                  <a:pt x="141" y="129"/>
                </a:moveTo>
                <a:lnTo>
                  <a:pt x="118" y="129"/>
                </a:lnTo>
                <a:lnTo>
                  <a:pt x="118" y="106"/>
                </a:lnTo>
                <a:lnTo>
                  <a:pt x="141" y="106"/>
                </a:lnTo>
                <a:lnTo>
                  <a:pt x="141" y="129"/>
                </a:lnTo>
                <a:close/>
                <a:moveTo>
                  <a:pt x="141" y="95"/>
                </a:moveTo>
                <a:lnTo>
                  <a:pt x="118" y="95"/>
                </a:lnTo>
                <a:lnTo>
                  <a:pt x="118" y="71"/>
                </a:lnTo>
                <a:lnTo>
                  <a:pt x="141" y="71"/>
                </a:lnTo>
                <a:lnTo>
                  <a:pt x="141" y="95"/>
                </a:lnTo>
                <a:close/>
                <a:moveTo>
                  <a:pt x="176" y="164"/>
                </a:moveTo>
                <a:lnTo>
                  <a:pt x="152" y="164"/>
                </a:lnTo>
                <a:lnTo>
                  <a:pt x="152" y="142"/>
                </a:lnTo>
                <a:lnTo>
                  <a:pt x="176" y="142"/>
                </a:lnTo>
                <a:lnTo>
                  <a:pt x="176" y="164"/>
                </a:lnTo>
                <a:close/>
                <a:moveTo>
                  <a:pt x="176" y="129"/>
                </a:moveTo>
                <a:lnTo>
                  <a:pt x="152" y="129"/>
                </a:lnTo>
                <a:lnTo>
                  <a:pt x="152" y="106"/>
                </a:lnTo>
                <a:lnTo>
                  <a:pt x="176" y="106"/>
                </a:lnTo>
                <a:lnTo>
                  <a:pt x="176" y="129"/>
                </a:lnTo>
                <a:close/>
                <a:moveTo>
                  <a:pt x="176" y="95"/>
                </a:moveTo>
                <a:lnTo>
                  <a:pt x="152" y="95"/>
                </a:lnTo>
                <a:lnTo>
                  <a:pt x="152" y="71"/>
                </a:lnTo>
                <a:lnTo>
                  <a:pt x="176" y="71"/>
                </a:lnTo>
                <a:lnTo>
                  <a:pt x="176" y="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243797" tIns="121899" rIns="243797" bIns="12189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747" r:id="rId2"/>
    <p:sldLayoutId id="2147483801" r:id="rId3"/>
    <p:sldLayoutId id="2147483657" r:id="rId4"/>
    <p:sldLayoutId id="2147483821" r:id="rId5"/>
    <p:sldLayoutId id="2147483780" r:id="rId6"/>
    <p:sldLayoutId id="2147483809" r:id="rId7"/>
    <p:sldLayoutId id="2147483936" r:id="rId8"/>
    <p:sldLayoutId id="2147483844" r:id="rId9"/>
    <p:sldLayoutId id="2147483935" r:id="rId10"/>
    <p:sldLayoutId id="2147483939" r:id="rId11"/>
    <p:sldLayoutId id="2147483937" r:id="rId12"/>
    <p:sldLayoutId id="21474839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kern="1200">
          <a:solidFill>
            <a:schemeClr val="tx1"/>
          </a:solidFill>
          <a:latin typeface="Lato" panose="020F0502020204030203" pitchFamily="34" charset="0"/>
          <a:ea typeface="+mj-ea"/>
          <a:cs typeface="+mj-cs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kern="1200" dirty="0" smtClean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kern="1200" dirty="0" smtClean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kern="1200" dirty="0" smtClean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kern="1200" dirty="0" smtClean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kern="1200" dirty="0">
          <a:solidFill>
            <a:schemeClr val="tx1"/>
          </a:solidFill>
          <a:effectLst/>
          <a:latin typeface="Lato" panose="020F0502020204030203" pitchFamily="34" charset="0"/>
          <a:ea typeface="+mn-ea"/>
          <a:cs typeface="+mn-cs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3925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00"/>
            <a:ext cx="21939250" cy="9051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00"/>
            <a:ext cx="568801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EB76D-A519-EB4D-B435-64BA2FAB294F}" type="datetimeFigureOut">
              <a:t>03/04/2017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29613" y="12712700"/>
            <a:ext cx="7718425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0438" y="12712700"/>
            <a:ext cx="568801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961FF-5FE8-EB4D-989B-E161B1A2E7CF}" type="slidenum">
              <a:t>‹Nº›</a:t>
            </a:fld>
            <a:endParaRPr lang="en-US"/>
          </a:p>
        </p:txBody>
      </p:sp>
      <p:sp>
        <p:nvSpPr>
          <p:cNvPr id="7" name="Rectángulo redondeado 6"/>
          <p:cNvSpPr/>
          <p:nvPr userDrawn="1"/>
        </p:nvSpPr>
        <p:spPr>
          <a:xfrm>
            <a:off x="22682200" y="355600"/>
            <a:ext cx="1320800" cy="1346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Rectángulo redondeado 7"/>
          <p:cNvSpPr/>
          <p:nvPr userDrawn="1"/>
        </p:nvSpPr>
        <p:spPr>
          <a:xfrm>
            <a:off x="1574799" y="11880850"/>
            <a:ext cx="4454525" cy="1346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Rectángulo redondeado 8"/>
          <p:cNvSpPr/>
          <p:nvPr userDrawn="1"/>
        </p:nvSpPr>
        <p:spPr>
          <a:xfrm>
            <a:off x="19548475" y="12033250"/>
            <a:ext cx="4454525" cy="1346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CuadroTexto 9"/>
          <p:cNvSpPr txBox="1"/>
          <p:nvPr userDrawn="1"/>
        </p:nvSpPr>
        <p:spPr>
          <a:xfrm>
            <a:off x="1516" y="13261487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800" b="1" dirty="0" smtClean="0">
                <a:solidFill>
                  <a:schemeClr val="tx2"/>
                </a:solidFill>
                <a:latin typeface="+mj-lt"/>
              </a:rPr>
              <a:t>Desarrollado por:</a:t>
            </a:r>
            <a:endParaRPr lang="es-EC" sz="18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Título 1"/>
          <p:cNvSpPr txBox="1">
            <a:spLocks/>
          </p:cNvSpPr>
          <p:nvPr userDrawn="1"/>
        </p:nvSpPr>
        <p:spPr>
          <a:xfrm>
            <a:off x="1574799" y="9892"/>
            <a:ext cx="22802851" cy="1133108"/>
          </a:xfrm>
          <a:prstGeom prst="rect">
            <a:avLst/>
          </a:prstGeom>
          <a:gradFill flip="none" rotWithShape="1">
            <a:gsLst>
              <a:gs pos="70000">
                <a:schemeClr val="accent1">
                  <a:lumMod val="50000"/>
                </a:schemeClr>
              </a:gs>
              <a:gs pos="100000">
                <a:prstClr val="white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lang="es-ES" sz="3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12" name="Título 5"/>
          <p:cNvSpPr txBox="1">
            <a:spLocks/>
          </p:cNvSpPr>
          <p:nvPr userDrawn="1"/>
        </p:nvSpPr>
        <p:spPr bwMode="auto">
          <a:xfrm>
            <a:off x="-17962" y="-10894"/>
            <a:ext cx="1289425" cy="115389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lang="es-ES" sz="2400" b="0" i="0" kern="1200">
                <a:solidFill>
                  <a:schemeClr val="bg1"/>
                </a:solidFill>
                <a:latin typeface="+mj-lt"/>
                <a:ea typeface="MS PGothic" charset="0"/>
                <a:cs typeface="Futura Book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MS P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endParaRPr lang="es-EC" b="1" dirty="0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419" y="12973051"/>
            <a:ext cx="2569757" cy="72513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29375" y="13275323"/>
            <a:ext cx="17948275" cy="427977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 userDrawn="1"/>
        </p:nvPicPr>
        <p:blipFill rotWithShape="1">
          <a:blip r:embed="rId6"/>
          <a:srcRect l="12389" r="13275"/>
          <a:stretch/>
        </p:blipFill>
        <p:spPr>
          <a:xfrm>
            <a:off x="20867235" y="12033251"/>
            <a:ext cx="3510415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99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3925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00"/>
            <a:ext cx="21939250" cy="9051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2700"/>
            <a:ext cx="568801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60B8A-C768-5F40-B5C4-9D6E49859A70}" type="datetimeFigureOut">
              <a:t>03/04/2017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29613" y="12712700"/>
            <a:ext cx="7718425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0438" y="12712700"/>
            <a:ext cx="568801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39DA8-C465-9E4F-B88A-1C86D678B1F2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0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941" r:id="rId2"/>
    <p:sldLayoutId id="2147483958" r:id="rId3"/>
    <p:sldLayoutId id="2147483959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-96688" y="-99392"/>
            <a:ext cx="24747388" cy="138153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6688" y="13132409"/>
            <a:ext cx="24474338" cy="58359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4"/>
          <a:srcRect l="12389" r="13275"/>
          <a:stretch/>
        </p:blipFill>
        <p:spPr>
          <a:xfrm>
            <a:off x="8836534" y="4954023"/>
            <a:ext cx="6880943" cy="370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9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FUNDAMENTOS</a:t>
            </a:r>
            <a:endParaRPr lang="es-EC" dirty="0"/>
          </a:p>
        </p:txBody>
      </p:sp>
      <p:sp>
        <p:nvSpPr>
          <p:cNvPr id="3" name="Rectángulo 2"/>
          <p:cNvSpPr/>
          <p:nvPr/>
        </p:nvSpPr>
        <p:spPr>
          <a:xfrm>
            <a:off x="621454" y="1410435"/>
            <a:ext cx="22995291" cy="5334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s-ES" b="1" dirty="0" smtClean="0"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Prestación </a:t>
            </a:r>
            <a:r>
              <a:rPr lang="es-ES" b="1" dirty="0"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Servicios</a:t>
            </a:r>
            <a:endParaRPr lang="es-EC" dirty="0">
              <a:latin typeface="Gadug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dirty="0"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prestación de servicios constituye el conjunto de actividades y procesos ejecutados y administrados por el Municipio del Distrito Metropolitano de Quito, de acuerdo a la normativa jurídica vigente, con la finalidad de garantizar la entrega de un producto o bien tangible o intangible que está encaminado a satisfacer las necesidades de la ciudadanía.</a:t>
            </a:r>
            <a:endParaRPr lang="es-EC" dirty="0">
              <a:latin typeface="Gadug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b="1" dirty="0"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EC" dirty="0"/>
          </a:p>
        </p:txBody>
      </p:sp>
      <p:grpSp>
        <p:nvGrpSpPr>
          <p:cNvPr id="534" name="Grupo 533"/>
          <p:cNvGrpSpPr/>
          <p:nvPr/>
        </p:nvGrpSpPr>
        <p:grpSpPr>
          <a:xfrm>
            <a:off x="1180" y="6145079"/>
            <a:ext cx="7122799" cy="7506838"/>
            <a:chOff x="0" y="2915361"/>
            <a:chExt cx="10368183" cy="10799083"/>
          </a:xfrm>
        </p:grpSpPr>
        <p:grpSp>
          <p:nvGrpSpPr>
            <p:cNvPr id="269" name="Group 1542"/>
            <p:cNvGrpSpPr/>
            <p:nvPr/>
          </p:nvGrpSpPr>
          <p:grpSpPr>
            <a:xfrm>
              <a:off x="2165737" y="8387869"/>
              <a:ext cx="8202446" cy="3101089"/>
              <a:chOff x="3793680" y="8506951"/>
              <a:chExt cx="8202446" cy="3101089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270" name="Freeform 130"/>
              <p:cNvSpPr>
                <a:spLocks noChangeArrowheads="1"/>
              </p:cNvSpPr>
              <p:nvPr/>
            </p:nvSpPr>
            <p:spPr bwMode="auto">
              <a:xfrm>
                <a:off x="10245298" y="8803379"/>
                <a:ext cx="1750828" cy="1089941"/>
              </a:xfrm>
              <a:custGeom>
                <a:avLst/>
                <a:gdLst>
                  <a:gd name="T0" fmla="*/ 1703 w 1704"/>
                  <a:gd name="T1" fmla="*/ 185 h 1061"/>
                  <a:gd name="T2" fmla="*/ 1703 w 1704"/>
                  <a:gd name="T3" fmla="*/ 185 h 1061"/>
                  <a:gd name="T4" fmla="*/ 1460 w 1704"/>
                  <a:gd name="T5" fmla="*/ 394 h 1061"/>
                  <a:gd name="T6" fmla="*/ 1164 w 1704"/>
                  <a:gd name="T7" fmla="*/ 633 h 1061"/>
                  <a:gd name="T8" fmla="*/ 597 w 1704"/>
                  <a:gd name="T9" fmla="*/ 1060 h 1061"/>
                  <a:gd name="T10" fmla="*/ 412 w 1704"/>
                  <a:gd name="T11" fmla="*/ 830 h 1061"/>
                  <a:gd name="T12" fmla="*/ 0 w 1704"/>
                  <a:gd name="T13" fmla="*/ 670 h 1061"/>
                  <a:gd name="T14" fmla="*/ 387 w 1704"/>
                  <a:gd name="T15" fmla="*/ 456 h 1061"/>
                  <a:gd name="T16" fmla="*/ 806 w 1704"/>
                  <a:gd name="T17" fmla="*/ 193 h 1061"/>
                  <a:gd name="T18" fmla="*/ 1255 w 1704"/>
                  <a:gd name="T19" fmla="*/ 8 h 1061"/>
                  <a:gd name="T20" fmla="*/ 1703 w 1704"/>
                  <a:gd name="T21" fmla="*/ 185 h 10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704" h="1061">
                    <a:moveTo>
                      <a:pt x="1703" y="185"/>
                    </a:moveTo>
                    <a:lnTo>
                      <a:pt x="1703" y="185"/>
                    </a:lnTo>
                    <a:cubicBezTo>
                      <a:pt x="1629" y="263"/>
                      <a:pt x="1543" y="325"/>
                      <a:pt x="1460" y="394"/>
                    </a:cubicBezTo>
                    <a:cubicBezTo>
                      <a:pt x="1362" y="477"/>
                      <a:pt x="1263" y="555"/>
                      <a:pt x="1164" y="633"/>
                    </a:cubicBezTo>
                    <a:cubicBezTo>
                      <a:pt x="975" y="777"/>
                      <a:pt x="786" y="917"/>
                      <a:pt x="597" y="1060"/>
                    </a:cubicBezTo>
                    <a:cubicBezTo>
                      <a:pt x="564" y="966"/>
                      <a:pt x="489" y="888"/>
                      <a:pt x="412" y="830"/>
                    </a:cubicBezTo>
                    <a:cubicBezTo>
                      <a:pt x="292" y="744"/>
                      <a:pt x="148" y="699"/>
                      <a:pt x="0" y="670"/>
                    </a:cubicBezTo>
                    <a:cubicBezTo>
                      <a:pt x="95" y="555"/>
                      <a:pt x="251" y="510"/>
                      <a:pt x="387" y="456"/>
                    </a:cubicBezTo>
                    <a:cubicBezTo>
                      <a:pt x="543" y="394"/>
                      <a:pt x="670" y="292"/>
                      <a:pt x="806" y="193"/>
                    </a:cubicBezTo>
                    <a:cubicBezTo>
                      <a:pt x="942" y="99"/>
                      <a:pt x="1086" y="12"/>
                      <a:pt x="1255" y="8"/>
                    </a:cubicBezTo>
                    <a:cubicBezTo>
                      <a:pt x="1415" y="0"/>
                      <a:pt x="1604" y="53"/>
                      <a:pt x="1703" y="1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1" name="Freeform 131"/>
              <p:cNvSpPr>
                <a:spLocks noChangeArrowheads="1"/>
              </p:cNvSpPr>
              <p:nvPr/>
            </p:nvSpPr>
            <p:spPr bwMode="auto">
              <a:xfrm>
                <a:off x="9971731" y="8529753"/>
                <a:ext cx="1842017" cy="953129"/>
              </a:xfrm>
              <a:custGeom>
                <a:avLst/>
                <a:gdLst>
                  <a:gd name="T0" fmla="*/ 1785 w 1786"/>
                  <a:gd name="T1" fmla="*/ 128 h 927"/>
                  <a:gd name="T2" fmla="*/ 1785 w 1786"/>
                  <a:gd name="T3" fmla="*/ 128 h 927"/>
                  <a:gd name="T4" fmla="*/ 1719 w 1786"/>
                  <a:gd name="T5" fmla="*/ 231 h 927"/>
                  <a:gd name="T6" fmla="*/ 1583 w 1786"/>
                  <a:gd name="T7" fmla="*/ 210 h 927"/>
                  <a:gd name="T8" fmla="*/ 1081 w 1786"/>
                  <a:gd name="T9" fmla="*/ 379 h 927"/>
                  <a:gd name="T10" fmla="*/ 625 w 1786"/>
                  <a:gd name="T11" fmla="*/ 666 h 927"/>
                  <a:gd name="T12" fmla="*/ 193 w 1786"/>
                  <a:gd name="T13" fmla="*/ 926 h 927"/>
                  <a:gd name="T14" fmla="*/ 193 w 1786"/>
                  <a:gd name="T15" fmla="*/ 926 h 927"/>
                  <a:gd name="T16" fmla="*/ 49 w 1786"/>
                  <a:gd name="T17" fmla="*/ 909 h 927"/>
                  <a:gd name="T18" fmla="*/ 0 w 1786"/>
                  <a:gd name="T19" fmla="*/ 905 h 927"/>
                  <a:gd name="T20" fmla="*/ 399 w 1786"/>
                  <a:gd name="T21" fmla="*/ 625 h 927"/>
                  <a:gd name="T22" fmla="*/ 847 w 1786"/>
                  <a:gd name="T23" fmla="*/ 337 h 927"/>
                  <a:gd name="T24" fmla="*/ 1312 w 1786"/>
                  <a:gd name="T25" fmla="*/ 62 h 927"/>
                  <a:gd name="T26" fmla="*/ 1785 w 1786"/>
                  <a:gd name="T27" fmla="*/ 128 h 9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6" h="927">
                    <a:moveTo>
                      <a:pt x="1785" y="128"/>
                    </a:moveTo>
                    <a:lnTo>
                      <a:pt x="1785" y="128"/>
                    </a:lnTo>
                    <a:cubicBezTo>
                      <a:pt x="1773" y="165"/>
                      <a:pt x="1743" y="198"/>
                      <a:pt x="1719" y="231"/>
                    </a:cubicBezTo>
                    <a:cubicBezTo>
                      <a:pt x="1674" y="223"/>
                      <a:pt x="1629" y="214"/>
                      <a:pt x="1583" y="210"/>
                    </a:cubicBezTo>
                    <a:cubicBezTo>
                      <a:pt x="1398" y="193"/>
                      <a:pt x="1229" y="276"/>
                      <a:pt x="1081" y="379"/>
                    </a:cubicBezTo>
                    <a:cubicBezTo>
                      <a:pt x="929" y="477"/>
                      <a:pt x="793" y="597"/>
                      <a:pt x="625" y="666"/>
                    </a:cubicBezTo>
                    <a:cubicBezTo>
                      <a:pt x="464" y="728"/>
                      <a:pt x="296" y="778"/>
                      <a:pt x="193" y="926"/>
                    </a:cubicBezTo>
                    <a:lnTo>
                      <a:pt x="193" y="926"/>
                    </a:lnTo>
                    <a:cubicBezTo>
                      <a:pt x="144" y="917"/>
                      <a:pt x="94" y="913"/>
                      <a:pt x="49" y="909"/>
                    </a:cubicBezTo>
                    <a:cubicBezTo>
                      <a:pt x="33" y="909"/>
                      <a:pt x="17" y="905"/>
                      <a:pt x="0" y="905"/>
                    </a:cubicBezTo>
                    <a:cubicBezTo>
                      <a:pt x="115" y="790"/>
                      <a:pt x="255" y="708"/>
                      <a:pt x="399" y="625"/>
                    </a:cubicBezTo>
                    <a:cubicBezTo>
                      <a:pt x="555" y="539"/>
                      <a:pt x="703" y="444"/>
                      <a:pt x="847" y="337"/>
                    </a:cubicBezTo>
                    <a:cubicBezTo>
                      <a:pt x="991" y="231"/>
                      <a:pt x="1139" y="120"/>
                      <a:pt x="1312" y="62"/>
                    </a:cubicBezTo>
                    <a:cubicBezTo>
                      <a:pt x="1464" y="12"/>
                      <a:pt x="1670" y="0"/>
                      <a:pt x="1785" y="12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2" name="Freeform 134"/>
              <p:cNvSpPr>
                <a:spLocks noChangeArrowheads="1"/>
              </p:cNvSpPr>
              <p:nvPr/>
            </p:nvSpPr>
            <p:spPr bwMode="auto">
              <a:xfrm>
                <a:off x="3793680" y="8835302"/>
                <a:ext cx="7058024" cy="2772738"/>
              </a:xfrm>
              <a:custGeom>
                <a:avLst/>
                <a:gdLst>
                  <a:gd name="T0" fmla="*/ 6346 w 6832"/>
                  <a:gd name="T1" fmla="*/ 737 h 2687"/>
                  <a:gd name="T2" fmla="*/ 6445 w 6832"/>
                  <a:gd name="T3" fmla="*/ 1460 h 2687"/>
                  <a:gd name="T4" fmla="*/ 5203 w 6832"/>
                  <a:gd name="T5" fmla="*/ 1428 h 2687"/>
                  <a:gd name="T6" fmla="*/ 5100 w 6832"/>
                  <a:gd name="T7" fmla="*/ 1415 h 2687"/>
                  <a:gd name="T8" fmla="*/ 3689 w 6832"/>
                  <a:gd name="T9" fmla="*/ 1649 h 2687"/>
                  <a:gd name="T10" fmla="*/ 4421 w 6832"/>
                  <a:gd name="T11" fmla="*/ 1485 h 2687"/>
                  <a:gd name="T12" fmla="*/ 4623 w 6832"/>
                  <a:gd name="T13" fmla="*/ 1773 h 2687"/>
                  <a:gd name="T14" fmla="*/ 4643 w 6832"/>
                  <a:gd name="T15" fmla="*/ 2061 h 2687"/>
                  <a:gd name="T16" fmla="*/ 4648 w 6832"/>
                  <a:gd name="T17" fmla="*/ 1469 h 2687"/>
                  <a:gd name="T18" fmla="*/ 4833 w 6832"/>
                  <a:gd name="T19" fmla="*/ 1469 h 2687"/>
                  <a:gd name="T20" fmla="*/ 5002 w 6832"/>
                  <a:gd name="T21" fmla="*/ 1658 h 2687"/>
                  <a:gd name="T22" fmla="*/ 5116 w 6832"/>
                  <a:gd name="T23" fmla="*/ 1913 h 2687"/>
                  <a:gd name="T24" fmla="*/ 4952 w 6832"/>
                  <a:gd name="T25" fmla="*/ 1469 h 2687"/>
                  <a:gd name="T26" fmla="*/ 5100 w 6832"/>
                  <a:gd name="T27" fmla="*/ 1485 h 2687"/>
                  <a:gd name="T28" fmla="*/ 5326 w 6832"/>
                  <a:gd name="T29" fmla="*/ 1645 h 2687"/>
                  <a:gd name="T30" fmla="*/ 5429 w 6832"/>
                  <a:gd name="T31" fmla="*/ 1703 h 2687"/>
                  <a:gd name="T32" fmla="*/ 5277 w 6832"/>
                  <a:gd name="T33" fmla="*/ 1510 h 2687"/>
                  <a:gd name="T34" fmla="*/ 6038 w 6832"/>
                  <a:gd name="T35" fmla="*/ 1588 h 2687"/>
                  <a:gd name="T36" fmla="*/ 5475 w 6832"/>
                  <a:gd name="T37" fmla="*/ 2081 h 2687"/>
                  <a:gd name="T38" fmla="*/ 4820 w 6832"/>
                  <a:gd name="T39" fmla="*/ 2628 h 2687"/>
                  <a:gd name="T40" fmla="*/ 3245 w 6832"/>
                  <a:gd name="T41" fmla="*/ 2439 h 2687"/>
                  <a:gd name="T42" fmla="*/ 1736 w 6832"/>
                  <a:gd name="T43" fmla="*/ 2135 h 2687"/>
                  <a:gd name="T44" fmla="*/ 897 w 6832"/>
                  <a:gd name="T45" fmla="*/ 2406 h 2687"/>
                  <a:gd name="T46" fmla="*/ 33 w 6832"/>
                  <a:gd name="T47" fmla="*/ 1041 h 2687"/>
                  <a:gd name="T48" fmla="*/ 1189 w 6832"/>
                  <a:gd name="T49" fmla="*/ 247 h 2687"/>
                  <a:gd name="T50" fmla="*/ 2221 w 6832"/>
                  <a:gd name="T51" fmla="*/ 144 h 2687"/>
                  <a:gd name="T52" fmla="*/ 3175 w 6832"/>
                  <a:gd name="T53" fmla="*/ 4 h 2687"/>
                  <a:gd name="T54" fmla="*/ 4261 w 6832"/>
                  <a:gd name="T55" fmla="*/ 531 h 2687"/>
                  <a:gd name="T56" fmla="*/ 4265 w 6832"/>
                  <a:gd name="T57" fmla="*/ 535 h 2687"/>
                  <a:gd name="T58" fmla="*/ 4919 w 6832"/>
                  <a:gd name="T59" fmla="*/ 687 h 2687"/>
                  <a:gd name="T60" fmla="*/ 6346 w 6832"/>
                  <a:gd name="T61" fmla="*/ 737 h 2687"/>
                  <a:gd name="T62" fmla="*/ 6712 w 6832"/>
                  <a:gd name="T63" fmla="*/ 987 h 2687"/>
                  <a:gd name="T64" fmla="*/ 6107 w 6832"/>
                  <a:gd name="T65" fmla="*/ 847 h 2687"/>
                  <a:gd name="T66" fmla="*/ 6034 w 6832"/>
                  <a:gd name="T67" fmla="*/ 1296 h 2687"/>
                  <a:gd name="T68" fmla="*/ 6235 w 6832"/>
                  <a:gd name="T69" fmla="*/ 1419 h 2687"/>
                  <a:gd name="T70" fmla="*/ 6038 w 6832"/>
                  <a:gd name="T71" fmla="*/ 1070 h 2687"/>
                  <a:gd name="T72" fmla="*/ 6436 w 6832"/>
                  <a:gd name="T73" fmla="*/ 901 h 2687"/>
                  <a:gd name="T74" fmla="*/ 6663 w 6832"/>
                  <a:gd name="T75" fmla="*/ 1209 h 2687"/>
                  <a:gd name="T76" fmla="*/ 6309 w 6832"/>
                  <a:gd name="T77" fmla="*/ 1432 h 2687"/>
                  <a:gd name="T78" fmla="*/ 6712 w 6832"/>
                  <a:gd name="T79" fmla="*/ 987 h 2687"/>
                  <a:gd name="T80" fmla="*/ 5355 w 6832"/>
                  <a:gd name="T81" fmla="*/ 1387 h 2687"/>
                  <a:gd name="T82" fmla="*/ 5322 w 6832"/>
                  <a:gd name="T83" fmla="*/ 1168 h 2687"/>
                  <a:gd name="T84" fmla="*/ 5343 w 6832"/>
                  <a:gd name="T85" fmla="*/ 831 h 2687"/>
                  <a:gd name="T86" fmla="*/ 5260 w 6832"/>
                  <a:gd name="T87" fmla="*/ 1115 h 2687"/>
                  <a:gd name="T88" fmla="*/ 5355 w 6832"/>
                  <a:gd name="T89" fmla="*/ 1387 h 2687"/>
                  <a:gd name="T90" fmla="*/ 5248 w 6832"/>
                  <a:gd name="T91" fmla="*/ 1292 h 2687"/>
                  <a:gd name="T92" fmla="*/ 5191 w 6832"/>
                  <a:gd name="T93" fmla="*/ 1127 h 2687"/>
                  <a:gd name="T94" fmla="*/ 5170 w 6832"/>
                  <a:gd name="T95" fmla="*/ 918 h 2687"/>
                  <a:gd name="T96" fmla="*/ 5240 w 6832"/>
                  <a:gd name="T97" fmla="*/ 1300 h 2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832" h="2687">
                    <a:moveTo>
                      <a:pt x="6346" y="737"/>
                    </a:moveTo>
                    <a:lnTo>
                      <a:pt x="6346" y="737"/>
                    </a:lnTo>
                    <a:cubicBezTo>
                      <a:pt x="6519" y="786"/>
                      <a:pt x="6733" y="884"/>
                      <a:pt x="6778" y="1078"/>
                    </a:cubicBezTo>
                    <a:cubicBezTo>
                      <a:pt x="6831" y="1275"/>
                      <a:pt x="6601" y="1407"/>
                      <a:pt x="6445" y="1460"/>
                    </a:cubicBezTo>
                    <a:cubicBezTo>
                      <a:pt x="6247" y="1531"/>
                      <a:pt x="6025" y="1526"/>
                      <a:pt x="5820" y="1505"/>
                    </a:cubicBezTo>
                    <a:cubicBezTo>
                      <a:pt x="5614" y="1489"/>
                      <a:pt x="5408" y="1448"/>
                      <a:pt x="5203" y="1428"/>
                    </a:cubicBezTo>
                    <a:cubicBezTo>
                      <a:pt x="5174" y="1423"/>
                      <a:pt x="5141" y="1419"/>
                      <a:pt x="5112" y="1415"/>
                    </a:cubicBezTo>
                    <a:cubicBezTo>
                      <a:pt x="5108" y="1415"/>
                      <a:pt x="5104" y="1415"/>
                      <a:pt x="5100" y="1415"/>
                    </a:cubicBezTo>
                    <a:cubicBezTo>
                      <a:pt x="4890" y="1395"/>
                      <a:pt x="4681" y="1391"/>
                      <a:pt x="4471" y="1415"/>
                    </a:cubicBezTo>
                    <a:cubicBezTo>
                      <a:pt x="4195" y="1444"/>
                      <a:pt x="3936" y="1526"/>
                      <a:pt x="3689" y="1649"/>
                    </a:cubicBezTo>
                    <a:cubicBezTo>
                      <a:pt x="3648" y="1666"/>
                      <a:pt x="3681" y="1724"/>
                      <a:pt x="3722" y="1707"/>
                    </a:cubicBezTo>
                    <a:cubicBezTo>
                      <a:pt x="3944" y="1596"/>
                      <a:pt x="4179" y="1522"/>
                      <a:pt x="4421" y="1485"/>
                    </a:cubicBezTo>
                    <a:cubicBezTo>
                      <a:pt x="4479" y="1481"/>
                      <a:pt x="4533" y="1473"/>
                      <a:pt x="4586" y="1469"/>
                    </a:cubicBezTo>
                    <a:cubicBezTo>
                      <a:pt x="4610" y="1572"/>
                      <a:pt x="4619" y="1670"/>
                      <a:pt x="4623" y="1773"/>
                    </a:cubicBezTo>
                    <a:cubicBezTo>
                      <a:pt x="4623" y="1871"/>
                      <a:pt x="4615" y="1966"/>
                      <a:pt x="4631" y="2061"/>
                    </a:cubicBezTo>
                    <a:cubicBezTo>
                      <a:pt x="4631" y="2069"/>
                      <a:pt x="4643" y="2069"/>
                      <a:pt x="4643" y="2061"/>
                    </a:cubicBezTo>
                    <a:cubicBezTo>
                      <a:pt x="4660" y="1962"/>
                      <a:pt x="4664" y="1860"/>
                      <a:pt x="4668" y="1757"/>
                    </a:cubicBezTo>
                    <a:cubicBezTo>
                      <a:pt x="4668" y="1662"/>
                      <a:pt x="4668" y="1559"/>
                      <a:pt x="4648" y="1469"/>
                    </a:cubicBezTo>
                    <a:cubicBezTo>
                      <a:pt x="4709" y="1464"/>
                      <a:pt x="4767" y="1464"/>
                      <a:pt x="4829" y="1464"/>
                    </a:cubicBezTo>
                    <a:cubicBezTo>
                      <a:pt x="4829" y="1464"/>
                      <a:pt x="4829" y="1469"/>
                      <a:pt x="4833" y="1469"/>
                    </a:cubicBezTo>
                    <a:cubicBezTo>
                      <a:pt x="4866" y="1489"/>
                      <a:pt x="4894" y="1510"/>
                      <a:pt x="4923" y="1538"/>
                    </a:cubicBezTo>
                    <a:cubicBezTo>
                      <a:pt x="4956" y="1572"/>
                      <a:pt x="4981" y="1617"/>
                      <a:pt x="5002" y="1658"/>
                    </a:cubicBezTo>
                    <a:cubicBezTo>
                      <a:pt x="5047" y="1740"/>
                      <a:pt x="5063" y="1826"/>
                      <a:pt x="5092" y="1913"/>
                    </a:cubicBezTo>
                    <a:cubicBezTo>
                      <a:pt x="5096" y="1929"/>
                      <a:pt x="5116" y="1925"/>
                      <a:pt x="5116" y="1913"/>
                    </a:cubicBezTo>
                    <a:cubicBezTo>
                      <a:pt x="5124" y="1818"/>
                      <a:pt x="5088" y="1712"/>
                      <a:pt x="5051" y="1629"/>
                    </a:cubicBezTo>
                    <a:cubicBezTo>
                      <a:pt x="5030" y="1576"/>
                      <a:pt x="4997" y="1518"/>
                      <a:pt x="4952" y="1469"/>
                    </a:cubicBezTo>
                    <a:cubicBezTo>
                      <a:pt x="4997" y="1473"/>
                      <a:pt x="5043" y="1477"/>
                      <a:pt x="5083" y="1481"/>
                    </a:cubicBezTo>
                    <a:cubicBezTo>
                      <a:pt x="5092" y="1481"/>
                      <a:pt x="5096" y="1485"/>
                      <a:pt x="5100" y="1485"/>
                    </a:cubicBezTo>
                    <a:cubicBezTo>
                      <a:pt x="5146" y="1493"/>
                      <a:pt x="5187" y="1514"/>
                      <a:pt x="5223" y="1542"/>
                    </a:cubicBezTo>
                    <a:cubicBezTo>
                      <a:pt x="5260" y="1576"/>
                      <a:pt x="5293" y="1608"/>
                      <a:pt x="5326" y="1645"/>
                    </a:cubicBezTo>
                    <a:cubicBezTo>
                      <a:pt x="5351" y="1670"/>
                      <a:pt x="5376" y="1707"/>
                      <a:pt x="5412" y="1720"/>
                    </a:cubicBezTo>
                    <a:cubicBezTo>
                      <a:pt x="5425" y="1724"/>
                      <a:pt x="5433" y="1712"/>
                      <a:pt x="5429" y="1703"/>
                    </a:cubicBezTo>
                    <a:cubicBezTo>
                      <a:pt x="5425" y="1670"/>
                      <a:pt x="5392" y="1637"/>
                      <a:pt x="5372" y="1613"/>
                    </a:cubicBezTo>
                    <a:cubicBezTo>
                      <a:pt x="5343" y="1576"/>
                      <a:pt x="5310" y="1538"/>
                      <a:pt x="5277" y="1510"/>
                    </a:cubicBezTo>
                    <a:cubicBezTo>
                      <a:pt x="5273" y="1505"/>
                      <a:pt x="5273" y="1501"/>
                      <a:pt x="5268" y="1501"/>
                    </a:cubicBezTo>
                    <a:cubicBezTo>
                      <a:pt x="5524" y="1535"/>
                      <a:pt x="5782" y="1588"/>
                      <a:pt x="6038" y="1588"/>
                    </a:cubicBezTo>
                    <a:cubicBezTo>
                      <a:pt x="5943" y="1645"/>
                      <a:pt x="5861" y="1720"/>
                      <a:pt x="5778" y="1789"/>
                    </a:cubicBezTo>
                    <a:cubicBezTo>
                      <a:pt x="5672" y="1884"/>
                      <a:pt x="5573" y="1983"/>
                      <a:pt x="5475" y="2081"/>
                    </a:cubicBezTo>
                    <a:cubicBezTo>
                      <a:pt x="5273" y="2283"/>
                      <a:pt x="5071" y="2480"/>
                      <a:pt x="4829" y="2628"/>
                    </a:cubicBezTo>
                    <a:cubicBezTo>
                      <a:pt x="4824" y="2628"/>
                      <a:pt x="4820" y="2628"/>
                      <a:pt x="4820" y="2628"/>
                    </a:cubicBezTo>
                    <a:cubicBezTo>
                      <a:pt x="4561" y="2686"/>
                      <a:pt x="4290" y="2661"/>
                      <a:pt x="4031" y="2616"/>
                    </a:cubicBezTo>
                    <a:cubicBezTo>
                      <a:pt x="3768" y="2571"/>
                      <a:pt x="3504" y="2505"/>
                      <a:pt x="3245" y="2439"/>
                    </a:cubicBezTo>
                    <a:cubicBezTo>
                      <a:pt x="2982" y="2369"/>
                      <a:pt x="2723" y="2295"/>
                      <a:pt x="2460" y="2238"/>
                    </a:cubicBezTo>
                    <a:cubicBezTo>
                      <a:pt x="2221" y="2184"/>
                      <a:pt x="1979" y="2139"/>
                      <a:pt x="1736" y="2135"/>
                    </a:cubicBezTo>
                    <a:cubicBezTo>
                      <a:pt x="1497" y="2131"/>
                      <a:pt x="1271" y="2184"/>
                      <a:pt x="1061" y="2299"/>
                    </a:cubicBezTo>
                    <a:cubicBezTo>
                      <a:pt x="1004" y="2332"/>
                      <a:pt x="951" y="2369"/>
                      <a:pt x="897" y="2406"/>
                    </a:cubicBezTo>
                    <a:cubicBezTo>
                      <a:pt x="0" y="1070"/>
                      <a:pt x="0" y="1070"/>
                      <a:pt x="0" y="1070"/>
                    </a:cubicBezTo>
                    <a:cubicBezTo>
                      <a:pt x="13" y="1062"/>
                      <a:pt x="21" y="1049"/>
                      <a:pt x="33" y="1041"/>
                    </a:cubicBezTo>
                    <a:cubicBezTo>
                      <a:pt x="206" y="877"/>
                      <a:pt x="370" y="712"/>
                      <a:pt x="564" y="576"/>
                    </a:cubicBezTo>
                    <a:cubicBezTo>
                      <a:pt x="757" y="441"/>
                      <a:pt x="967" y="329"/>
                      <a:pt x="1189" y="247"/>
                    </a:cubicBezTo>
                    <a:cubicBezTo>
                      <a:pt x="1419" y="157"/>
                      <a:pt x="1662" y="144"/>
                      <a:pt x="1909" y="144"/>
                    </a:cubicBezTo>
                    <a:cubicBezTo>
                      <a:pt x="2011" y="144"/>
                      <a:pt x="2118" y="148"/>
                      <a:pt x="2221" y="144"/>
                    </a:cubicBezTo>
                    <a:cubicBezTo>
                      <a:pt x="2328" y="144"/>
                      <a:pt x="2435" y="124"/>
                      <a:pt x="2538" y="99"/>
                    </a:cubicBezTo>
                    <a:cubicBezTo>
                      <a:pt x="2748" y="58"/>
                      <a:pt x="2957" y="0"/>
                      <a:pt x="3175" y="4"/>
                    </a:cubicBezTo>
                    <a:cubicBezTo>
                      <a:pt x="3587" y="17"/>
                      <a:pt x="3932" y="309"/>
                      <a:pt x="4257" y="531"/>
                    </a:cubicBezTo>
                    <a:cubicBezTo>
                      <a:pt x="4257" y="531"/>
                      <a:pt x="4257" y="531"/>
                      <a:pt x="4261" y="531"/>
                    </a:cubicBezTo>
                    <a:lnTo>
                      <a:pt x="4261" y="531"/>
                    </a:lnTo>
                    <a:cubicBezTo>
                      <a:pt x="4261" y="535"/>
                      <a:pt x="4261" y="535"/>
                      <a:pt x="4265" y="535"/>
                    </a:cubicBezTo>
                    <a:lnTo>
                      <a:pt x="4269" y="539"/>
                    </a:lnTo>
                    <a:cubicBezTo>
                      <a:pt x="4466" y="650"/>
                      <a:pt x="4693" y="683"/>
                      <a:pt x="4919" y="687"/>
                    </a:cubicBezTo>
                    <a:cubicBezTo>
                      <a:pt x="5158" y="695"/>
                      <a:pt x="5392" y="679"/>
                      <a:pt x="5630" y="675"/>
                    </a:cubicBezTo>
                    <a:cubicBezTo>
                      <a:pt x="5869" y="667"/>
                      <a:pt x="6112" y="671"/>
                      <a:pt x="6346" y="737"/>
                    </a:cubicBezTo>
                    <a:close/>
                    <a:moveTo>
                      <a:pt x="6712" y="987"/>
                    </a:moveTo>
                    <a:lnTo>
                      <a:pt x="6712" y="987"/>
                    </a:lnTo>
                    <a:cubicBezTo>
                      <a:pt x="6671" y="897"/>
                      <a:pt x="6568" y="864"/>
                      <a:pt x="6449" y="835"/>
                    </a:cubicBezTo>
                    <a:cubicBezTo>
                      <a:pt x="6334" y="806"/>
                      <a:pt x="6210" y="790"/>
                      <a:pt x="6107" y="847"/>
                    </a:cubicBezTo>
                    <a:cubicBezTo>
                      <a:pt x="6034" y="889"/>
                      <a:pt x="5997" y="971"/>
                      <a:pt x="5984" y="1049"/>
                    </a:cubicBezTo>
                    <a:cubicBezTo>
                      <a:pt x="5972" y="1135"/>
                      <a:pt x="5989" y="1222"/>
                      <a:pt x="6034" y="1296"/>
                    </a:cubicBezTo>
                    <a:cubicBezTo>
                      <a:pt x="6075" y="1370"/>
                      <a:pt x="6194" y="1436"/>
                      <a:pt x="6231" y="1428"/>
                    </a:cubicBezTo>
                    <a:cubicBezTo>
                      <a:pt x="6239" y="1428"/>
                      <a:pt x="6239" y="1423"/>
                      <a:pt x="6235" y="1419"/>
                    </a:cubicBezTo>
                    <a:cubicBezTo>
                      <a:pt x="6210" y="1395"/>
                      <a:pt x="6133" y="1378"/>
                      <a:pt x="6079" y="1279"/>
                    </a:cubicBezTo>
                    <a:cubicBezTo>
                      <a:pt x="6042" y="1218"/>
                      <a:pt x="6030" y="1144"/>
                      <a:pt x="6038" y="1070"/>
                    </a:cubicBezTo>
                    <a:cubicBezTo>
                      <a:pt x="6046" y="1008"/>
                      <a:pt x="6079" y="942"/>
                      <a:pt x="6133" y="905"/>
                    </a:cubicBezTo>
                    <a:cubicBezTo>
                      <a:pt x="6219" y="847"/>
                      <a:pt x="6342" y="873"/>
                      <a:pt x="6436" y="901"/>
                    </a:cubicBezTo>
                    <a:cubicBezTo>
                      <a:pt x="6531" y="926"/>
                      <a:pt x="6606" y="946"/>
                      <a:pt x="6655" y="1020"/>
                    </a:cubicBezTo>
                    <a:cubicBezTo>
                      <a:pt x="6692" y="1078"/>
                      <a:pt x="6692" y="1148"/>
                      <a:pt x="6663" y="1209"/>
                    </a:cubicBezTo>
                    <a:cubicBezTo>
                      <a:pt x="6606" y="1337"/>
                      <a:pt x="6445" y="1415"/>
                      <a:pt x="6309" y="1423"/>
                    </a:cubicBezTo>
                    <a:cubicBezTo>
                      <a:pt x="6305" y="1423"/>
                      <a:pt x="6305" y="1432"/>
                      <a:pt x="6309" y="1432"/>
                    </a:cubicBezTo>
                    <a:cubicBezTo>
                      <a:pt x="6470" y="1460"/>
                      <a:pt x="6642" y="1366"/>
                      <a:pt x="6716" y="1218"/>
                    </a:cubicBezTo>
                    <a:cubicBezTo>
                      <a:pt x="6753" y="1144"/>
                      <a:pt x="6749" y="1062"/>
                      <a:pt x="6712" y="987"/>
                    </a:cubicBezTo>
                    <a:close/>
                    <a:moveTo>
                      <a:pt x="5355" y="1387"/>
                    </a:moveTo>
                    <a:lnTo>
                      <a:pt x="5355" y="1387"/>
                    </a:lnTo>
                    <a:cubicBezTo>
                      <a:pt x="5396" y="1399"/>
                      <a:pt x="5376" y="1341"/>
                      <a:pt x="5372" y="1325"/>
                    </a:cubicBezTo>
                    <a:cubicBezTo>
                      <a:pt x="5351" y="1271"/>
                      <a:pt x="5331" y="1222"/>
                      <a:pt x="5322" y="1168"/>
                    </a:cubicBezTo>
                    <a:cubicBezTo>
                      <a:pt x="5310" y="1111"/>
                      <a:pt x="5310" y="1054"/>
                      <a:pt x="5314" y="1000"/>
                    </a:cubicBezTo>
                    <a:cubicBezTo>
                      <a:pt x="5314" y="946"/>
                      <a:pt x="5322" y="880"/>
                      <a:pt x="5343" y="831"/>
                    </a:cubicBezTo>
                    <a:cubicBezTo>
                      <a:pt x="5347" y="823"/>
                      <a:pt x="5335" y="815"/>
                      <a:pt x="5331" y="823"/>
                    </a:cubicBezTo>
                    <a:cubicBezTo>
                      <a:pt x="5277" y="918"/>
                      <a:pt x="5256" y="1008"/>
                      <a:pt x="5260" y="1115"/>
                    </a:cubicBezTo>
                    <a:cubicBezTo>
                      <a:pt x="5260" y="1168"/>
                      <a:pt x="5268" y="1222"/>
                      <a:pt x="5285" y="1271"/>
                    </a:cubicBezTo>
                    <a:cubicBezTo>
                      <a:pt x="5293" y="1308"/>
                      <a:pt x="5314" y="1378"/>
                      <a:pt x="5355" y="1387"/>
                    </a:cubicBezTo>
                    <a:close/>
                    <a:moveTo>
                      <a:pt x="5248" y="1292"/>
                    </a:moveTo>
                    <a:lnTo>
                      <a:pt x="5248" y="1292"/>
                    </a:lnTo>
                    <a:cubicBezTo>
                      <a:pt x="5256" y="1267"/>
                      <a:pt x="5240" y="1247"/>
                      <a:pt x="5232" y="1230"/>
                    </a:cubicBezTo>
                    <a:cubicBezTo>
                      <a:pt x="5215" y="1197"/>
                      <a:pt x="5203" y="1164"/>
                      <a:pt x="5191" y="1127"/>
                    </a:cubicBezTo>
                    <a:cubicBezTo>
                      <a:pt x="5174" y="1066"/>
                      <a:pt x="5162" y="983"/>
                      <a:pt x="5182" y="922"/>
                    </a:cubicBezTo>
                    <a:cubicBezTo>
                      <a:pt x="5182" y="914"/>
                      <a:pt x="5170" y="910"/>
                      <a:pt x="5170" y="918"/>
                    </a:cubicBezTo>
                    <a:cubicBezTo>
                      <a:pt x="5137" y="987"/>
                      <a:pt x="5129" y="1054"/>
                      <a:pt x="5141" y="1131"/>
                    </a:cubicBezTo>
                    <a:cubicBezTo>
                      <a:pt x="5146" y="1172"/>
                      <a:pt x="5174" y="1308"/>
                      <a:pt x="5240" y="1300"/>
                    </a:cubicBezTo>
                    <a:cubicBezTo>
                      <a:pt x="5244" y="1300"/>
                      <a:pt x="5248" y="1296"/>
                      <a:pt x="5248" y="1292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3" name="Freeform 132"/>
              <p:cNvSpPr>
                <a:spLocks noChangeArrowheads="1"/>
              </p:cNvSpPr>
              <p:nvPr/>
            </p:nvSpPr>
            <p:spPr bwMode="auto">
              <a:xfrm>
                <a:off x="9502108" y="8506951"/>
                <a:ext cx="1741709" cy="953129"/>
              </a:xfrm>
              <a:custGeom>
                <a:avLst/>
                <a:gdLst>
                  <a:gd name="T0" fmla="*/ 1686 w 1687"/>
                  <a:gd name="T1" fmla="*/ 37 h 926"/>
                  <a:gd name="T2" fmla="*/ 1686 w 1687"/>
                  <a:gd name="T3" fmla="*/ 37 h 926"/>
                  <a:gd name="T4" fmla="*/ 1316 w 1687"/>
                  <a:gd name="T5" fmla="*/ 263 h 926"/>
                  <a:gd name="T6" fmla="*/ 1090 w 1687"/>
                  <a:gd name="T7" fmla="*/ 423 h 926"/>
                  <a:gd name="T8" fmla="*/ 838 w 1687"/>
                  <a:gd name="T9" fmla="*/ 576 h 926"/>
                  <a:gd name="T10" fmla="*/ 365 w 1687"/>
                  <a:gd name="T11" fmla="*/ 921 h 926"/>
                  <a:gd name="T12" fmla="*/ 0 w 1687"/>
                  <a:gd name="T13" fmla="*/ 925 h 926"/>
                  <a:gd name="T14" fmla="*/ 370 w 1687"/>
                  <a:gd name="T15" fmla="*/ 654 h 926"/>
                  <a:gd name="T16" fmla="*/ 781 w 1687"/>
                  <a:gd name="T17" fmla="*/ 333 h 926"/>
                  <a:gd name="T18" fmla="*/ 1208 w 1687"/>
                  <a:gd name="T19" fmla="*/ 54 h 926"/>
                  <a:gd name="T20" fmla="*/ 1686 w 1687"/>
                  <a:gd name="T21" fmla="*/ 37 h 9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87" h="926">
                    <a:moveTo>
                      <a:pt x="1686" y="37"/>
                    </a:moveTo>
                    <a:lnTo>
                      <a:pt x="1686" y="37"/>
                    </a:lnTo>
                    <a:cubicBezTo>
                      <a:pt x="1550" y="90"/>
                      <a:pt x="1431" y="176"/>
                      <a:pt x="1316" y="263"/>
                    </a:cubicBezTo>
                    <a:cubicBezTo>
                      <a:pt x="1241" y="316"/>
                      <a:pt x="1167" y="374"/>
                      <a:pt x="1090" y="423"/>
                    </a:cubicBezTo>
                    <a:cubicBezTo>
                      <a:pt x="1011" y="481"/>
                      <a:pt x="925" y="526"/>
                      <a:pt x="838" y="576"/>
                    </a:cubicBezTo>
                    <a:cubicBezTo>
                      <a:pt x="670" y="670"/>
                      <a:pt x="497" y="773"/>
                      <a:pt x="365" y="921"/>
                    </a:cubicBezTo>
                    <a:cubicBezTo>
                      <a:pt x="242" y="917"/>
                      <a:pt x="123" y="921"/>
                      <a:pt x="0" y="925"/>
                    </a:cubicBezTo>
                    <a:cubicBezTo>
                      <a:pt x="110" y="822"/>
                      <a:pt x="242" y="740"/>
                      <a:pt x="370" y="654"/>
                    </a:cubicBezTo>
                    <a:cubicBezTo>
                      <a:pt x="514" y="555"/>
                      <a:pt x="645" y="448"/>
                      <a:pt x="781" y="333"/>
                    </a:cubicBezTo>
                    <a:cubicBezTo>
                      <a:pt x="908" y="218"/>
                      <a:pt x="1044" y="111"/>
                      <a:pt x="1208" y="54"/>
                    </a:cubicBezTo>
                    <a:cubicBezTo>
                      <a:pt x="1357" y="4"/>
                      <a:pt x="1529" y="0"/>
                      <a:pt x="1686" y="37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4" name="Freeform 133"/>
              <p:cNvSpPr>
                <a:spLocks noChangeArrowheads="1"/>
              </p:cNvSpPr>
              <p:nvPr/>
            </p:nvSpPr>
            <p:spPr bwMode="auto">
              <a:xfrm>
                <a:off x="8932177" y="8520633"/>
                <a:ext cx="1614044" cy="957689"/>
              </a:xfrm>
              <a:custGeom>
                <a:avLst/>
                <a:gdLst>
                  <a:gd name="T0" fmla="*/ 1563 w 1564"/>
                  <a:gd name="T1" fmla="*/ 62 h 931"/>
                  <a:gd name="T2" fmla="*/ 1563 w 1564"/>
                  <a:gd name="T3" fmla="*/ 62 h 931"/>
                  <a:gd name="T4" fmla="*/ 1325 w 1564"/>
                  <a:gd name="T5" fmla="*/ 239 h 931"/>
                  <a:gd name="T6" fmla="*/ 1115 w 1564"/>
                  <a:gd name="T7" fmla="*/ 420 h 931"/>
                  <a:gd name="T8" fmla="*/ 889 w 1564"/>
                  <a:gd name="T9" fmla="*/ 584 h 931"/>
                  <a:gd name="T10" fmla="*/ 453 w 1564"/>
                  <a:gd name="T11" fmla="*/ 917 h 931"/>
                  <a:gd name="T12" fmla="*/ 333 w 1564"/>
                  <a:gd name="T13" fmla="*/ 921 h 931"/>
                  <a:gd name="T14" fmla="*/ 0 w 1564"/>
                  <a:gd name="T15" fmla="*/ 930 h 931"/>
                  <a:gd name="T16" fmla="*/ 371 w 1564"/>
                  <a:gd name="T17" fmla="*/ 674 h 931"/>
                  <a:gd name="T18" fmla="*/ 765 w 1564"/>
                  <a:gd name="T19" fmla="*/ 395 h 931"/>
                  <a:gd name="T20" fmla="*/ 1123 w 1564"/>
                  <a:gd name="T21" fmla="*/ 115 h 931"/>
                  <a:gd name="T22" fmla="*/ 1563 w 1564"/>
                  <a:gd name="T23" fmla="*/ 62 h 9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64" h="931">
                    <a:moveTo>
                      <a:pt x="1563" y="62"/>
                    </a:moveTo>
                    <a:lnTo>
                      <a:pt x="1563" y="62"/>
                    </a:lnTo>
                    <a:cubicBezTo>
                      <a:pt x="1477" y="115"/>
                      <a:pt x="1399" y="177"/>
                      <a:pt x="1325" y="239"/>
                    </a:cubicBezTo>
                    <a:cubicBezTo>
                      <a:pt x="1255" y="296"/>
                      <a:pt x="1185" y="358"/>
                      <a:pt x="1115" y="420"/>
                    </a:cubicBezTo>
                    <a:cubicBezTo>
                      <a:pt x="1045" y="477"/>
                      <a:pt x="967" y="530"/>
                      <a:pt x="889" y="584"/>
                    </a:cubicBezTo>
                    <a:cubicBezTo>
                      <a:pt x="737" y="687"/>
                      <a:pt x="580" y="786"/>
                      <a:pt x="453" y="917"/>
                    </a:cubicBezTo>
                    <a:cubicBezTo>
                      <a:pt x="412" y="921"/>
                      <a:pt x="375" y="921"/>
                      <a:pt x="333" y="921"/>
                    </a:cubicBezTo>
                    <a:cubicBezTo>
                      <a:pt x="227" y="925"/>
                      <a:pt x="115" y="930"/>
                      <a:pt x="0" y="930"/>
                    </a:cubicBezTo>
                    <a:cubicBezTo>
                      <a:pt x="120" y="839"/>
                      <a:pt x="247" y="757"/>
                      <a:pt x="371" y="674"/>
                    </a:cubicBezTo>
                    <a:cubicBezTo>
                      <a:pt x="507" y="584"/>
                      <a:pt x="642" y="498"/>
                      <a:pt x="765" y="395"/>
                    </a:cubicBezTo>
                    <a:cubicBezTo>
                      <a:pt x="881" y="296"/>
                      <a:pt x="991" y="190"/>
                      <a:pt x="1123" y="115"/>
                    </a:cubicBezTo>
                    <a:cubicBezTo>
                      <a:pt x="1251" y="42"/>
                      <a:pt x="1423" y="0"/>
                      <a:pt x="1563" y="6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75" name="Freeform 135"/>
            <p:cNvSpPr>
              <a:spLocks noChangeArrowheads="1"/>
            </p:cNvSpPr>
            <p:nvPr/>
          </p:nvSpPr>
          <p:spPr bwMode="auto">
            <a:xfrm>
              <a:off x="0" y="9979457"/>
              <a:ext cx="2649039" cy="3734987"/>
            </a:xfrm>
            <a:custGeom>
              <a:avLst/>
              <a:gdLst>
                <a:gd name="T0" fmla="*/ 0 w 2567"/>
                <a:gd name="T1" fmla="*/ 374 h 3616"/>
                <a:gd name="T2" fmla="*/ 0 w 2567"/>
                <a:gd name="T3" fmla="*/ 3615 h 3616"/>
                <a:gd name="T4" fmla="*/ 1929 w 2567"/>
                <a:gd name="T5" fmla="*/ 3615 h 3616"/>
                <a:gd name="T6" fmla="*/ 2566 w 2567"/>
                <a:gd name="T7" fmla="*/ 3113 h 3616"/>
                <a:gd name="T8" fmla="*/ 613 w 2567"/>
                <a:gd name="T9" fmla="*/ 0 h 3616"/>
                <a:gd name="T10" fmla="*/ 0 w 2567"/>
                <a:gd name="T11" fmla="*/ 374 h 3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67" h="3616">
                  <a:moveTo>
                    <a:pt x="0" y="374"/>
                  </a:moveTo>
                  <a:lnTo>
                    <a:pt x="0" y="3615"/>
                  </a:lnTo>
                  <a:lnTo>
                    <a:pt x="1929" y="3615"/>
                  </a:lnTo>
                  <a:lnTo>
                    <a:pt x="2566" y="3113"/>
                  </a:lnTo>
                  <a:lnTo>
                    <a:pt x="613" y="0"/>
                  </a:lnTo>
                  <a:lnTo>
                    <a:pt x="0" y="374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" name="Freeform 136"/>
            <p:cNvSpPr>
              <a:spLocks noChangeArrowheads="1"/>
            </p:cNvSpPr>
            <p:nvPr/>
          </p:nvSpPr>
          <p:spPr bwMode="auto">
            <a:xfrm>
              <a:off x="1367834" y="12811480"/>
              <a:ext cx="779665" cy="775272"/>
            </a:xfrm>
            <a:custGeom>
              <a:avLst/>
              <a:gdLst>
                <a:gd name="T0" fmla="*/ 707 w 758"/>
                <a:gd name="T1" fmla="*/ 292 h 753"/>
                <a:gd name="T2" fmla="*/ 707 w 758"/>
                <a:gd name="T3" fmla="*/ 292 h 753"/>
                <a:gd name="T4" fmla="*/ 461 w 758"/>
                <a:gd name="T5" fmla="*/ 707 h 753"/>
                <a:gd name="T6" fmla="*/ 45 w 758"/>
                <a:gd name="T7" fmla="*/ 460 h 753"/>
                <a:gd name="T8" fmla="*/ 292 w 758"/>
                <a:gd name="T9" fmla="*/ 45 h 753"/>
                <a:gd name="T10" fmla="*/ 707 w 758"/>
                <a:gd name="T11" fmla="*/ 292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8" h="753">
                  <a:moveTo>
                    <a:pt x="707" y="292"/>
                  </a:moveTo>
                  <a:lnTo>
                    <a:pt x="707" y="292"/>
                  </a:lnTo>
                  <a:cubicBezTo>
                    <a:pt x="757" y="477"/>
                    <a:pt x="646" y="662"/>
                    <a:pt x="461" y="707"/>
                  </a:cubicBezTo>
                  <a:cubicBezTo>
                    <a:pt x="280" y="752"/>
                    <a:pt x="95" y="645"/>
                    <a:pt x="45" y="460"/>
                  </a:cubicBezTo>
                  <a:cubicBezTo>
                    <a:pt x="0" y="279"/>
                    <a:pt x="111" y="90"/>
                    <a:pt x="292" y="45"/>
                  </a:cubicBezTo>
                  <a:cubicBezTo>
                    <a:pt x="477" y="0"/>
                    <a:pt x="662" y="111"/>
                    <a:pt x="707" y="292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7" name="Freeform 137"/>
            <p:cNvSpPr>
              <a:spLocks noChangeArrowheads="1"/>
            </p:cNvSpPr>
            <p:nvPr/>
          </p:nvSpPr>
          <p:spPr bwMode="auto">
            <a:xfrm>
              <a:off x="1541093" y="12984776"/>
              <a:ext cx="424029" cy="428680"/>
            </a:xfrm>
            <a:custGeom>
              <a:avLst/>
              <a:gdLst>
                <a:gd name="T0" fmla="*/ 308 w 416"/>
                <a:gd name="T1" fmla="*/ 0 h 417"/>
                <a:gd name="T2" fmla="*/ 201 w 416"/>
                <a:gd name="T3" fmla="*/ 182 h 417"/>
                <a:gd name="T4" fmla="*/ 24 w 416"/>
                <a:gd name="T5" fmla="*/ 75 h 417"/>
                <a:gd name="T6" fmla="*/ 0 w 416"/>
                <a:gd name="T7" fmla="*/ 111 h 417"/>
                <a:gd name="T8" fmla="*/ 181 w 416"/>
                <a:gd name="T9" fmla="*/ 215 h 417"/>
                <a:gd name="T10" fmla="*/ 74 w 416"/>
                <a:gd name="T11" fmla="*/ 395 h 417"/>
                <a:gd name="T12" fmla="*/ 111 w 416"/>
                <a:gd name="T13" fmla="*/ 416 h 417"/>
                <a:gd name="T14" fmla="*/ 218 w 416"/>
                <a:gd name="T15" fmla="*/ 239 h 417"/>
                <a:gd name="T16" fmla="*/ 394 w 416"/>
                <a:gd name="T17" fmla="*/ 346 h 417"/>
                <a:gd name="T18" fmla="*/ 415 w 416"/>
                <a:gd name="T19" fmla="*/ 309 h 417"/>
                <a:gd name="T20" fmla="*/ 239 w 416"/>
                <a:gd name="T21" fmla="*/ 202 h 417"/>
                <a:gd name="T22" fmla="*/ 345 w 416"/>
                <a:gd name="T23" fmla="*/ 21 h 417"/>
                <a:gd name="T24" fmla="*/ 308 w 416"/>
                <a:gd name="T25" fmla="*/ 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6" h="417">
                  <a:moveTo>
                    <a:pt x="308" y="0"/>
                  </a:moveTo>
                  <a:lnTo>
                    <a:pt x="201" y="182"/>
                  </a:lnTo>
                  <a:lnTo>
                    <a:pt x="24" y="75"/>
                  </a:lnTo>
                  <a:lnTo>
                    <a:pt x="0" y="111"/>
                  </a:lnTo>
                  <a:lnTo>
                    <a:pt x="181" y="215"/>
                  </a:lnTo>
                  <a:lnTo>
                    <a:pt x="74" y="395"/>
                  </a:lnTo>
                  <a:lnTo>
                    <a:pt x="111" y="416"/>
                  </a:lnTo>
                  <a:lnTo>
                    <a:pt x="218" y="239"/>
                  </a:lnTo>
                  <a:lnTo>
                    <a:pt x="394" y="346"/>
                  </a:lnTo>
                  <a:lnTo>
                    <a:pt x="415" y="309"/>
                  </a:lnTo>
                  <a:lnTo>
                    <a:pt x="239" y="202"/>
                  </a:lnTo>
                  <a:lnTo>
                    <a:pt x="345" y="21"/>
                  </a:lnTo>
                  <a:lnTo>
                    <a:pt x="308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8" name="Freeform 138"/>
            <p:cNvSpPr>
              <a:spLocks noChangeArrowheads="1"/>
            </p:cNvSpPr>
            <p:nvPr/>
          </p:nvSpPr>
          <p:spPr bwMode="auto">
            <a:xfrm>
              <a:off x="770547" y="9363800"/>
              <a:ext cx="2744787" cy="3502405"/>
            </a:xfrm>
            <a:custGeom>
              <a:avLst/>
              <a:gdLst>
                <a:gd name="T0" fmla="*/ 1621 w 2658"/>
                <a:gd name="T1" fmla="*/ 3389 h 3390"/>
                <a:gd name="T2" fmla="*/ 2657 w 2658"/>
                <a:gd name="T3" fmla="*/ 2397 h 3390"/>
                <a:gd name="T4" fmla="*/ 2283 w 2658"/>
                <a:gd name="T5" fmla="*/ 1838 h 3390"/>
                <a:gd name="T6" fmla="*/ 2246 w 2658"/>
                <a:gd name="T7" fmla="*/ 1780 h 3390"/>
                <a:gd name="T8" fmla="*/ 1349 w 2658"/>
                <a:gd name="T9" fmla="*/ 444 h 3390"/>
                <a:gd name="T10" fmla="*/ 1313 w 2658"/>
                <a:gd name="T11" fmla="*/ 390 h 3390"/>
                <a:gd name="T12" fmla="*/ 1053 w 2658"/>
                <a:gd name="T13" fmla="*/ 0 h 3390"/>
                <a:gd name="T14" fmla="*/ 0 w 2658"/>
                <a:gd name="T15" fmla="*/ 814 h 3390"/>
                <a:gd name="T16" fmla="*/ 1621 w 2658"/>
                <a:gd name="T17" fmla="*/ 3389 h 3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58" h="3390">
                  <a:moveTo>
                    <a:pt x="1621" y="3389"/>
                  </a:moveTo>
                  <a:lnTo>
                    <a:pt x="2657" y="2397"/>
                  </a:lnTo>
                  <a:lnTo>
                    <a:pt x="2283" y="1838"/>
                  </a:lnTo>
                  <a:lnTo>
                    <a:pt x="2246" y="1780"/>
                  </a:lnTo>
                  <a:lnTo>
                    <a:pt x="1349" y="444"/>
                  </a:lnTo>
                  <a:lnTo>
                    <a:pt x="1313" y="390"/>
                  </a:lnTo>
                  <a:lnTo>
                    <a:pt x="1053" y="0"/>
                  </a:lnTo>
                  <a:lnTo>
                    <a:pt x="0" y="814"/>
                  </a:lnTo>
                  <a:lnTo>
                    <a:pt x="1621" y="3389"/>
                  </a:ln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9" name="Freeform 139"/>
            <p:cNvSpPr>
              <a:spLocks noChangeArrowheads="1"/>
            </p:cNvSpPr>
            <p:nvPr/>
          </p:nvSpPr>
          <p:spPr bwMode="auto">
            <a:xfrm>
              <a:off x="7085381" y="2915361"/>
              <a:ext cx="1796422" cy="1801367"/>
            </a:xfrm>
            <a:custGeom>
              <a:avLst/>
              <a:gdLst>
                <a:gd name="T0" fmla="*/ 1743 w 1744"/>
                <a:gd name="T1" fmla="*/ 872 h 1745"/>
                <a:gd name="T2" fmla="*/ 1743 w 1744"/>
                <a:gd name="T3" fmla="*/ 872 h 1745"/>
                <a:gd name="T4" fmla="*/ 871 w 1744"/>
                <a:gd name="T5" fmla="*/ 1744 h 1745"/>
                <a:gd name="T6" fmla="*/ 0 w 1744"/>
                <a:gd name="T7" fmla="*/ 872 h 1745"/>
                <a:gd name="T8" fmla="*/ 871 w 1744"/>
                <a:gd name="T9" fmla="*/ 0 h 1745"/>
                <a:gd name="T10" fmla="*/ 1743 w 1744"/>
                <a:gd name="T11" fmla="*/ 872 h 1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4" h="1745">
                  <a:moveTo>
                    <a:pt x="1743" y="872"/>
                  </a:moveTo>
                  <a:lnTo>
                    <a:pt x="1743" y="872"/>
                  </a:lnTo>
                  <a:cubicBezTo>
                    <a:pt x="1743" y="1353"/>
                    <a:pt x="1352" y="1744"/>
                    <a:pt x="871" y="1744"/>
                  </a:cubicBezTo>
                  <a:cubicBezTo>
                    <a:pt x="391" y="1744"/>
                    <a:pt x="0" y="1353"/>
                    <a:pt x="0" y="872"/>
                  </a:cubicBezTo>
                  <a:cubicBezTo>
                    <a:pt x="0" y="390"/>
                    <a:pt x="391" y="0"/>
                    <a:pt x="871" y="0"/>
                  </a:cubicBezTo>
                  <a:cubicBezTo>
                    <a:pt x="1352" y="0"/>
                    <a:pt x="1743" y="390"/>
                    <a:pt x="1743" y="872"/>
                  </a:cubicBezTo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0" name="Freeform 141"/>
            <p:cNvSpPr>
              <a:spLocks noChangeArrowheads="1"/>
            </p:cNvSpPr>
            <p:nvPr/>
          </p:nvSpPr>
          <p:spPr bwMode="auto">
            <a:xfrm>
              <a:off x="7254081" y="3084097"/>
              <a:ext cx="1459023" cy="1459336"/>
            </a:xfrm>
            <a:custGeom>
              <a:avLst/>
              <a:gdLst>
                <a:gd name="T0" fmla="*/ 1415 w 1416"/>
                <a:gd name="T1" fmla="*/ 708 h 1416"/>
                <a:gd name="T2" fmla="*/ 1415 w 1416"/>
                <a:gd name="T3" fmla="*/ 708 h 1416"/>
                <a:gd name="T4" fmla="*/ 707 w 1416"/>
                <a:gd name="T5" fmla="*/ 1415 h 1416"/>
                <a:gd name="T6" fmla="*/ 0 w 1416"/>
                <a:gd name="T7" fmla="*/ 708 h 1416"/>
                <a:gd name="T8" fmla="*/ 707 w 1416"/>
                <a:gd name="T9" fmla="*/ 0 h 1416"/>
                <a:gd name="T10" fmla="*/ 1415 w 1416"/>
                <a:gd name="T11" fmla="*/ 708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16" h="1416">
                  <a:moveTo>
                    <a:pt x="1415" y="708"/>
                  </a:moveTo>
                  <a:lnTo>
                    <a:pt x="1415" y="708"/>
                  </a:lnTo>
                  <a:cubicBezTo>
                    <a:pt x="1415" y="1099"/>
                    <a:pt x="1098" y="1415"/>
                    <a:pt x="707" y="1415"/>
                  </a:cubicBezTo>
                  <a:cubicBezTo>
                    <a:pt x="317" y="1415"/>
                    <a:pt x="0" y="1099"/>
                    <a:pt x="0" y="708"/>
                  </a:cubicBezTo>
                  <a:cubicBezTo>
                    <a:pt x="0" y="317"/>
                    <a:pt x="317" y="0"/>
                    <a:pt x="707" y="0"/>
                  </a:cubicBezTo>
                  <a:cubicBezTo>
                    <a:pt x="1098" y="0"/>
                    <a:pt x="1415" y="317"/>
                    <a:pt x="1415" y="708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2" name="Freeform 143"/>
            <p:cNvSpPr>
              <a:spLocks noChangeArrowheads="1"/>
            </p:cNvSpPr>
            <p:nvPr/>
          </p:nvSpPr>
          <p:spPr bwMode="auto">
            <a:xfrm>
              <a:off x="6437939" y="4807937"/>
              <a:ext cx="2635360" cy="3078286"/>
            </a:xfrm>
            <a:custGeom>
              <a:avLst/>
              <a:gdLst>
                <a:gd name="T0" fmla="*/ 1000 w 2555"/>
                <a:gd name="T1" fmla="*/ 1892 h 2982"/>
                <a:gd name="T2" fmla="*/ 893 w 2555"/>
                <a:gd name="T3" fmla="*/ 1962 h 2982"/>
                <a:gd name="T4" fmla="*/ 1444 w 2555"/>
                <a:gd name="T5" fmla="*/ 711 h 2982"/>
                <a:gd name="T6" fmla="*/ 1440 w 2555"/>
                <a:gd name="T7" fmla="*/ 37 h 2982"/>
                <a:gd name="T8" fmla="*/ 1296 w 2555"/>
                <a:gd name="T9" fmla="*/ 728 h 2982"/>
                <a:gd name="T10" fmla="*/ 1107 w 2555"/>
                <a:gd name="T11" fmla="*/ 741 h 2982"/>
                <a:gd name="T12" fmla="*/ 387 w 2555"/>
                <a:gd name="T13" fmla="*/ 765 h 2982"/>
                <a:gd name="T14" fmla="*/ 1070 w 2555"/>
                <a:gd name="T15" fmla="*/ 790 h 2982"/>
                <a:gd name="T16" fmla="*/ 1041 w 2555"/>
                <a:gd name="T17" fmla="*/ 765 h 2982"/>
                <a:gd name="T18" fmla="*/ 1004 w 2555"/>
                <a:gd name="T19" fmla="*/ 732 h 2982"/>
                <a:gd name="T20" fmla="*/ 959 w 2555"/>
                <a:gd name="T21" fmla="*/ 703 h 2982"/>
                <a:gd name="T22" fmla="*/ 885 w 2555"/>
                <a:gd name="T23" fmla="*/ 654 h 2982"/>
                <a:gd name="T24" fmla="*/ 831 w 2555"/>
                <a:gd name="T25" fmla="*/ 629 h 2982"/>
                <a:gd name="T26" fmla="*/ 778 w 2555"/>
                <a:gd name="T27" fmla="*/ 601 h 2982"/>
                <a:gd name="T28" fmla="*/ 700 w 2555"/>
                <a:gd name="T29" fmla="*/ 567 h 2982"/>
                <a:gd name="T30" fmla="*/ 617 w 2555"/>
                <a:gd name="T31" fmla="*/ 534 h 2982"/>
                <a:gd name="T32" fmla="*/ 560 w 2555"/>
                <a:gd name="T33" fmla="*/ 510 h 2982"/>
                <a:gd name="T34" fmla="*/ 1017 w 2555"/>
                <a:gd name="T35" fmla="*/ 720 h 2982"/>
                <a:gd name="T36" fmla="*/ 1189 w 2555"/>
                <a:gd name="T37" fmla="*/ 921 h 2982"/>
                <a:gd name="T38" fmla="*/ 704 w 2555"/>
                <a:gd name="T39" fmla="*/ 2003 h 2982"/>
                <a:gd name="T40" fmla="*/ 831 w 2555"/>
                <a:gd name="T41" fmla="*/ 2883 h 2982"/>
                <a:gd name="T42" fmla="*/ 889 w 2555"/>
                <a:gd name="T43" fmla="*/ 2386 h 2982"/>
                <a:gd name="T44" fmla="*/ 946 w 2555"/>
                <a:gd name="T45" fmla="*/ 2027 h 2982"/>
                <a:gd name="T46" fmla="*/ 1382 w 2555"/>
                <a:gd name="T47" fmla="*/ 1748 h 2982"/>
                <a:gd name="T48" fmla="*/ 1752 w 2555"/>
                <a:gd name="T49" fmla="*/ 1661 h 2982"/>
                <a:gd name="T50" fmla="*/ 1653 w 2555"/>
                <a:gd name="T51" fmla="*/ 1690 h 2982"/>
                <a:gd name="T52" fmla="*/ 1514 w 2555"/>
                <a:gd name="T53" fmla="*/ 1736 h 2982"/>
                <a:gd name="T54" fmla="*/ 1440 w 2555"/>
                <a:gd name="T55" fmla="*/ 1760 h 2982"/>
                <a:gd name="T56" fmla="*/ 1362 w 2555"/>
                <a:gd name="T57" fmla="*/ 1793 h 2982"/>
                <a:gd name="T58" fmla="*/ 1283 w 2555"/>
                <a:gd name="T59" fmla="*/ 1826 h 2982"/>
                <a:gd name="T60" fmla="*/ 1177 w 2555"/>
                <a:gd name="T61" fmla="*/ 1880 h 2982"/>
                <a:gd name="T62" fmla="*/ 1115 w 2555"/>
                <a:gd name="T63" fmla="*/ 1917 h 2982"/>
                <a:gd name="T64" fmla="*/ 1066 w 2555"/>
                <a:gd name="T65" fmla="*/ 1953 h 2982"/>
                <a:gd name="T66" fmla="*/ 1017 w 2555"/>
                <a:gd name="T67" fmla="*/ 1994 h 2982"/>
                <a:gd name="T68" fmla="*/ 2554 w 2555"/>
                <a:gd name="T69" fmla="*/ 1773 h 2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55" h="2982">
                  <a:moveTo>
                    <a:pt x="1000" y="1892"/>
                  </a:moveTo>
                  <a:lnTo>
                    <a:pt x="1000" y="1892"/>
                  </a:lnTo>
                  <a:cubicBezTo>
                    <a:pt x="971" y="1913"/>
                    <a:pt x="930" y="1949"/>
                    <a:pt x="889" y="1986"/>
                  </a:cubicBezTo>
                  <a:cubicBezTo>
                    <a:pt x="893" y="1978"/>
                    <a:pt x="893" y="1970"/>
                    <a:pt x="893" y="1962"/>
                  </a:cubicBezTo>
                  <a:cubicBezTo>
                    <a:pt x="922" y="1728"/>
                    <a:pt x="1024" y="1509"/>
                    <a:pt x="1139" y="1304"/>
                  </a:cubicBezTo>
                  <a:cubicBezTo>
                    <a:pt x="1247" y="1110"/>
                    <a:pt x="1362" y="921"/>
                    <a:pt x="1444" y="711"/>
                  </a:cubicBezTo>
                  <a:cubicBezTo>
                    <a:pt x="1522" y="514"/>
                    <a:pt x="1572" y="234"/>
                    <a:pt x="1493" y="29"/>
                  </a:cubicBezTo>
                  <a:cubicBezTo>
                    <a:pt x="1481" y="0"/>
                    <a:pt x="1444" y="4"/>
                    <a:pt x="1440" y="37"/>
                  </a:cubicBezTo>
                  <a:cubicBezTo>
                    <a:pt x="1427" y="160"/>
                    <a:pt x="1436" y="280"/>
                    <a:pt x="1411" y="403"/>
                  </a:cubicBezTo>
                  <a:cubicBezTo>
                    <a:pt x="1387" y="514"/>
                    <a:pt x="1346" y="625"/>
                    <a:pt x="1296" y="728"/>
                  </a:cubicBezTo>
                  <a:cubicBezTo>
                    <a:pt x="1271" y="773"/>
                    <a:pt x="1247" y="818"/>
                    <a:pt x="1222" y="863"/>
                  </a:cubicBezTo>
                  <a:cubicBezTo>
                    <a:pt x="1185" y="818"/>
                    <a:pt x="1135" y="765"/>
                    <a:pt x="1107" y="741"/>
                  </a:cubicBezTo>
                  <a:cubicBezTo>
                    <a:pt x="983" y="115"/>
                    <a:pt x="548" y="173"/>
                    <a:pt x="0" y="547"/>
                  </a:cubicBezTo>
                  <a:cubicBezTo>
                    <a:pt x="165" y="560"/>
                    <a:pt x="313" y="658"/>
                    <a:pt x="387" y="765"/>
                  </a:cubicBezTo>
                  <a:cubicBezTo>
                    <a:pt x="638" y="1119"/>
                    <a:pt x="848" y="930"/>
                    <a:pt x="1090" y="810"/>
                  </a:cubicBezTo>
                  <a:cubicBezTo>
                    <a:pt x="1082" y="806"/>
                    <a:pt x="1078" y="798"/>
                    <a:pt x="1070" y="790"/>
                  </a:cubicBezTo>
                  <a:cubicBezTo>
                    <a:pt x="1066" y="786"/>
                    <a:pt x="1062" y="781"/>
                    <a:pt x="1058" y="777"/>
                  </a:cubicBezTo>
                  <a:cubicBezTo>
                    <a:pt x="1049" y="773"/>
                    <a:pt x="1045" y="769"/>
                    <a:pt x="1041" y="765"/>
                  </a:cubicBezTo>
                  <a:cubicBezTo>
                    <a:pt x="1033" y="757"/>
                    <a:pt x="1029" y="753"/>
                    <a:pt x="1020" y="749"/>
                  </a:cubicBezTo>
                  <a:cubicBezTo>
                    <a:pt x="1017" y="745"/>
                    <a:pt x="1008" y="741"/>
                    <a:pt x="1004" y="732"/>
                  </a:cubicBezTo>
                  <a:cubicBezTo>
                    <a:pt x="995" y="728"/>
                    <a:pt x="987" y="724"/>
                    <a:pt x="979" y="715"/>
                  </a:cubicBezTo>
                  <a:cubicBezTo>
                    <a:pt x="971" y="711"/>
                    <a:pt x="967" y="707"/>
                    <a:pt x="959" y="703"/>
                  </a:cubicBezTo>
                  <a:cubicBezTo>
                    <a:pt x="942" y="691"/>
                    <a:pt x="926" y="678"/>
                    <a:pt x="909" y="670"/>
                  </a:cubicBezTo>
                  <a:cubicBezTo>
                    <a:pt x="901" y="666"/>
                    <a:pt x="893" y="662"/>
                    <a:pt x="885" y="654"/>
                  </a:cubicBezTo>
                  <a:cubicBezTo>
                    <a:pt x="873" y="650"/>
                    <a:pt x="864" y="646"/>
                    <a:pt x="856" y="642"/>
                  </a:cubicBezTo>
                  <a:cubicBezTo>
                    <a:pt x="848" y="637"/>
                    <a:pt x="839" y="633"/>
                    <a:pt x="831" y="629"/>
                  </a:cubicBezTo>
                  <a:cubicBezTo>
                    <a:pt x="819" y="621"/>
                    <a:pt x="810" y="617"/>
                    <a:pt x="802" y="613"/>
                  </a:cubicBezTo>
                  <a:cubicBezTo>
                    <a:pt x="794" y="609"/>
                    <a:pt x="786" y="605"/>
                    <a:pt x="778" y="601"/>
                  </a:cubicBezTo>
                  <a:cubicBezTo>
                    <a:pt x="770" y="597"/>
                    <a:pt x="757" y="592"/>
                    <a:pt x="749" y="588"/>
                  </a:cubicBezTo>
                  <a:cubicBezTo>
                    <a:pt x="733" y="584"/>
                    <a:pt x="716" y="572"/>
                    <a:pt x="700" y="567"/>
                  </a:cubicBezTo>
                  <a:cubicBezTo>
                    <a:pt x="683" y="560"/>
                    <a:pt x="666" y="556"/>
                    <a:pt x="654" y="547"/>
                  </a:cubicBezTo>
                  <a:cubicBezTo>
                    <a:pt x="642" y="543"/>
                    <a:pt x="626" y="539"/>
                    <a:pt x="617" y="534"/>
                  </a:cubicBezTo>
                  <a:cubicBezTo>
                    <a:pt x="605" y="526"/>
                    <a:pt x="593" y="522"/>
                    <a:pt x="585" y="522"/>
                  </a:cubicBezTo>
                  <a:cubicBezTo>
                    <a:pt x="568" y="514"/>
                    <a:pt x="560" y="510"/>
                    <a:pt x="560" y="510"/>
                  </a:cubicBezTo>
                  <a:cubicBezTo>
                    <a:pt x="662" y="530"/>
                    <a:pt x="757" y="563"/>
                    <a:pt x="843" y="609"/>
                  </a:cubicBezTo>
                  <a:cubicBezTo>
                    <a:pt x="905" y="637"/>
                    <a:pt x="963" y="678"/>
                    <a:pt x="1017" y="720"/>
                  </a:cubicBezTo>
                  <a:cubicBezTo>
                    <a:pt x="1033" y="732"/>
                    <a:pt x="1090" y="782"/>
                    <a:pt x="1135" y="839"/>
                  </a:cubicBezTo>
                  <a:cubicBezTo>
                    <a:pt x="1156" y="863"/>
                    <a:pt x="1177" y="892"/>
                    <a:pt x="1189" y="921"/>
                  </a:cubicBezTo>
                  <a:cubicBezTo>
                    <a:pt x="1111" y="1057"/>
                    <a:pt x="1024" y="1184"/>
                    <a:pt x="946" y="1320"/>
                  </a:cubicBezTo>
                  <a:cubicBezTo>
                    <a:pt x="823" y="1534"/>
                    <a:pt x="737" y="1760"/>
                    <a:pt x="704" y="2003"/>
                  </a:cubicBezTo>
                  <a:cubicBezTo>
                    <a:pt x="687" y="2155"/>
                    <a:pt x="687" y="2307"/>
                    <a:pt x="700" y="2459"/>
                  </a:cubicBezTo>
                  <a:cubicBezTo>
                    <a:pt x="712" y="2607"/>
                    <a:pt x="745" y="2755"/>
                    <a:pt x="831" y="2883"/>
                  </a:cubicBezTo>
                  <a:cubicBezTo>
                    <a:pt x="897" y="2981"/>
                    <a:pt x="1058" y="2891"/>
                    <a:pt x="991" y="2788"/>
                  </a:cubicBezTo>
                  <a:cubicBezTo>
                    <a:pt x="922" y="2665"/>
                    <a:pt x="897" y="2525"/>
                    <a:pt x="889" y="2386"/>
                  </a:cubicBezTo>
                  <a:cubicBezTo>
                    <a:pt x="881" y="2291"/>
                    <a:pt x="881" y="2196"/>
                    <a:pt x="881" y="2102"/>
                  </a:cubicBezTo>
                  <a:cubicBezTo>
                    <a:pt x="901" y="2077"/>
                    <a:pt x="926" y="2048"/>
                    <a:pt x="946" y="2027"/>
                  </a:cubicBezTo>
                  <a:cubicBezTo>
                    <a:pt x="1020" y="1953"/>
                    <a:pt x="1107" y="1896"/>
                    <a:pt x="1127" y="1880"/>
                  </a:cubicBezTo>
                  <a:cubicBezTo>
                    <a:pt x="1210" y="1826"/>
                    <a:pt x="1292" y="1781"/>
                    <a:pt x="1382" y="1748"/>
                  </a:cubicBezTo>
                  <a:cubicBezTo>
                    <a:pt x="1510" y="1694"/>
                    <a:pt x="1645" y="1661"/>
                    <a:pt x="1789" y="1649"/>
                  </a:cubicBezTo>
                  <a:cubicBezTo>
                    <a:pt x="1789" y="1649"/>
                    <a:pt x="1773" y="1653"/>
                    <a:pt x="1752" y="1661"/>
                  </a:cubicBezTo>
                  <a:cubicBezTo>
                    <a:pt x="1740" y="1665"/>
                    <a:pt x="1724" y="1670"/>
                    <a:pt x="1707" y="1674"/>
                  </a:cubicBezTo>
                  <a:cubicBezTo>
                    <a:pt x="1691" y="1678"/>
                    <a:pt x="1670" y="1682"/>
                    <a:pt x="1653" y="1690"/>
                  </a:cubicBezTo>
                  <a:cubicBezTo>
                    <a:pt x="1633" y="1698"/>
                    <a:pt x="1608" y="1702"/>
                    <a:pt x="1588" y="1711"/>
                  </a:cubicBezTo>
                  <a:cubicBezTo>
                    <a:pt x="1563" y="1715"/>
                    <a:pt x="1539" y="1728"/>
                    <a:pt x="1514" y="1736"/>
                  </a:cubicBezTo>
                  <a:cubicBezTo>
                    <a:pt x="1501" y="1740"/>
                    <a:pt x="1490" y="1744"/>
                    <a:pt x="1477" y="1748"/>
                  </a:cubicBezTo>
                  <a:cubicBezTo>
                    <a:pt x="1464" y="1752"/>
                    <a:pt x="1452" y="1756"/>
                    <a:pt x="1440" y="1760"/>
                  </a:cubicBezTo>
                  <a:cubicBezTo>
                    <a:pt x="1423" y="1764"/>
                    <a:pt x="1411" y="1773"/>
                    <a:pt x="1399" y="1777"/>
                  </a:cubicBezTo>
                  <a:cubicBezTo>
                    <a:pt x="1387" y="1781"/>
                    <a:pt x="1374" y="1785"/>
                    <a:pt x="1362" y="1793"/>
                  </a:cubicBezTo>
                  <a:cubicBezTo>
                    <a:pt x="1350" y="1797"/>
                    <a:pt x="1333" y="1801"/>
                    <a:pt x="1320" y="1809"/>
                  </a:cubicBezTo>
                  <a:cubicBezTo>
                    <a:pt x="1308" y="1814"/>
                    <a:pt x="1296" y="1818"/>
                    <a:pt x="1283" y="1826"/>
                  </a:cubicBezTo>
                  <a:cubicBezTo>
                    <a:pt x="1259" y="1834"/>
                    <a:pt x="1234" y="1850"/>
                    <a:pt x="1214" y="1859"/>
                  </a:cubicBezTo>
                  <a:cubicBezTo>
                    <a:pt x="1202" y="1867"/>
                    <a:pt x="1189" y="1876"/>
                    <a:pt x="1177" y="1880"/>
                  </a:cubicBezTo>
                  <a:cubicBezTo>
                    <a:pt x="1168" y="1888"/>
                    <a:pt x="1156" y="1892"/>
                    <a:pt x="1148" y="1900"/>
                  </a:cubicBezTo>
                  <a:cubicBezTo>
                    <a:pt x="1135" y="1904"/>
                    <a:pt x="1127" y="1913"/>
                    <a:pt x="1115" y="1917"/>
                  </a:cubicBezTo>
                  <a:cubicBezTo>
                    <a:pt x="1107" y="1925"/>
                    <a:pt x="1099" y="1929"/>
                    <a:pt x="1090" y="1937"/>
                  </a:cubicBezTo>
                  <a:cubicBezTo>
                    <a:pt x="1082" y="1941"/>
                    <a:pt x="1074" y="1949"/>
                    <a:pt x="1066" y="1953"/>
                  </a:cubicBezTo>
                  <a:cubicBezTo>
                    <a:pt x="1058" y="1958"/>
                    <a:pt x="1049" y="1966"/>
                    <a:pt x="1045" y="1970"/>
                  </a:cubicBezTo>
                  <a:cubicBezTo>
                    <a:pt x="1033" y="1978"/>
                    <a:pt x="1024" y="1986"/>
                    <a:pt x="1017" y="1994"/>
                  </a:cubicBezTo>
                  <a:cubicBezTo>
                    <a:pt x="1333" y="2192"/>
                    <a:pt x="1600" y="2484"/>
                    <a:pt x="1991" y="2027"/>
                  </a:cubicBezTo>
                  <a:cubicBezTo>
                    <a:pt x="2114" y="1888"/>
                    <a:pt x="2328" y="1773"/>
                    <a:pt x="2554" y="1773"/>
                  </a:cubicBezTo>
                  <a:cubicBezTo>
                    <a:pt x="1855" y="1188"/>
                    <a:pt x="1255" y="1049"/>
                    <a:pt x="1000" y="1892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83" name="Group 2"/>
            <p:cNvGrpSpPr/>
            <p:nvPr/>
          </p:nvGrpSpPr>
          <p:grpSpPr>
            <a:xfrm>
              <a:off x="5649155" y="7877102"/>
              <a:ext cx="3880089" cy="1463896"/>
              <a:chOff x="7277098" y="7996184"/>
              <a:chExt cx="3880089" cy="1463896"/>
            </a:xfrm>
            <a:solidFill>
              <a:schemeClr val="tx1"/>
            </a:solidFill>
          </p:grpSpPr>
          <p:sp>
            <p:nvSpPr>
              <p:cNvPr id="284" name="Freeform 129"/>
              <p:cNvSpPr>
                <a:spLocks noChangeArrowheads="1"/>
              </p:cNvSpPr>
              <p:nvPr/>
            </p:nvSpPr>
            <p:spPr bwMode="auto">
              <a:xfrm>
                <a:off x="7769518" y="9090685"/>
                <a:ext cx="1226491" cy="141373"/>
              </a:xfrm>
              <a:custGeom>
                <a:avLst/>
                <a:gdLst>
                  <a:gd name="T0" fmla="*/ 210 w 1189"/>
                  <a:gd name="T1" fmla="*/ 140 h 141"/>
                  <a:gd name="T2" fmla="*/ 210 w 1189"/>
                  <a:gd name="T3" fmla="*/ 140 h 141"/>
                  <a:gd name="T4" fmla="*/ 1188 w 1189"/>
                  <a:gd name="T5" fmla="*/ 140 h 141"/>
                  <a:gd name="T6" fmla="*/ 1188 w 1189"/>
                  <a:gd name="T7" fmla="*/ 0 h 141"/>
                  <a:gd name="T8" fmla="*/ 0 w 1189"/>
                  <a:gd name="T9" fmla="*/ 0 h 141"/>
                  <a:gd name="T10" fmla="*/ 210 w 1189"/>
                  <a:gd name="T11" fmla="*/ 14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89" h="141">
                    <a:moveTo>
                      <a:pt x="210" y="140"/>
                    </a:moveTo>
                    <a:lnTo>
                      <a:pt x="210" y="140"/>
                    </a:lnTo>
                    <a:cubicBezTo>
                      <a:pt x="1188" y="140"/>
                      <a:pt x="1188" y="140"/>
                      <a:pt x="1188" y="140"/>
                    </a:cubicBezTo>
                    <a:cubicBezTo>
                      <a:pt x="1188" y="0"/>
                      <a:pt x="1188" y="0"/>
                      <a:pt x="118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0" y="45"/>
                      <a:pt x="139" y="91"/>
                      <a:pt x="210" y="14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5" name="Freeform 144"/>
              <p:cNvSpPr>
                <a:spLocks noChangeArrowheads="1"/>
              </p:cNvSpPr>
              <p:nvPr/>
            </p:nvSpPr>
            <p:spPr bwMode="auto">
              <a:xfrm>
                <a:off x="9502108" y="9460080"/>
                <a:ext cx="0" cy="0"/>
              </a:xfrm>
              <a:custGeom>
                <a:avLst/>
                <a:gdLst>
                  <a:gd name="T0" fmla="*/ 0 w 5"/>
                  <a:gd name="T1" fmla="*/ 4 h 5"/>
                  <a:gd name="T2" fmla="*/ 0 w 5"/>
                  <a:gd name="T3" fmla="*/ 4 h 5"/>
                  <a:gd name="T4" fmla="*/ 4 w 5"/>
                  <a:gd name="T5" fmla="*/ 4 h 5"/>
                  <a:gd name="T6" fmla="*/ 4 w 5"/>
                  <a:gd name="T7" fmla="*/ 0 h 5"/>
                  <a:gd name="T8" fmla="*/ 0 w 5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5">
                    <a:moveTo>
                      <a:pt x="0" y="4"/>
                    </a:moveTo>
                    <a:lnTo>
                      <a:pt x="0" y="4"/>
                    </a:lnTo>
                    <a:lnTo>
                      <a:pt x="4" y="4"/>
                    </a:lnTo>
                    <a:cubicBezTo>
                      <a:pt x="4" y="0"/>
                      <a:pt x="4" y="0"/>
                      <a:pt x="4" y="0"/>
                    </a:cubicBezTo>
                    <a:lnTo>
                      <a:pt x="0" y="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6" name="Freeform 145"/>
              <p:cNvSpPr>
                <a:spLocks noChangeArrowheads="1"/>
              </p:cNvSpPr>
              <p:nvPr/>
            </p:nvSpPr>
            <p:spPr bwMode="auto">
              <a:xfrm>
                <a:off x="8480792" y="8867225"/>
                <a:ext cx="1436226" cy="145934"/>
              </a:xfrm>
              <a:custGeom>
                <a:avLst/>
                <a:gdLst>
                  <a:gd name="T0" fmla="*/ 0 w 1394"/>
                  <a:gd name="T1" fmla="*/ 144 h 145"/>
                  <a:gd name="T2" fmla="*/ 1393 w 1394"/>
                  <a:gd name="T3" fmla="*/ 144 h 145"/>
                  <a:gd name="T4" fmla="*/ 1393 w 1394"/>
                  <a:gd name="T5" fmla="*/ 0 h 145"/>
                  <a:gd name="T6" fmla="*/ 0 w 1394"/>
                  <a:gd name="T7" fmla="*/ 0 h 145"/>
                  <a:gd name="T8" fmla="*/ 0 w 1394"/>
                  <a:gd name="T9" fmla="*/ 144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94" h="145">
                    <a:moveTo>
                      <a:pt x="0" y="144"/>
                    </a:moveTo>
                    <a:lnTo>
                      <a:pt x="1393" y="144"/>
                    </a:lnTo>
                    <a:lnTo>
                      <a:pt x="1393" y="0"/>
                    </a:ln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7" name="Freeform 146"/>
              <p:cNvSpPr>
                <a:spLocks noChangeArrowheads="1"/>
              </p:cNvSpPr>
              <p:nvPr/>
            </p:nvSpPr>
            <p:spPr bwMode="auto">
              <a:xfrm>
                <a:off x="9123674" y="8652885"/>
                <a:ext cx="1440785" cy="141373"/>
              </a:xfrm>
              <a:custGeom>
                <a:avLst/>
                <a:gdLst>
                  <a:gd name="T0" fmla="*/ 0 w 1396"/>
                  <a:gd name="T1" fmla="*/ 139 h 140"/>
                  <a:gd name="T2" fmla="*/ 1395 w 1396"/>
                  <a:gd name="T3" fmla="*/ 139 h 140"/>
                  <a:gd name="T4" fmla="*/ 1395 w 1396"/>
                  <a:gd name="T5" fmla="*/ 0 h 140"/>
                  <a:gd name="T6" fmla="*/ 0 w 1396"/>
                  <a:gd name="T7" fmla="*/ 0 h 140"/>
                  <a:gd name="T8" fmla="*/ 0 w 1396"/>
                  <a:gd name="T9" fmla="*/ 139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96" h="140">
                    <a:moveTo>
                      <a:pt x="0" y="139"/>
                    </a:moveTo>
                    <a:lnTo>
                      <a:pt x="1395" y="139"/>
                    </a:lnTo>
                    <a:lnTo>
                      <a:pt x="1395" y="0"/>
                    </a:lnTo>
                    <a:lnTo>
                      <a:pt x="0" y="0"/>
                    </a:lnTo>
                    <a:lnTo>
                      <a:pt x="0" y="13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8" name="Freeform 147"/>
              <p:cNvSpPr>
                <a:spLocks noChangeArrowheads="1"/>
              </p:cNvSpPr>
              <p:nvPr/>
            </p:nvSpPr>
            <p:spPr bwMode="auto">
              <a:xfrm>
                <a:off x="7555224" y="8652885"/>
                <a:ext cx="1440785" cy="141373"/>
              </a:xfrm>
              <a:custGeom>
                <a:avLst/>
                <a:gdLst>
                  <a:gd name="T0" fmla="*/ 0 w 1399"/>
                  <a:gd name="T1" fmla="*/ 139 h 140"/>
                  <a:gd name="T2" fmla="*/ 1398 w 1399"/>
                  <a:gd name="T3" fmla="*/ 139 h 140"/>
                  <a:gd name="T4" fmla="*/ 1398 w 1399"/>
                  <a:gd name="T5" fmla="*/ 0 h 140"/>
                  <a:gd name="T6" fmla="*/ 0 w 1399"/>
                  <a:gd name="T7" fmla="*/ 0 h 140"/>
                  <a:gd name="T8" fmla="*/ 0 w 1399"/>
                  <a:gd name="T9" fmla="*/ 139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99" h="140">
                    <a:moveTo>
                      <a:pt x="0" y="139"/>
                    </a:moveTo>
                    <a:lnTo>
                      <a:pt x="1398" y="139"/>
                    </a:lnTo>
                    <a:lnTo>
                      <a:pt x="1398" y="0"/>
                    </a:lnTo>
                    <a:lnTo>
                      <a:pt x="0" y="0"/>
                    </a:lnTo>
                    <a:lnTo>
                      <a:pt x="0" y="13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9" name="Freeform 148"/>
              <p:cNvSpPr>
                <a:spLocks noChangeArrowheads="1"/>
              </p:cNvSpPr>
              <p:nvPr/>
            </p:nvSpPr>
            <p:spPr bwMode="auto">
              <a:xfrm>
                <a:off x="8202666" y="8433985"/>
                <a:ext cx="1436226" cy="141373"/>
              </a:xfrm>
              <a:custGeom>
                <a:avLst/>
                <a:gdLst>
                  <a:gd name="T0" fmla="*/ 0 w 1395"/>
                  <a:gd name="T1" fmla="*/ 139 h 140"/>
                  <a:gd name="T2" fmla="*/ 1394 w 1395"/>
                  <a:gd name="T3" fmla="*/ 139 h 140"/>
                  <a:gd name="T4" fmla="*/ 1394 w 1395"/>
                  <a:gd name="T5" fmla="*/ 0 h 140"/>
                  <a:gd name="T6" fmla="*/ 0 w 1395"/>
                  <a:gd name="T7" fmla="*/ 0 h 140"/>
                  <a:gd name="T8" fmla="*/ 0 w 1395"/>
                  <a:gd name="T9" fmla="*/ 139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95" h="140">
                    <a:moveTo>
                      <a:pt x="0" y="139"/>
                    </a:moveTo>
                    <a:lnTo>
                      <a:pt x="1394" y="139"/>
                    </a:lnTo>
                    <a:lnTo>
                      <a:pt x="1394" y="0"/>
                    </a:lnTo>
                    <a:lnTo>
                      <a:pt x="0" y="0"/>
                    </a:lnTo>
                    <a:lnTo>
                      <a:pt x="0" y="13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0" name="Freeform 149"/>
              <p:cNvSpPr>
                <a:spLocks noChangeArrowheads="1"/>
              </p:cNvSpPr>
              <p:nvPr/>
            </p:nvSpPr>
            <p:spPr bwMode="auto">
              <a:xfrm>
                <a:off x="8202666" y="7996184"/>
                <a:ext cx="1436226" cy="150494"/>
              </a:xfrm>
              <a:custGeom>
                <a:avLst/>
                <a:gdLst>
                  <a:gd name="T0" fmla="*/ 0 w 1395"/>
                  <a:gd name="T1" fmla="*/ 144 h 145"/>
                  <a:gd name="T2" fmla="*/ 1394 w 1395"/>
                  <a:gd name="T3" fmla="*/ 144 h 145"/>
                  <a:gd name="T4" fmla="*/ 1394 w 1395"/>
                  <a:gd name="T5" fmla="*/ 0 h 145"/>
                  <a:gd name="T6" fmla="*/ 0 w 1395"/>
                  <a:gd name="T7" fmla="*/ 0 h 145"/>
                  <a:gd name="T8" fmla="*/ 0 w 1395"/>
                  <a:gd name="T9" fmla="*/ 144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95" h="145">
                    <a:moveTo>
                      <a:pt x="0" y="144"/>
                    </a:moveTo>
                    <a:lnTo>
                      <a:pt x="1394" y="144"/>
                    </a:lnTo>
                    <a:lnTo>
                      <a:pt x="1394" y="0"/>
                    </a:lnTo>
                    <a:lnTo>
                      <a:pt x="0" y="0"/>
                    </a:lnTo>
                    <a:lnTo>
                      <a:pt x="0" y="144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1" name="Freeform 150"/>
              <p:cNvSpPr>
                <a:spLocks noChangeArrowheads="1"/>
              </p:cNvSpPr>
              <p:nvPr/>
            </p:nvSpPr>
            <p:spPr bwMode="auto">
              <a:xfrm>
                <a:off x="7277098" y="8215084"/>
                <a:ext cx="1436226" cy="141373"/>
              </a:xfrm>
              <a:custGeom>
                <a:avLst/>
                <a:gdLst>
                  <a:gd name="T0" fmla="*/ 0 w 1395"/>
                  <a:gd name="T1" fmla="*/ 140 h 141"/>
                  <a:gd name="T2" fmla="*/ 1394 w 1395"/>
                  <a:gd name="T3" fmla="*/ 140 h 141"/>
                  <a:gd name="T4" fmla="*/ 1394 w 1395"/>
                  <a:gd name="T5" fmla="*/ 0 h 141"/>
                  <a:gd name="T6" fmla="*/ 0 w 1395"/>
                  <a:gd name="T7" fmla="*/ 0 h 141"/>
                  <a:gd name="T8" fmla="*/ 0 w 1395"/>
                  <a:gd name="T9" fmla="*/ 14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95" h="141">
                    <a:moveTo>
                      <a:pt x="0" y="140"/>
                    </a:moveTo>
                    <a:lnTo>
                      <a:pt x="1394" y="140"/>
                    </a:lnTo>
                    <a:lnTo>
                      <a:pt x="1394" y="0"/>
                    </a:lnTo>
                    <a:lnTo>
                      <a:pt x="0" y="0"/>
                    </a:lnTo>
                    <a:lnTo>
                      <a:pt x="0" y="14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2" name="Freeform 151"/>
              <p:cNvSpPr>
                <a:spLocks noChangeArrowheads="1"/>
              </p:cNvSpPr>
              <p:nvPr/>
            </p:nvSpPr>
            <p:spPr bwMode="auto">
              <a:xfrm>
                <a:off x="8836429" y="8215084"/>
                <a:ext cx="1436226" cy="141373"/>
              </a:xfrm>
              <a:custGeom>
                <a:avLst/>
                <a:gdLst>
                  <a:gd name="T0" fmla="*/ 0 w 1395"/>
                  <a:gd name="T1" fmla="*/ 140 h 141"/>
                  <a:gd name="T2" fmla="*/ 1394 w 1395"/>
                  <a:gd name="T3" fmla="*/ 140 h 141"/>
                  <a:gd name="T4" fmla="*/ 1394 w 1395"/>
                  <a:gd name="T5" fmla="*/ 0 h 141"/>
                  <a:gd name="T6" fmla="*/ 0 w 1395"/>
                  <a:gd name="T7" fmla="*/ 0 h 141"/>
                  <a:gd name="T8" fmla="*/ 0 w 1395"/>
                  <a:gd name="T9" fmla="*/ 14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95" h="141">
                    <a:moveTo>
                      <a:pt x="0" y="140"/>
                    </a:moveTo>
                    <a:lnTo>
                      <a:pt x="1394" y="140"/>
                    </a:lnTo>
                    <a:lnTo>
                      <a:pt x="1394" y="0"/>
                    </a:lnTo>
                    <a:lnTo>
                      <a:pt x="0" y="0"/>
                    </a:lnTo>
                    <a:lnTo>
                      <a:pt x="0" y="14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3" name="Freeform 152"/>
              <p:cNvSpPr>
                <a:spLocks noChangeArrowheads="1"/>
              </p:cNvSpPr>
              <p:nvPr/>
            </p:nvSpPr>
            <p:spPr bwMode="auto">
              <a:xfrm>
                <a:off x="7304455" y="8247007"/>
                <a:ext cx="22797" cy="82088"/>
              </a:xfrm>
              <a:custGeom>
                <a:avLst/>
                <a:gdLst>
                  <a:gd name="T0" fmla="*/ 25 w 26"/>
                  <a:gd name="T1" fmla="*/ 82 h 83"/>
                  <a:gd name="T2" fmla="*/ 0 w 26"/>
                  <a:gd name="T3" fmla="*/ 82 h 83"/>
                  <a:gd name="T4" fmla="*/ 0 w 26"/>
                  <a:gd name="T5" fmla="*/ 0 h 83"/>
                  <a:gd name="T6" fmla="*/ 25 w 26"/>
                  <a:gd name="T7" fmla="*/ 0 h 83"/>
                  <a:gd name="T8" fmla="*/ 25 w 26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83">
                    <a:moveTo>
                      <a:pt x="25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4" name="Freeform 153"/>
              <p:cNvSpPr>
                <a:spLocks noChangeArrowheads="1"/>
              </p:cNvSpPr>
              <p:nvPr/>
            </p:nvSpPr>
            <p:spPr bwMode="auto">
              <a:xfrm>
                <a:off x="7368287" y="82470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5" name="Freeform 154"/>
              <p:cNvSpPr>
                <a:spLocks noChangeArrowheads="1"/>
              </p:cNvSpPr>
              <p:nvPr/>
            </p:nvSpPr>
            <p:spPr bwMode="auto">
              <a:xfrm>
                <a:off x="7432119" y="8247007"/>
                <a:ext cx="27357" cy="82088"/>
              </a:xfrm>
              <a:custGeom>
                <a:avLst/>
                <a:gdLst>
                  <a:gd name="T0" fmla="*/ 30 w 31"/>
                  <a:gd name="T1" fmla="*/ 82 h 83"/>
                  <a:gd name="T2" fmla="*/ 0 w 31"/>
                  <a:gd name="T3" fmla="*/ 82 h 83"/>
                  <a:gd name="T4" fmla="*/ 0 w 31"/>
                  <a:gd name="T5" fmla="*/ 0 h 83"/>
                  <a:gd name="T6" fmla="*/ 30 w 31"/>
                  <a:gd name="T7" fmla="*/ 0 h 83"/>
                  <a:gd name="T8" fmla="*/ 30 w 31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83">
                    <a:moveTo>
                      <a:pt x="30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30" y="0"/>
                    </a:lnTo>
                    <a:lnTo>
                      <a:pt x="30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6" name="Freeform 155"/>
              <p:cNvSpPr>
                <a:spLocks noChangeArrowheads="1"/>
              </p:cNvSpPr>
              <p:nvPr/>
            </p:nvSpPr>
            <p:spPr bwMode="auto">
              <a:xfrm>
                <a:off x="7495952" y="82470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7" name="Freeform 156"/>
              <p:cNvSpPr>
                <a:spLocks noChangeArrowheads="1"/>
              </p:cNvSpPr>
              <p:nvPr/>
            </p:nvSpPr>
            <p:spPr bwMode="auto">
              <a:xfrm>
                <a:off x="7564343" y="8247007"/>
                <a:ext cx="22797" cy="82088"/>
              </a:xfrm>
              <a:custGeom>
                <a:avLst/>
                <a:gdLst>
                  <a:gd name="T0" fmla="*/ 25 w 26"/>
                  <a:gd name="T1" fmla="*/ 82 h 83"/>
                  <a:gd name="T2" fmla="*/ 0 w 26"/>
                  <a:gd name="T3" fmla="*/ 82 h 83"/>
                  <a:gd name="T4" fmla="*/ 0 w 26"/>
                  <a:gd name="T5" fmla="*/ 0 h 83"/>
                  <a:gd name="T6" fmla="*/ 25 w 26"/>
                  <a:gd name="T7" fmla="*/ 0 h 83"/>
                  <a:gd name="T8" fmla="*/ 25 w 26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83">
                    <a:moveTo>
                      <a:pt x="25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8" name="Freeform 157"/>
              <p:cNvSpPr>
                <a:spLocks noChangeArrowheads="1"/>
              </p:cNvSpPr>
              <p:nvPr/>
            </p:nvSpPr>
            <p:spPr bwMode="auto">
              <a:xfrm>
                <a:off x="7628176" y="82470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9" name="Freeform 158"/>
              <p:cNvSpPr>
                <a:spLocks noChangeArrowheads="1"/>
              </p:cNvSpPr>
              <p:nvPr/>
            </p:nvSpPr>
            <p:spPr bwMode="auto">
              <a:xfrm>
                <a:off x="7692008" y="8247007"/>
                <a:ext cx="27357" cy="82088"/>
              </a:xfrm>
              <a:custGeom>
                <a:avLst/>
                <a:gdLst>
                  <a:gd name="T0" fmla="*/ 28 w 29"/>
                  <a:gd name="T1" fmla="*/ 82 h 83"/>
                  <a:gd name="T2" fmla="*/ 0 w 29"/>
                  <a:gd name="T3" fmla="*/ 82 h 83"/>
                  <a:gd name="T4" fmla="*/ 0 w 29"/>
                  <a:gd name="T5" fmla="*/ 0 h 83"/>
                  <a:gd name="T6" fmla="*/ 28 w 29"/>
                  <a:gd name="T7" fmla="*/ 0 h 83"/>
                  <a:gd name="T8" fmla="*/ 28 w 29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3">
                    <a:moveTo>
                      <a:pt x="28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0" name="Freeform 159"/>
              <p:cNvSpPr>
                <a:spLocks noChangeArrowheads="1"/>
              </p:cNvSpPr>
              <p:nvPr/>
            </p:nvSpPr>
            <p:spPr bwMode="auto">
              <a:xfrm>
                <a:off x="7755840" y="82470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1" name="Freeform 160"/>
              <p:cNvSpPr>
                <a:spLocks noChangeArrowheads="1"/>
              </p:cNvSpPr>
              <p:nvPr/>
            </p:nvSpPr>
            <p:spPr bwMode="auto">
              <a:xfrm>
                <a:off x="7824232" y="8247007"/>
                <a:ext cx="22797" cy="82088"/>
              </a:xfrm>
              <a:custGeom>
                <a:avLst/>
                <a:gdLst>
                  <a:gd name="T0" fmla="*/ 25 w 26"/>
                  <a:gd name="T1" fmla="*/ 82 h 83"/>
                  <a:gd name="T2" fmla="*/ 0 w 26"/>
                  <a:gd name="T3" fmla="*/ 82 h 83"/>
                  <a:gd name="T4" fmla="*/ 0 w 26"/>
                  <a:gd name="T5" fmla="*/ 0 h 83"/>
                  <a:gd name="T6" fmla="*/ 25 w 26"/>
                  <a:gd name="T7" fmla="*/ 0 h 83"/>
                  <a:gd name="T8" fmla="*/ 25 w 26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83">
                    <a:moveTo>
                      <a:pt x="25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2" name="Freeform 161"/>
              <p:cNvSpPr>
                <a:spLocks noChangeArrowheads="1"/>
              </p:cNvSpPr>
              <p:nvPr/>
            </p:nvSpPr>
            <p:spPr bwMode="auto">
              <a:xfrm>
                <a:off x="7888064" y="8247007"/>
                <a:ext cx="27357" cy="82088"/>
              </a:xfrm>
              <a:custGeom>
                <a:avLst/>
                <a:gdLst>
                  <a:gd name="T0" fmla="*/ 28 w 29"/>
                  <a:gd name="T1" fmla="*/ 82 h 83"/>
                  <a:gd name="T2" fmla="*/ 0 w 29"/>
                  <a:gd name="T3" fmla="*/ 82 h 83"/>
                  <a:gd name="T4" fmla="*/ 0 w 29"/>
                  <a:gd name="T5" fmla="*/ 0 h 83"/>
                  <a:gd name="T6" fmla="*/ 28 w 29"/>
                  <a:gd name="T7" fmla="*/ 0 h 83"/>
                  <a:gd name="T8" fmla="*/ 28 w 29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3">
                    <a:moveTo>
                      <a:pt x="28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3" name="Freeform 162"/>
              <p:cNvSpPr>
                <a:spLocks noChangeArrowheads="1"/>
              </p:cNvSpPr>
              <p:nvPr/>
            </p:nvSpPr>
            <p:spPr bwMode="auto">
              <a:xfrm>
                <a:off x="7947337" y="82470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4" name="Freeform 163"/>
              <p:cNvSpPr>
                <a:spLocks noChangeArrowheads="1"/>
              </p:cNvSpPr>
              <p:nvPr/>
            </p:nvSpPr>
            <p:spPr bwMode="auto">
              <a:xfrm>
                <a:off x="8015729" y="82470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5" name="Freeform 164"/>
              <p:cNvSpPr>
                <a:spLocks noChangeArrowheads="1"/>
              </p:cNvSpPr>
              <p:nvPr/>
            </p:nvSpPr>
            <p:spPr bwMode="auto">
              <a:xfrm>
                <a:off x="8084120" y="8247007"/>
                <a:ext cx="22797" cy="82088"/>
              </a:xfrm>
              <a:custGeom>
                <a:avLst/>
                <a:gdLst>
                  <a:gd name="T0" fmla="*/ 25 w 26"/>
                  <a:gd name="T1" fmla="*/ 82 h 83"/>
                  <a:gd name="T2" fmla="*/ 0 w 26"/>
                  <a:gd name="T3" fmla="*/ 82 h 83"/>
                  <a:gd name="T4" fmla="*/ 0 w 26"/>
                  <a:gd name="T5" fmla="*/ 0 h 83"/>
                  <a:gd name="T6" fmla="*/ 25 w 26"/>
                  <a:gd name="T7" fmla="*/ 0 h 83"/>
                  <a:gd name="T8" fmla="*/ 25 w 26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83">
                    <a:moveTo>
                      <a:pt x="25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6" name="Freeform 165"/>
              <p:cNvSpPr>
                <a:spLocks noChangeArrowheads="1"/>
              </p:cNvSpPr>
              <p:nvPr/>
            </p:nvSpPr>
            <p:spPr bwMode="auto">
              <a:xfrm>
                <a:off x="8147953" y="8247007"/>
                <a:ext cx="27357" cy="82088"/>
              </a:xfrm>
              <a:custGeom>
                <a:avLst/>
                <a:gdLst>
                  <a:gd name="T0" fmla="*/ 28 w 29"/>
                  <a:gd name="T1" fmla="*/ 82 h 83"/>
                  <a:gd name="T2" fmla="*/ 0 w 29"/>
                  <a:gd name="T3" fmla="*/ 82 h 83"/>
                  <a:gd name="T4" fmla="*/ 0 w 29"/>
                  <a:gd name="T5" fmla="*/ 0 h 83"/>
                  <a:gd name="T6" fmla="*/ 28 w 29"/>
                  <a:gd name="T7" fmla="*/ 0 h 83"/>
                  <a:gd name="T8" fmla="*/ 28 w 29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3">
                    <a:moveTo>
                      <a:pt x="28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7" name="Freeform 166"/>
              <p:cNvSpPr>
                <a:spLocks noChangeArrowheads="1"/>
              </p:cNvSpPr>
              <p:nvPr/>
            </p:nvSpPr>
            <p:spPr bwMode="auto">
              <a:xfrm>
                <a:off x="8207225" y="82470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8" name="Freeform 167"/>
              <p:cNvSpPr>
                <a:spLocks noChangeArrowheads="1"/>
              </p:cNvSpPr>
              <p:nvPr/>
            </p:nvSpPr>
            <p:spPr bwMode="auto">
              <a:xfrm>
                <a:off x="8271058" y="82470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9" name="Freeform 168"/>
              <p:cNvSpPr>
                <a:spLocks noChangeArrowheads="1"/>
              </p:cNvSpPr>
              <p:nvPr/>
            </p:nvSpPr>
            <p:spPr bwMode="auto">
              <a:xfrm>
                <a:off x="8339449" y="8247007"/>
                <a:ext cx="22797" cy="82088"/>
              </a:xfrm>
              <a:custGeom>
                <a:avLst/>
                <a:gdLst>
                  <a:gd name="T0" fmla="*/ 24 w 25"/>
                  <a:gd name="T1" fmla="*/ 82 h 83"/>
                  <a:gd name="T2" fmla="*/ 0 w 25"/>
                  <a:gd name="T3" fmla="*/ 82 h 83"/>
                  <a:gd name="T4" fmla="*/ 0 w 25"/>
                  <a:gd name="T5" fmla="*/ 0 h 83"/>
                  <a:gd name="T6" fmla="*/ 24 w 25"/>
                  <a:gd name="T7" fmla="*/ 0 h 83"/>
                  <a:gd name="T8" fmla="*/ 24 w 25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83">
                    <a:moveTo>
                      <a:pt x="24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4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0" name="Freeform 169"/>
              <p:cNvSpPr>
                <a:spLocks noChangeArrowheads="1"/>
              </p:cNvSpPr>
              <p:nvPr/>
            </p:nvSpPr>
            <p:spPr bwMode="auto">
              <a:xfrm>
                <a:off x="8403282" y="82470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1" name="Freeform 170"/>
              <p:cNvSpPr>
                <a:spLocks noChangeArrowheads="1"/>
              </p:cNvSpPr>
              <p:nvPr/>
            </p:nvSpPr>
            <p:spPr bwMode="auto">
              <a:xfrm>
                <a:off x="8467114" y="82470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2" name="Freeform 171"/>
              <p:cNvSpPr>
                <a:spLocks noChangeArrowheads="1"/>
              </p:cNvSpPr>
              <p:nvPr/>
            </p:nvSpPr>
            <p:spPr bwMode="auto">
              <a:xfrm>
                <a:off x="8530946" y="8247007"/>
                <a:ext cx="27357" cy="82088"/>
              </a:xfrm>
              <a:custGeom>
                <a:avLst/>
                <a:gdLst>
                  <a:gd name="T0" fmla="*/ 28 w 29"/>
                  <a:gd name="T1" fmla="*/ 82 h 83"/>
                  <a:gd name="T2" fmla="*/ 0 w 29"/>
                  <a:gd name="T3" fmla="*/ 82 h 83"/>
                  <a:gd name="T4" fmla="*/ 0 w 29"/>
                  <a:gd name="T5" fmla="*/ 0 h 83"/>
                  <a:gd name="T6" fmla="*/ 28 w 29"/>
                  <a:gd name="T7" fmla="*/ 0 h 83"/>
                  <a:gd name="T8" fmla="*/ 28 w 29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3">
                    <a:moveTo>
                      <a:pt x="28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3" name="Freeform 172"/>
              <p:cNvSpPr>
                <a:spLocks noChangeArrowheads="1"/>
              </p:cNvSpPr>
              <p:nvPr/>
            </p:nvSpPr>
            <p:spPr bwMode="auto">
              <a:xfrm>
                <a:off x="8599338" y="8247007"/>
                <a:ext cx="22797" cy="82088"/>
              </a:xfrm>
              <a:custGeom>
                <a:avLst/>
                <a:gdLst>
                  <a:gd name="T0" fmla="*/ 25 w 26"/>
                  <a:gd name="T1" fmla="*/ 82 h 83"/>
                  <a:gd name="T2" fmla="*/ 0 w 26"/>
                  <a:gd name="T3" fmla="*/ 82 h 83"/>
                  <a:gd name="T4" fmla="*/ 0 w 26"/>
                  <a:gd name="T5" fmla="*/ 0 h 83"/>
                  <a:gd name="T6" fmla="*/ 25 w 26"/>
                  <a:gd name="T7" fmla="*/ 0 h 83"/>
                  <a:gd name="T8" fmla="*/ 25 w 26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83">
                    <a:moveTo>
                      <a:pt x="25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" name="Freeform 173"/>
              <p:cNvSpPr>
                <a:spLocks noChangeArrowheads="1"/>
              </p:cNvSpPr>
              <p:nvPr/>
            </p:nvSpPr>
            <p:spPr bwMode="auto">
              <a:xfrm>
                <a:off x="8663170" y="82470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5" name="Freeform 174"/>
              <p:cNvSpPr>
                <a:spLocks noChangeArrowheads="1"/>
              </p:cNvSpPr>
              <p:nvPr/>
            </p:nvSpPr>
            <p:spPr bwMode="auto">
              <a:xfrm>
                <a:off x="8225463" y="8028107"/>
                <a:ext cx="22797" cy="77527"/>
              </a:xfrm>
              <a:custGeom>
                <a:avLst/>
                <a:gdLst>
                  <a:gd name="T0" fmla="*/ 24 w 25"/>
                  <a:gd name="T1" fmla="*/ 78 h 79"/>
                  <a:gd name="T2" fmla="*/ 0 w 25"/>
                  <a:gd name="T3" fmla="*/ 78 h 79"/>
                  <a:gd name="T4" fmla="*/ 0 w 25"/>
                  <a:gd name="T5" fmla="*/ 0 h 79"/>
                  <a:gd name="T6" fmla="*/ 24 w 25"/>
                  <a:gd name="T7" fmla="*/ 0 h 79"/>
                  <a:gd name="T8" fmla="*/ 24 w 25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79">
                    <a:moveTo>
                      <a:pt x="24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4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6" name="Freeform 175"/>
              <p:cNvSpPr>
                <a:spLocks noChangeArrowheads="1"/>
              </p:cNvSpPr>
              <p:nvPr/>
            </p:nvSpPr>
            <p:spPr bwMode="auto">
              <a:xfrm>
                <a:off x="8289295" y="8028107"/>
                <a:ext cx="27357" cy="77527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7" name="Freeform 176"/>
              <p:cNvSpPr>
                <a:spLocks noChangeArrowheads="1"/>
              </p:cNvSpPr>
              <p:nvPr/>
            </p:nvSpPr>
            <p:spPr bwMode="auto">
              <a:xfrm>
                <a:off x="8353128" y="8028107"/>
                <a:ext cx="27357" cy="77527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8" name="Freeform 177"/>
              <p:cNvSpPr>
                <a:spLocks noChangeArrowheads="1"/>
              </p:cNvSpPr>
              <p:nvPr/>
            </p:nvSpPr>
            <p:spPr bwMode="auto">
              <a:xfrm>
                <a:off x="8416960" y="8028107"/>
                <a:ext cx="27357" cy="77527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9" name="Freeform 178"/>
              <p:cNvSpPr>
                <a:spLocks noChangeArrowheads="1"/>
              </p:cNvSpPr>
              <p:nvPr/>
            </p:nvSpPr>
            <p:spPr bwMode="auto">
              <a:xfrm>
                <a:off x="8485352" y="8028107"/>
                <a:ext cx="22797" cy="77527"/>
              </a:xfrm>
              <a:custGeom>
                <a:avLst/>
                <a:gdLst>
                  <a:gd name="T0" fmla="*/ 24 w 25"/>
                  <a:gd name="T1" fmla="*/ 78 h 79"/>
                  <a:gd name="T2" fmla="*/ 0 w 25"/>
                  <a:gd name="T3" fmla="*/ 78 h 79"/>
                  <a:gd name="T4" fmla="*/ 0 w 25"/>
                  <a:gd name="T5" fmla="*/ 0 h 79"/>
                  <a:gd name="T6" fmla="*/ 24 w 25"/>
                  <a:gd name="T7" fmla="*/ 0 h 79"/>
                  <a:gd name="T8" fmla="*/ 24 w 25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79">
                    <a:moveTo>
                      <a:pt x="24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4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0" name="Freeform 179"/>
              <p:cNvSpPr>
                <a:spLocks noChangeArrowheads="1"/>
              </p:cNvSpPr>
              <p:nvPr/>
            </p:nvSpPr>
            <p:spPr bwMode="auto">
              <a:xfrm>
                <a:off x="8549184" y="8028107"/>
                <a:ext cx="27357" cy="77527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1" name="Freeform 180"/>
              <p:cNvSpPr>
                <a:spLocks noChangeArrowheads="1"/>
              </p:cNvSpPr>
              <p:nvPr/>
            </p:nvSpPr>
            <p:spPr bwMode="auto">
              <a:xfrm>
                <a:off x="8613016" y="8028107"/>
                <a:ext cx="27357" cy="77527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2" name="Freeform 181"/>
              <p:cNvSpPr>
                <a:spLocks noChangeArrowheads="1"/>
              </p:cNvSpPr>
              <p:nvPr/>
            </p:nvSpPr>
            <p:spPr bwMode="auto">
              <a:xfrm>
                <a:off x="8676848" y="8028107"/>
                <a:ext cx="27357" cy="77527"/>
              </a:xfrm>
              <a:custGeom>
                <a:avLst/>
                <a:gdLst>
                  <a:gd name="T0" fmla="*/ 28 w 29"/>
                  <a:gd name="T1" fmla="*/ 78 h 79"/>
                  <a:gd name="T2" fmla="*/ 0 w 29"/>
                  <a:gd name="T3" fmla="*/ 78 h 79"/>
                  <a:gd name="T4" fmla="*/ 0 w 29"/>
                  <a:gd name="T5" fmla="*/ 0 h 79"/>
                  <a:gd name="T6" fmla="*/ 28 w 29"/>
                  <a:gd name="T7" fmla="*/ 0 h 79"/>
                  <a:gd name="T8" fmla="*/ 28 w 29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9">
                    <a:moveTo>
                      <a:pt x="28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3" name="Freeform 182"/>
              <p:cNvSpPr>
                <a:spLocks noChangeArrowheads="1"/>
              </p:cNvSpPr>
              <p:nvPr/>
            </p:nvSpPr>
            <p:spPr bwMode="auto">
              <a:xfrm>
                <a:off x="8745240" y="8028107"/>
                <a:ext cx="27357" cy="77527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4" name="Freeform 183"/>
              <p:cNvSpPr>
                <a:spLocks noChangeArrowheads="1"/>
              </p:cNvSpPr>
              <p:nvPr/>
            </p:nvSpPr>
            <p:spPr bwMode="auto">
              <a:xfrm>
                <a:off x="8809072" y="8028107"/>
                <a:ext cx="27357" cy="77527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5" name="Freeform 184"/>
              <p:cNvSpPr>
                <a:spLocks noChangeArrowheads="1"/>
              </p:cNvSpPr>
              <p:nvPr/>
            </p:nvSpPr>
            <p:spPr bwMode="auto">
              <a:xfrm>
                <a:off x="8872905" y="8028107"/>
                <a:ext cx="27357" cy="77527"/>
              </a:xfrm>
              <a:custGeom>
                <a:avLst/>
                <a:gdLst>
                  <a:gd name="T0" fmla="*/ 28 w 29"/>
                  <a:gd name="T1" fmla="*/ 78 h 79"/>
                  <a:gd name="T2" fmla="*/ 0 w 29"/>
                  <a:gd name="T3" fmla="*/ 78 h 79"/>
                  <a:gd name="T4" fmla="*/ 0 w 29"/>
                  <a:gd name="T5" fmla="*/ 0 h 79"/>
                  <a:gd name="T6" fmla="*/ 28 w 29"/>
                  <a:gd name="T7" fmla="*/ 0 h 79"/>
                  <a:gd name="T8" fmla="*/ 28 w 29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9">
                    <a:moveTo>
                      <a:pt x="28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6" name="Freeform 185"/>
              <p:cNvSpPr>
                <a:spLocks noChangeArrowheads="1"/>
              </p:cNvSpPr>
              <p:nvPr/>
            </p:nvSpPr>
            <p:spPr bwMode="auto">
              <a:xfrm>
                <a:off x="8936737" y="8028107"/>
                <a:ext cx="27357" cy="77527"/>
              </a:xfrm>
              <a:custGeom>
                <a:avLst/>
                <a:gdLst>
                  <a:gd name="T0" fmla="*/ 30 w 31"/>
                  <a:gd name="T1" fmla="*/ 78 h 79"/>
                  <a:gd name="T2" fmla="*/ 0 w 31"/>
                  <a:gd name="T3" fmla="*/ 78 h 79"/>
                  <a:gd name="T4" fmla="*/ 0 w 31"/>
                  <a:gd name="T5" fmla="*/ 0 h 79"/>
                  <a:gd name="T6" fmla="*/ 30 w 31"/>
                  <a:gd name="T7" fmla="*/ 0 h 79"/>
                  <a:gd name="T8" fmla="*/ 30 w 31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79">
                    <a:moveTo>
                      <a:pt x="30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30" y="0"/>
                    </a:lnTo>
                    <a:lnTo>
                      <a:pt x="30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" name="Freeform 186"/>
              <p:cNvSpPr>
                <a:spLocks noChangeArrowheads="1"/>
              </p:cNvSpPr>
              <p:nvPr/>
            </p:nvSpPr>
            <p:spPr bwMode="auto">
              <a:xfrm>
                <a:off x="9005129" y="8028107"/>
                <a:ext cx="27357" cy="77527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" name="Freeform 187"/>
              <p:cNvSpPr>
                <a:spLocks noChangeArrowheads="1"/>
              </p:cNvSpPr>
              <p:nvPr/>
            </p:nvSpPr>
            <p:spPr bwMode="auto">
              <a:xfrm>
                <a:off x="9068961" y="8028107"/>
                <a:ext cx="27357" cy="77527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9" name="Freeform 188"/>
              <p:cNvSpPr>
                <a:spLocks noChangeArrowheads="1"/>
              </p:cNvSpPr>
              <p:nvPr/>
            </p:nvSpPr>
            <p:spPr bwMode="auto">
              <a:xfrm>
                <a:off x="9132793" y="8028107"/>
                <a:ext cx="27357" cy="77527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0" name="Freeform 189"/>
              <p:cNvSpPr>
                <a:spLocks noChangeArrowheads="1"/>
              </p:cNvSpPr>
              <p:nvPr/>
            </p:nvSpPr>
            <p:spPr bwMode="auto">
              <a:xfrm>
                <a:off x="9201185" y="8028107"/>
                <a:ext cx="22797" cy="77527"/>
              </a:xfrm>
              <a:custGeom>
                <a:avLst/>
                <a:gdLst>
                  <a:gd name="T0" fmla="*/ 24 w 25"/>
                  <a:gd name="T1" fmla="*/ 78 h 79"/>
                  <a:gd name="T2" fmla="*/ 0 w 25"/>
                  <a:gd name="T3" fmla="*/ 78 h 79"/>
                  <a:gd name="T4" fmla="*/ 0 w 25"/>
                  <a:gd name="T5" fmla="*/ 0 h 79"/>
                  <a:gd name="T6" fmla="*/ 24 w 25"/>
                  <a:gd name="T7" fmla="*/ 0 h 79"/>
                  <a:gd name="T8" fmla="*/ 24 w 25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79">
                    <a:moveTo>
                      <a:pt x="24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4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1" name="Freeform 190"/>
              <p:cNvSpPr>
                <a:spLocks noChangeArrowheads="1"/>
              </p:cNvSpPr>
              <p:nvPr/>
            </p:nvSpPr>
            <p:spPr bwMode="auto">
              <a:xfrm>
                <a:off x="9265017" y="8028107"/>
                <a:ext cx="27357" cy="77527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2" name="Freeform 191"/>
              <p:cNvSpPr>
                <a:spLocks noChangeArrowheads="1"/>
              </p:cNvSpPr>
              <p:nvPr/>
            </p:nvSpPr>
            <p:spPr bwMode="auto">
              <a:xfrm>
                <a:off x="9328849" y="8028107"/>
                <a:ext cx="27357" cy="77527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3" name="Freeform 192"/>
              <p:cNvSpPr>
                <a:spLocks noChangeArrowheads="1"/>
              </p:cNvSpPr>
              <p:nvPr/>
            </p:nvSpPr>
            <p:spPr bwMode="auto">
              <a:xfrm>
                <a:off x="9392682" y="8028107"/>
                <a:ext cx="27357" cy="77527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4" name="Freeform 193"/>
              <p:cNvSpPr>
                <a:spLocks noChangeArrowheads="1"/>
              </p:cNvSpPr>
              <p:nvPr/>
            </p:nvSpPr>
            <p:spPr bwMode="auto">
              <a:xfrm>
                <a:off x="9461073" y="8028107"/>
                <a:ext cx="22797" cy="77527"/>
              </a:xfrm>
              <a:custGeom>
                <a:avLst/>
                <a:gdLst>
                  <a:gd name="T0" fmla="*/ 24 w 25"/>
                  <a:gd name="T1" fmla="*/ 78 h 79"/>
                  <a:gd name="T2" fmla="*/ 0 w 25"/>
                  <a:gd name="T3" fmla="*/ 78 h 79"/>
                  <a:gd name="T4" fmla="*/ 0 w 25"/>
                  <a:gd name="T5" fmla="*/ 0 h 79"/>
                  <a:gd name="T6" fmla="*/ 24 w 25"/>
                  <a:gd name="T7" fmla="*/ 0 h 79"/>
                  <a:gd name="T8" fmla="*/ 24 w 25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79">
                    <a:moveTo>
                      <a:pt x="24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4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5" name="Freeform 194"/>
              <p:cNvSpPr>
                <a:spLocks noChangeArrowheads="1"/>
              </p:cNvSpPr>
              <p:nvPr/>
            </p:nvSpPr>
            <p:spPr bwMode="auto">
              <a:xfrm>
                <a:off x="9524906" y="8028107"/>
                <a:ext cx="27357" cy="77527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6" name="Freeform 195"/>
              <p:cNvSpPr>
                <a:spLocks noChangeArrowheads="1"/>
              </p:cNvSpPr>
              <p:nvPr/>
            </p:nvSpPr>
            <p:spPr bwMode="auto">
              <a:xfrm>
                <a:off x="9588738" y="8028107"/>
                <a:ext cx="27357" cy="77527"/>
              </a:xfrm>
              <a:custGeom>
                <a:avLst/>
                <a:gdLst>
                  <a:gd name="T0" fmla="*/ 28 w 29"/>
                  <a:gd name="T1" fmla="*/ 78 h 79"/>
                  <a:gd name="T2" fmla="*/ 0 w 29"/>
                  <a:gd name="T3" fmla="*/ 78 h 79"/>
                  <a:gd name="T4" fmla="*/ 0 w 29"/>
                  <a:gd name="T5" fmla="*/ 0 h 79"/>
                  <a:gd name="T6" fmla="*/ 28 w 29"/>
                  <a:gd name="T7" fmla="*/ 0 h 79"/>
                  <a:gd name="T8" fmla="*/ 28 w 29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9">
                    <a:moveTo>
                      <a:pt x="28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7" name="Freeform 196"/>
              <p:cNvSpPr>
                <a:spLocks noChangeArrowheads="1"/>
              </p:cNvSpPr>
              <p:nvPr/>
            </p:nvSpPr>
            <p:spPr bwMode="auto">
              <a:xfrm>
                <a:off x="8863786" y="8247007"/>
                <a:ext cx="27357" cy="82088"/>
              </a:xfrm>
              <a:custGeom>
                <a:avLst/>
                <a:gdLst>
                  <a:gd name="T0" fmla="*/ 28 w 29"/>
                  <a:gd name="T1" fmla="*/ 82 h 83"/>
                  <a:gd name="T2" fmla="*/ 0 w 29"/>
                  <a:gd name="T3" fmla="*/ 82 h 83"/>
                  <a:gd name="T4" fmla="*/ 0 w 29"/>
                  <a:gd name="T5" fmla="*/ 0 h 83"/>
                  <a:gd name="T6" fmla="*/ 28 w 29"/>
                  <a:gd name="T7" fmla="*/ 0 h 83"/>
                  <a:gd name="T8" fmla="*/ 28 w 29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3">
                    <a:moveTo>
                      <a:pt x="28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8" name="Freeform 197"/>
              <p:cNvSpPr>
                <a:spLocks noChangeArrowheads="1"/>
              </p:cNvSpPr>
              <p:nvPr/>
            </p:nvSpPr>
            <p:spPr bwMode="auto">
              <a:xfrm>
                <a:off x="8927618" y="82470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9" name="Freeform 198"/>
              <p:cNvSpPr>
                <a:spLocks noChangeArrowheads="1"/>
              </p:cNvSpPr>
              <p:nvPr/>
            </p:nvSpPr>
            <p:spPr bwMode="auto">
              <a:xfrm>
                <a:off x="8991450" y="82470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0" name="Freeform 199"/>
              <p:cNvSpPr>
                <a:spLocks noChangeArrowheads="1"/>
              </p:cNvSpPr>
              <p:nvPr/>
            </p:nvSpPr>
            <p:spPr bwMode="auto">
              <a:xfrm>
                <a:off x="9055283" y="8247007"/>
                <a:ext cx="27357" cy="82088"/>
              </a:xfrm>
              <a:custGeom>
                <a:avLst/>
                <a:gdLst>
                  <a:gd name="T0" fmla="*/ 28 w 29"/>
                  <a:gd name="T1" fmla="*/ 82 h 83"/>
                  <a:gd name="T2" fmla="*/ 0 w 29"/>
                  <a:gd name="T3" fmla="*/ 82 h 83"/>
                  <a:gd name="T4" fmla="*/ 0 w 29"/>
                  <a:gd name="T5" fmla="*/ 0 h 83"/>
                  <a:gd name="T6" fmla="*/ 28 w 29"/>
                  <a:gd name="T7" fmla="*/ 0 h 83"/>
                  <a:gd name="T8" fmla="*/ 28 w 29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3">
                    <a:moveTo>
                      <a:pt x="28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1" name="Freeform 200"/>
              <p:cNvSpPr>
                <a:spLocks noChangeArrowheads="1"/>
              </p:cNvSpPr>
              <p:nvPr/>
            </p:nvSpPr>
            <p:spPr bwMode="auto">
              <a:xfrm>
                <a:off x="9123674" y="82470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2" name="Freeform 201"/>
              <p:cNvSpPr>
                <a:spLocks noChangeArrowheads="1"/>
              </p:cNvSpPr>
              <p:nvPr/>
            </p:nvSpPr>
            <p:spPr bwMode="auto">
              <a:xfrm>
                <a:off x="9187507" y="82470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3" name="Freeform 202"/>
              <p:cNvSpPr>
                <a:spLocks noChangeArrowheads="1"/>
              </p:cNvSpPr>
              <p:nvPr/>
            </p:nvSpPr>
            <p:spPr bwMode="auto">
              <a:xfrm>
                <a:off x="9251339" y="82470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4" name="Freeform 203"/>
              <p:cNvSpPr>
                <a:spLocks noChangeArrowheads="1"/>
              </p:cNvSpPr>
              <p:nvPr/>
            </p:nvSpPr>
            <p:spPr bwMode="auto">
              <a:xfrm>
                <a:off x="9319730" y="8247007"/>
                <a:ext cx="22797" cy="82088"/>
              </a:xfrm>
              <a:custGeom>
                <a:avLst/>
                <a:gdLst>
                  <a:gd name="T0" fmla="*/ 24 w 25"/>
                  <a:gd name="T1" fmla="*/ 82 h 83"/>
                  <a:gd name="T2" fmla="*/ 0 w 25"/>
                  <a:gd name="T3" fmla="*/ 82 h 83"/>
                  <a:gd name="T4" fmla="*/ 0 w 25"/>
                  <a:gd name="T5" fmla="*/ 0 h 83"/>
                  <a:gd name="T6" fmla="*/ 24 w 25"/>
                  <a:gd name="T7" fmla="*/ 0 h 83"/>
                  <a:gd name="T8" fmla="*/ 24 w 25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83">
                    <a:moveTo>
                      <a:pt x="24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4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5" name="Freeform 204"/>
              <p:cNvSpPr>
                <a:spLocks noChangeArrowheads="1"/>
              </p:cNvSpPr>
              <p:nvPr/>
            </p:nvSpPr>
            <p:spPr bwMode="auto">
              <a:xfrm>
                <a:off x="9383563" y="82470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6" name="Freeform 205"/>
              <p:cNvSpPr>
                <a:spLocks noChangeArrowheads="1"/>
              </p:cNvSpPr>
              <p:nvPr/>
            </p:nvSpPr>
            <p:spPr bwMode="auto">
              <a:xfrm>
                <a:off x="9447395" y="82470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7" name="Freeform 206"/>
              <p:cNvSpPr>
                <a:spLocks noChangeArrowheads="1"/>
              </p:cNvSpPr>
              <p:nvPr/>
            </p:nvSpPr>
            <p:spPr bwMode="auto">
              <a:xfrm>
                <a:off x="9511227" y="8247007"/>
                <a:ext cx="27357" cy="82088"/>
              </a:xfrm>
              <a:custGeom>
                <a:avLst/>
                <a:gdLst>
                  <a:gd name="T0" fmla="*/ 28 w 29"/>
                  <a:gd name="T1" fmla="*/ 82 h 83"/>
                  <a:gd name="T2" fmla="*/ 0 w 29"/>
                  <a:gd name="T3" fmla="*/ 82 h 83"/>
                  <a:gd name="T4" fmla="*/ 0 w 29"/>
                  <a:gd name="T5" fmla="*/ 0 h 83"/>
                  <a:gd name="T6" fmla="*/ 28 w 29"/>
                  <a:gd name="T7" fmla="*/ 0 h 83"/>
                  <a:gd name="T8" fmla="*/ 28 w 29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3">
                    <a:moveTo>
                      <a:pt x="28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8" name="Freeform 207"/>
              <p:cNvSpPr>
                <a:spLocks noChangeArrowheads="1"/>
              </p:cNvSpPr>
              <p:nvPr/>
            </p:nvSpPr>
            <p:spPr bwMode="auto">
              <a:xfrm>
                <a:off x="9579619" y="8247007"/>
                <a:ext cx="22797" cy="82088"/>
              </a:xfrm>
              <a:custGeom>
                <a:avLst/>
                <a:gdLst>
                  <a:gd name="T0" fmla="*/ 26 w 27"/>
                  <a:gd name="T1" fmla="*/ 82 h 83"/>
                  <a:gd name="T2" fmla="*/ 0 w 27"/>
                  <a:gd name="T3" fmla="*/ 82 h 83"/>
                  <a:gd name="T4" fmla="*/ 0 w 27"/>
                  <a:gd name="T5" fmla="*/ 0 h 83"/>
                  <a:gd name="T6" fmla="*/ 26 w 27"/>
                  <a:gd name="T7" fmla="*/ 0 h 83"/>
                  <a:gd name="T8" fmla="*/ 26 w 27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83">
                    <a:moveTo>
                      <a:pt x="26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6" y="0"/>
                    </a:lnTo>
                    <a:lnTo>
                      <a:pt x="26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9" name="Freeform 208"/>
              <p:cNvSpPr>
                <a:spLocks noChangeArrowheads="1"/>
              </p:cNvSpPr>
              <p:nvPr/>
            </p:nvSpPr>
            <p:spPr bwMode="auto">
              <a:xfrm>
                <a:off x="9643451" y="82470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0" name="Freeform 209"/>
              <p:cNvSpPr>
                <a:spLocks noChangeArrowheads="1"/>
              </p:cNvSpPr>
              <p:nvPr/>
            </p:nvSpPr>
            <p:spPr bwMode="auto">
              <a:xfrm>
                <a:off x="9707283" y="82470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1" name="Freeform 210"/>
              <p:cNvSpPr>
                <a:spLocks noChangeArrowheads="1"/>
              </p:cNvSpPr>
              <p:nvPr/>
            </p:nvSpPr>
            <p:spPr bwMode="auto">
              <a:xfrm>
                <a:off x="9771116" y="8247007"/>
                <a:ext cx="27357" cy="82088"/>
              </a:xfrm>
              <a:custGeom>
                <a:avLst/>
                <a:gdLst>
                  <a:gd name="T0" fmla="*/ 30 w 31"/>
                  <a:gd name="T1" fmla="*/ 82 h 83"/>
                  <a:gd name="T2" fmla="*/ 0 w 31"/>
                  <a:gd name="T3" fmla="*/ 82 h 83"/>
                  <a:gd name="T4" fmla="*/ 0 w 31"/>
                  <a:gd name="T5" fmla="*/ 0 h 83"/>
                  <a:gd name="T6" fmla="*/ 30 w 31"/>
                  <a:gd name="T7" fmla="*/ 0 h 83"/>
                  <a:gd name="T8" fmla="*/ 30 w 31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83">
                    <a:moveTo>
                      <a:pt x="30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30" y="0"/>
                    </a:lnTo>
                    <a:lnTo>
                      <a:pt x="30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2" name="Freeform 211"/>
              <p:cNvSpPr>
                <a:spLocks noChangeArrowheads="1"/>
              </p:cNvSpPr>
              <p:nvPr/>
            </p:nvSpPr>
            <p:spPr bwMode="auto">
              <a:xfrm>
                <a:off x="9839507" y="8247007"/>
                <a:ext cx="22797" cy="82088"/>
              </a:xfrm>
              <a:custGeom>
                <a:avLst/>
                <a:gdLst>
                  <a:gd name="T0" fmla="*/ 24 w 25"/>
                  <a:gd name="T1" fmla="*/ 82 h 83"/>
                  <a:gd name="T2" fmla="*/ 0 w 25"/>
                  <a:gd name="T3" fmla="*/ 82 h 83"/>
                  <a:gd name="T4" fmla="*/ 0 w 25"/>
                  <a:gd name="T5" fmla="*/ 0 h 83"/>
                  <a:gd name="T6" fmla="*/ 24 w 25"/>
                  <a:gd name="T7" fmla="*/ 0 h 83"/>
                  <a:gd name="T8" fmla="*/ 24 w 25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83">
                    <a:moveTo>
                      <a:pt x="24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4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3" name="Freeform 212"/>
              <p:cNvSpPr>
                <a:spLocks noChangeArrowheads="1"/>
              </p:cNvSpPr>
              <p:nvPr/>
            </p:nvSpPr>
            <p:spPr bwMode="auto">
              <a:xfrm>
                <a:off x="9903340" y="82470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4" name="Freeform 213"/>
              <p:cNvSpPr>
                <a:spLocks noChangeArrowheads="1"/>
              </p:cNvSpPr>
              <p:nvPr/>
            </p:nvSpPr>
            <p:spPr bwMode="auto">
              <a:xfrm>
                <a:off x="9967172" y="82470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5" name="Freeform 214"/>
              <p:cNvSpPr>
                <a:spLocks noChangeArrowheads="1"/>
              </p:cNvSpPr>
              <p:nvPr/>
            </p:nvSpPr>
            <p:spPr bwMode="auto">
              <a:xfrm>
                <a:off x="10031004" y="8247007"/>
                <a:ext cx="27357" cy="82088"/>
              </a:xfrm>
              <a:custGeom>
                <a:avLst/>
                <a:gdLst>
                  <a:gd name="T0" fmla="*/ 28 w 29"/>
                  <a:gd name="T1" fmla="*/ 82 h 83"/>
                  <a:gd name="T2" fmla="*/ 0 w 29"/>
                  <a:gd name="T3" fmla="*/ 82 h 83"/>
                  <a:gd name="T4" fmla="*/ 0 w 29"/>
                  <a:gd name="T5" fmla="*/ 0 h 83"/>
                  <a:gd name="T6" fmla="*/ 28 w 29"/>
                  <a:gd name="T7" fmla="*/ 0 h 83"/>
                  <a:gd name="T8" fmla="*/ 28 w 29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3">
                    <a:moveTo>
                      <a:pt x="28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6" name="Freeform 215"/>
              <p:cNvSpPr>
                <a:spLocks noChangeArrowheads="1"/>
              </p:cNvSpPr>
              <p:nvPr/>
            </p:nvSpPr>
            <p:spPr bwMode="auto">
              <a:xfrm>
                <a:off x="10094837" y="8247007"/>
                <a:ext cx="22797" cy="82088"/>
              </a:xfrm>
              <a:custGeom>
                <a:avLst/>
                <a:gdLst>
                  <a:gd name="T0" fmla="*/ 25 w 26"/>
                  <a:gd name="T1" fmla="*/ 82 h 83"/>
                  <a:gd name="T2" fmla="*/ 0 w 26"/>
                  <a:gd name="T3" fmla="*/ 82 h 83"/>
                  <a:gd name="T4" fmla="*/ 0 w 26"/>
                  <a:gd name="T5" fmla="*/ 0 h 83"/>
                  <a:gd name="T6" fmla="*/ 25 w 26"/>
                  <a:gd name="T7" fmla="*/ 0 h 83"/>
                  <a:gd name="T8" fmla="*/ 25 w 26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83">
                    <a:moveTo>
                      <a:pt x="25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7" name="Freeform 216"/>
              <p:cNvSpPr>
                <a:spLocks noChangeArrowheads="1"/>
              </p:cNvSpPr>
              <p:nvPr/>
            </p:nvSpPr>
            <p:spPr bwMode="auto">
              <a:xfrm>
                <a:off x="10163228" y="82470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8" name="Freeform 217"/>
              <p:cNvSpPr>
                <a:spLocks noChangeArrowheads="1"/>
              </p:cNvSpPr>
              <p:nvPr/>
            </p:nvSpPr>
            <p:spPr bwMode="auto">
              <a:xfrm>
                <a:off x="10227060" y="8247007"/>
                <a:ext cx="27357" cy="82088"/>
              </a:xfrm>
              <a:custGeom>
                <a:avLst/>
                <a:gdLst>
                  <a:gd name="T0" fmla="*/ 28 w 29"/>
                  <a:gd name="T1" fmla="*/ 82 h 83"/>
                  <a:gd name="T2" fmla="*/ 0 w 29"/>
                  <a:gd name="T3" fmla="*/ 82 h 83"/>
                  <a:gd name="T4" fmla="*/ 0 w 29"/>
                  <a:gd name="T5" fmla="*/ 0 h 83"/>
                  <a:gd name="T6" fmla="*/ 28 w 29"/>
                  <a:gd name="T7" fmla="*/ 0 h 83"/>
                  <a:gd name="T8" fmla="*/ 28 w 29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3">
                    <a:moveTo>
                      <a:pt x="28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9" name="Freeform 218"/>
              <p:cNvSpPr>
                <a:spLocks noChangeArrowheads="1"/>
              </p:cNvSpPr>
              <p:nvPr/>
            </p:nvSpPr>
            <p:spPr bwMode="auto">
              <a:xfrm>
                <a:off x="8225463" y="8465907"/>
                <a:ext cx="22797" cy="82088"/>
              </a:xfrm>
              <a:custGeom>
                <a:avLst/>
                <a:gdLst>
                  <a:gd name="T0" fmla="*/ 24 w 25"/>
                  <a:gd name="T1" fmla="*/ 82 h 83"/>
                  <a:gd name="T2" fmla="*/ 0 w 25"/>
                  <a:gd name="T3" fmla="*/ 82 h 83"/>
                  <a:gd name="T4" fmla="*/ 0 w 25"/>
                  <a:gd name="T5" fmla="*/ 0 h 83"/>
                  <a:gd name="T6" fmla="*/ 24 w 25"/>
                  <a:gd name="T7" fmla="*/ 0 h 83"/>
                  <a:gd name="T8" fmla="*/ 24 w 25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83">
                    <a:moveTo>
                      <a:pt x="24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4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0" name="Freeform 219"/>
              <p:cNvSpPr>
                <a:spLocks noChangeArrowheads="1"/>
              </p:cNvSpPr>
              <p:nvPr/>
            </p:nvSpPr>
            <p:spPr bwMode="auto">
              <a:xfrm>
                <a:off x="8289295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1" name="Freeform 220"/>
              <p:cNvSpPr>
                <a:spLocks noChangeArrowheads="1"/>
              </p:cNvSpPr>
              <p:nvPr/>
            </p:nvSpPr>
            <p:spPr bwMode="auto">
              <a:xfrm>
                <a:off x="8353128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2" name="Freeform 221"/>
              <p:cNvSpPr>
                <a:spLocks noChangeArrowheads="1"/>
              </p:cNvSpPr>
              <p:nvPr/>
            </p:nvSpPr>
            <p:spPr bwMode="auto">
              <a:xfrm>
                <a:off x="8416960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3" name="Freeform 222"/>
              <p:cNvSpPr>
                <a:spLocks noChangeArrowheads="1"/>
              </p:cNvSpPr>
              <p:nvPr/>
            </p:nvSpPr>
            <p:spPr bwMode="auto">
              <a:xfrm>
                <a:off x="8485352" y="8465907"/>
                <a:ext cx="22797" cy="82088"/>
              </a:xfrm>
              <a:custGeom>
                <a:avLst/>
                <a:gdLst>
                  <a:gd name="T0" fmla="*/ 24 w 25"/>
                  <a:gd name="T1" fmla="*/ 82 h 83"/>
                  <a:gd name="T2" fmla="*/ 0 w 25"/>
                  <a:gd name="T3" fmla="*/ 82 h 83"/>
                  <a:gd name="T4" fmla="*/ 0 w 25"/>
                  <a:gd name="T5" fmla="*/ 0 h 83"/>
                  <a:gd name="T6" fmla="*/ 24 w 25"/>
                  <a:gd name="T7" fmla="*/ 0 h 83"/>
                  <a:gd name="T8" fmla="*/ 24 w 25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83">
                    <a:moveTo>
                      <a:pt x="24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4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4" name="Freeform 223"/>
              <p:cNvSpPr>
                <a:spLocks noChangeArrowheads="1"/>
              </p:cNvSpPr>
              <p:nvPr/>
            </p:nvSpPr>
            <p:spPr bwMode="auto">
              <a:xfrm>
                <a:off x="8549184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5" name="Freeform 224"/>
              <p:cNvSpPr>
                <a:spLocks noChangeArrowheads="1"/>
              </p:cNvSpPr>
              <p:nvPr/>
            </p:nvSpPr>
            <p:spPr bwMode="auto">
              <a:xfrm>
                <a:off x="8613016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6" name="Freeform 225"/>
              <p:cNvSpPr>
                <a:spLocks noChangeArrowheads="1"/>
              </p:cNvSpPr>
              <p:nvPr/>
            </p:nvSpPr>
            <p:spPr bwMode="auto">
              <a:xfrm>
                <a:off x="8676848" y="8465907"/>
                <a:ext cx="27357" cy="82088"/>
              </a:xfrm>
              <a:custGeom>
                <a:avLst/>
                <a:gdLst>
                  <a:gd name="T0" fmla="*/ 28 w 29"/>
                  <a:gd name="T1" fmla="*/ 82 h 83"/>
                  <a:gd name="T2" fmla="*/ 0 w 29"/>
                  <a:gd name="T3" fmla="*/ 82 h 83"/>
                  <a:gd name="T4" fmla="*/ 0 w 29"/>
                  <a:gd name="T5" fmla="*/ 0 h 83"/>
                  <a:gd name="T6" fmla="*/ 28 w 29"/>
                  <a:gd name="T7" fmla="*/ 0 h 83"/>
                  <a:gd name="T8" fmla="*/ 28 w 29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3">
                    <a:moveTo>
                      <a:pt x="28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7" name="Freeform 226"/>
              <p:cNvSpPr>
                <a:spLocks noChangeArrowheads="1"/>
              </p:cNvSpPr>
              <p:nvPr/>
            </p:nvSpPr>
            <p:spPr bwMode="auto">
              <a:xfrm>
                <a:off x="8745240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8" name="Freeform 227"/>
              <p:cNvSpPr>
                <a:spLocks noChangeArrowheads="1"/>
              </p:cNvSpPr>
              <p:nvPr/>
            </p:nvSpPr>
            <p:spPr bwMode="auto">
              <a:xfrm>
                <a:off x="8809072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9" name="Freeform 228"/>
              <p:cNvSpPr>
                <a:spLocks noChangeArrowheads="1"/>
              </p:cNvSpPr>
              <p:nvPr/>
            </p:nvSpPr>
            <p:spPr bwMode="auto">
              <a:xfrm>
                <a:off x="8872905" y="8465907"/>
                <a:ext cx="27357" cy="82088"/>
              </a:xfrm>
              <a:custGeom>
                <a:avLst/>
                <a:gdLst>
                  <a:gd name="T0" fmla="*/ 28 w 29"/>
                  <a:gd name="T1" fmla="*/ 82 h 83"/>
                  <a:gd name="T2" fmla="*/ 0 w 29"/>
                  <a:gd name="T3" fmla="*/ 82 h 83"/>
                  <a:gd name="T4" fmla="*/ 0 w 29"/>
                  <a:gd name="T5" fmla="*/ 0 h 83"/>
                  <a:gd name="T6" fmla="*/ 28 w 29"/>
                  <a:gd name="T7" fmla="*/ 0 h 83"/>
                  <a:gd name="T8" fmla="*/ 28 w 29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3">
                    <a:moveTo>
                      <a:pt x="28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0" name="Freeform 229"/>
              <p:cNvSpPr>
                <a:spLocks noChangeArrowheads="1"/>
              </p:cNvSpPr>
              <p:nvPr/>
            </p:nvSpPr>
            <p:spPr bwMode="auto">
              <a:xfrm>
                <a:off x="8936737" y="8465907"/>
                <a:ext cx="27357" cy="82088"/>
              </a:xfrm>
              <a:custGeom>
                <a:avLst/>
                <a:gdLst>
                  <a:gd name="T0" fmla="*/ 30 w 31"/>
                  <a:gd name="T1" fmla="*/ 82 h 83"/>
                  <a:gd name="T2" fmla="*/ 0 w 31"/>
                  <a:gd name="T3" fmla="*/ 82 h 83"/>
                  <a:gd name="T4" fmla="*/ 0 w 31"/>
                  <a:gd name="T5" fmla="*/ 0 h 83"/>
                  <a:gd name="T6" fmla="*/ 30 w 31"/>
                  <a:gd name="T7" fmla="*/ 0 h 83"/>
                  <a:gd name="T8" fmla="*/ 30 w 31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83">
                    <a:moveTo>
                      <a:pt x="30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30" y="0"/>
                    </a:lnTo>
                    <a:lnTo>
                      <a:pt x="30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1" name="Freeform 230"/>
              <p:cNvSpPr>
                <a:spLocks noChangeArrowheads="1"/>
              </p:cNvSpPr>
              <p:nvPr/>
            </p:nvSpPr>
            <p:spPr bwMode="auto">
              <a:xfrm>
                <a:off x="9005129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2" name="Freeform 231"/>
              <p:cNvSpPr>
                <a:spLocks noChangeArrowheads="1"/>
              </p:cNvSpPr>
              <p:nvPr/>
            </p:nvSpPr>
            <p:spPr bwMode="auto">
              <a:xfrm>
                <a:off x="9068961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3" name="Freeform 232"/>
              <p:cNvSpPr>
                <a:spLocks noChangeArrowheads="1"/>
              </p:cNvSpPr>
              <p:nvPr/>
            </p:nvSpPr>
            <p:spPr bwMode="auto">
              <a:xfrm>
                <a:off x="9132793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4" name="Freeform 233"/>
              <p:cNvSpPr>
                <a:spLocks noChangeArrowheads="1"/>
              </p:cNvSpPr>
              <p:nvPr/>
            </p:nvSpPr>
            <p:spPr bwMode="auto">
              <a:xfrm>
                <a:off x="9201185" y="8465907"/>
                <a:ext cx="22797" cy="82088"/>
              </a:xfrm>
              <a:custGeom>
                <a:avLst/>
                <a:gdLst>
                  <a:gd name="T0" fmla="*/ 24 w 25"/>
                  <a:gd name="T1" fmla="*/ 82 h 83"/>
                  <a:gd name="T2" fmla="*/ 0 w 25"/>
                  <a:gd name="T3" fmla="*/ 82 h 83"/>
                  <a:gd name="T4" fmla="*/ 0 w 25"/>
                  <a:gd name="T5" fmla="*/ 0 h 83"/>
                  <a:gd name="T6" fmla="*/ 24 w 25"/>
                  <a:gd name="T7" fmla="*/ 0 h 83"/>
                  <a:gd name="T8" fmla="*/ 24 w 25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83">
                    <a:moveTo>
                      <a:pt x="24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4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5" name="Freeform 234"/>
              <p:cNvSpPr>
                <a:spLocks noChangeArrowheads="1"/>
              </p:cNvSpPr>
              <p:nvPr/>
            </p:nvSpPr>
            <p:spPr bwMode="auto">
              <a:xfrm>
                <a:off x="9265017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6" name="Freeform 235"/>
              <p:cNvSpPr>
                <a:spLocks noChangeArrowheads="1"/>
              </p:cNvSpPr>
              <p:nvPr/>
            </p:nvSpPr>
            <p:spPr bwMode="auto">
              <a:xfrm>
                <a:off x="9328849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7" name="Freeform 236"/>
              <p:cNvSpPr>
                <a:spLocks noChangeArrowheads="1"/>
              </p:cNvSpPr>
              <p:nvPr/>
            </p:nvSpPr>
            <p:spPr bwMode="auto">
              <a:xfrm>
                <a:off x="9392682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8" name="Freeform 237"/>
              <p:cNvSpPr>
                <a:spLocks noChangeArrowheads="1"/>
              </p:cNvSpPr>
              <p:nvPr/>
            </p:nvSpPr>
            <p:spPr bwMode="auto">
              <a:xfrm>
                <a:off x="9461073" y="8465907"/>
                <a:ext cx="22797" cy="82088"/>
              </a:xfrm>
              <a:custGeom>
                <a:avLst/>
                <a:gdLst>
                  <a:gd name="T0" fmla="*/ 24 w 25"/>
                  <a:gd name="T1" fmla="*/ 82 h 83"/>
                  <a:gd name="T2" fmla="*/ 0 w 25"/>
                  <a:gd name="T3" fmla="*/ 82 h 83"/>
                  <a:gd name="T4" fmla="*/ 0 w 25"/>
                  <a:gd name="T5" fmla="*/ 0 h 83"/>
                  <a:gd name="T6" fmla="*/ 24 w 25"/>
                  <a:gd name="T7" fmla="*/ 0 h 83"/>
                  <a:gd name="T8" fmla="*/ 24 w 25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83">
                    <a:moveTo>
                      <a:pt x="24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4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9" name="Freeform 238"/>
              <p:cNvSpPr>
                <a:spLocks noChangeArrowheads="1"/>
              </p:cNvSpPr>
              <p:nvPr/>
            </p:nvSpPr>
            <p:spPr bwMode="auto">
              <a:xfrm>
                <a:off x="9524906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0" name="Freeform 239"/>
              <p:cNvSpPr>
                <a:spLocks noChangeArrowheads="1"/>
              </p:cNvSpPr>
              <p:nvPr/>
            </p:nvSpPr>
            <p:spPr bwMode="auto">
              <a:xfrm>
                <a:off x="9588738" y="8465907"/>
                <a:ext cx="27357" cy="82088"/>
              </a:xfrm>
              <a:custGeom>
                <a:avLst/>
                <a:gdLst>
                  <a:gd name="T0" fmla="*/ 28 w 29"/>
                  <a:gd name="T1" fmla="*/ 82 h 83"/>
                  <a:gd name="T2" fmla="*/ 0 w 29"/>
                  <a:gd name="T3" fmla="*/ 82 h 83"/>
                  <a:gd name="T4" fmla="*/ 0 w 29"/>
                  <a:gd name="T5" fmla="*/ 0 h 83"/>
                  <a:gd name="T6" fmla="*/ 28 w 29"/>
                  <a:gd name="T7" fmla="*/ 0 h 83"/>
                  <a:gd name="T8" fmla="*/ 28 w 29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3">
                    <a:moveTo>
                      <a:pt x="28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1" name="Freeform 240"/>
              <p:cNvSpPr>
                <a:spLocks noChangeArrowheads="1"/>
              </p:cNvSpPr>
              <p:nvPr/>
            </p:nvSpPr>
            <p:spPr bwMode="auto">
              <a:xfrm>
                <a:off x="9716402" y="8433985"/>
                <a:ext cx="1440785" cy="141373"/>
              </a:xfrm>
              <a:custGeom>
                <a:avLst/>
                <a:gdLst>
                  <a:gd name="T0" fmla="*/ 0 w 1396"/>
                  <a:gd name="T1" fmla="*/ 139 h 140"/>
                  <a:gd name="T2" fmla="*/ 1395 w 1396"/>
                  <a:gd name="T3" fmla="*/ 139 h 140"/>
                  <a:gd name="T4" fmla="*/ 1395 w 1396"/>
                  <a:gd name="T5" fmla="*/ 0 h 140"/>
                  <a:gd name="T6" fmla="*/ 0 w 1396"/>
                  <a:gd name="T7" fmla="*/ 0 h 140"/>
                  <a:gd name="T8" fmla="*/ 0 w 1396"/>
                  <a:gd name="T9" fmla="*/ 139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96" h="140">
                    <a:moveTo>
                      <a:pt x="0" y="139"/>
                    </a:moveTo>
                    <a:lnTo>
                      <a:pt x="1395" y="139"/>
                    </a:lnTo>
                    <a:lnTo>
                      <a:pt x="1395" y="0"/>
                    </a:lnTo>
                    <a:lnTo>
                      <a:pt x="0" y="0"/>
                    </a:lnTo>
                    <a:lnTo>
                      <a:pt x="0" y="13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2" name="Freeform 241"/>
              <p:cNvSpPr>
                <a:spLocks noChangeArrowheads="1"/>
              </p:cNvSpPr>
              <p:nvPr/>
            </p:nvSpPr>
            <p:spPr bwMode="auto">
              <a:xfrm>
                <a:off x="9743759" y="8465907"/>
                <a:ext cx="27357" cy="82088"/>
              </a:xfrm>
              <a:custGeom>
                <a:avLst/>
                <a:gdLst>
                  <a:gd name="T0" fmla="*/ 28 w 29"/>
                  <a:gd name="T1" fmla="*/ 82 h 83"/>
                  <a:gd name="T2" fmla="*/ 0 w 29"/>
                  <a:gd name="T3" fmla="*/ 82 h 83"/>
                  <a:gd name="T4" fmla="*/ 0 w 29"/>
                  <a:gd name="T5" fmla="*/ 0 h 83"/>
                  <a:gd name="T6" fmla="*/ 28 w 29"/>
                  <a:gd name="T7" fmla="*/ 0 h 83"/>
                  <a:gd name="T8" fmla="*/ 28 w 29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3">
                    <a:moveTo>
                      <a:pt x="28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3" name="Freeform 242"/>
              <p:cNvSpPr>
                <a:spLocks noChangeArrowheads="1"/>
              </p:cNvSpPr>
              <p:nvPr/>
            </p:nvSpPr>
            <p:spPr bwMode="auto">
              <a:xfrm>
                <a:off x="9807591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4" name="Freeform 243"/>
              <p:cNvSpPr>
                <a:spLocks noChangeArrowheads="1"/>
              </p:cNvSpPr>
              <p:nvPr/>
            </p:nvSpPr>
            <p:spPr bwMode="auto">
              <a:xfrm>
                <a:off x="9875983" y="8465907"/>
                <a:ext cx="22797" cy="82088"/>
              </a:xfrm>
              <a:custGeom>
                <a:avLst/>
                <a:gdLst>
                  <a:gd name="T0" fmla="*/ 25 w 26"/>
                  <a:gd name="T1" fmla="*/ 82 h 83"/>
                  <a:gd name="T2" fmla="*/ 0 w 26"/>
                  <a:gd name="T3" fmla="*/ 82 h 83"/>
                  <a:gd name="T4" fmla="*/ 0 w 26"/>
                  <a:gd name="T5" fmla="*/ 0 h 83"/>
                  <a:gd name="T6" fmla="*/ 25 w 26"/>
                  <a:gd name="T7" fmla="*/ 0 h 83"/>
                  <a:gd name="T8" fmla="*/ 25 w 26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83">
                    <a:moveTo>
                      <a:pt x="25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5" name="Freeform 244"/>
              <p:cNvSpPr>
                <a:spLocks noChangeArrowheads="1"/>
              </p:cNvSpPr>
              <p:nvPr/>
            </p:nvSpPr>
            <p:spPr bwMode="auto">
              <a:xfrm>
                <a:off x="9939815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6" name="Freeform 245"/>
              <p:cNvSpPr>
                <a:spLocks noChangeArrowheads="1"/>
              </p:cNvSpPr>
              <p:nvPr/>
            </p:nvSpPr>
            <p:spPr bwMode="auto">
              <a:xfrm>
                <a:off x="10003648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7" name="Freeform 246"/>
              <p:cNvSpPr>
                <a:spLocks noChangeArrowheads="1"/>
              </p:cNvSpPr>
              <p:nvPr/>
            </p:nvSpPr>
            <p:spPr bwMode="auto">
              <a:xfrm>
                <a:off x="10067480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8" name="Freeform 247"/>
              <p:cNvSpPr>
                <a:spLocks noChangeArrowheads="1"/>
              </p:cNvSpPr>
              <p:nvPr/>
            </p:nvSpPr>
            <p:spPr bwMode="auto">
              <a:xfrm>
                <a:off x="10135872" y="8465907"/>
                <a:ext cx="22797" cy="82088"/>
              </a:xfrm>
              <a:custGeom>
                <a:avLst/>
                <a:gdLst>
                  <a:gd name="T0" fmla="*/ 24 w 25"/>
                  <a:gd name="T1" fmla="*/ 82 h 83"/>
                  <a:gd name="T2" fmla="*/ 0 w 25"/>
                  <a:gd name="T3" fmla="*/ 82 h 83"/>
                  <a:gd name="T4" fmla="*/ 0 w 25"/>
                  <a:gd name="T5" fmla="*/ 0 h 83"/>
                  <a:gd name="T6" fmla="*/ 24 w 25"/>
                  <a:gd name="T7" fmla="*/ 0 h 83"/>
                  <a:gd name="T8" fmla="*/ 24 w 25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83">
                    <a:moveTo>
                      <a:pt x="24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4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9" name="Freeform 248"/>
              <p:cNvSpPr>
                <a:spLocks noChangeArrowheads="1"/>
              </p:cNvSpPr>
              <p:nvPr/>
            </p:nvSpPr>
            <p:spPr bwMode="auto">
              <a:xfrm>
                <a:off x="10199704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0" name="Freeform 249"/>
              <p:cNvSpPr>
                <a:spLocks noChangeArrowheads="1"/>
              </p:cNvSpPr>
              <p:nvPr/>
            </p:nvSpPr>
            <p:spPr bwMode="auto">
              <a:xfrm>
                <a:off x="10263536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1" name="Freeform 250"/>
              <p:cNvSpPr>
                <a:spLocks noChangeArrowheads="1"/>
              </p:cNvSpPr>
              <p:nvPr/>
            </p:nvSpPr>
            <p:spPr bwMode="auto">
              <a:xfrm>
                <a:off x="10327368" y="8465907"/>
                <a:ext cx="27357" cy="82088"/>
              </a:xfrm>
              <a:custGeom>
                <a:avLst/>
                <a:gdLst>
                  <a:gd name="T0" fmla="*/ 28 w 29"/>
                  <a:gd name="T1" fmla="*/ 82 h 83"/>
                  <a:gd name="T2" fmla="*/ 0 w 29"/>
                  <a:gd name="T3" fmla="*/ 82 h 83"/>
                  <a:gd name="T4" fmla="*/ 0 w 29"/>
                  <a:gd name="T5" fmla="*/ 0 h 83"/>
                  <a:gd name="T6" fmla="*/ 28 w 29"/>
                  <a:gd name="T7" fmla="*/ 0 h 83"/>
                  <a:gd name="T8" fmla="*/ 28 w 29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3">
                    <a:moveTo>
                      <a:pt x="28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2" name="Freeform 251"/>
              <p:cNvSpPr>
                <a:spLocks noChangeArrowheads="1"/>
              </p:cNvSpPr>
              <p:nvPr/>
            </p:nvSpPr>
            <p:spPr bwMode="auto">
              <a:xfrm>
                <a:off x="10395760" y="8465907"/>
                <a:ext cx="22797" cy="82088"/>
              </a:xfrm>
              <a:custGeom>
                <a:avLst/>
                <a:gdLst>
                  <a:gd name="T0" fmla="*/ 25 w 26"/>
                  <a:gd name="T1" fmla="*/ 82 h 83"/>
                  <a:gd name="T2" fmla="*/ 0 w 26"/>
                  <a:gd name="T3" fmla="*/ 82 h 83"/>
                  <a:gd name="T4" fmla="*/ 0 w 26"/>
                  <a:gd name="T5" fmla="*/ 0 h 83"/>
                  <a:gd name="T6" fmla="*/ 25 w 26"/>
                  <a:gd name="T7" fmla="*/ 0 h 83"/>
                  <a:gd name="T8" fmla="*/ 25 w 26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83">
                    <a:moveTo>
                      <a:pt x="25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3" name="Freeform 252"/>
              <p:cNvSpPr>
                <a:spLocks noChangeArrowheads="1"/>
              </p:cNvSpPr>
              <p:nvPr/>
            </p:nvSpPr>
            <p:spPr bwMode="auto">
              <a:xfrm>
                <a:off x="10459592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4" name="Freeform 253"/>
              <p:cNvSpPr>
                <a:spLocks noChangeArrowheads="1"/>
              </p:cNvSpPr>
              <p:nvPr/>
            </p:nvSpPr>
            <p:spPr bwMode="auto">
              <a:xfrm>
                <a:off x="10523425" y="8465907"/>
                <a:ext cx="27357" cy="82088"/>
              </a:xfrm>
              <a:custGeom>
                <a:avLst/>
                <a:gdLst>
                  <a:gd name="T0" fmla="*/ 28 w 29"/>
                  <a:gd name="T1" fmla="*/ 82 h 83"/>
                  <a:gd name="T2" fmla="*/ 0 w 29"/>
                  <a:gd name="T3" fmla="*/ 82 h 83"/>
                  <a:gd name="T4" fmla="*/ 0 w 29"/>
                  <a:gd name="T5" fmla="*/ 0 h 83"/>
                  <a:gd name="T6" fmla="*/ 28 w 29"/>
                  <a:gd name="T7" fmla="*/ 0 h 83"/>
                  <a:gd name="T8" fmla="*/ 28 w 29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3">
                    <a:moveTo>
                      <a:pt x="28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5" name="Freeform 254"/>
              <p:cNvSpPr>
                <a:spLocks noChangeArrowheads="1"/>
              </p:cNvSpPr>
              <p:nvPr/>
            </p:nvSpPr>
            <p:spPr bwMode="auto">
              <a:xfrm>
                <a:off x="10587257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6" name="Freeform 255"/>
              <p:cNvSpPr>
                <a:spLocks noChangeArrowheads="1"/>
              </p:cNvSpPr>
              <p:nvPr/>
            </p:nvSpPr>
            <p:spPr bwMode="auto">
              <a:xfrm>
                <a:off x="10655649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7" name="Freeform 256"/>
              <p:cNvSpPr>
                <a:spLocks noChangeArrowheads="1"/>
              </p:cNvSpPr>
              <p:nvPr/>
            </p:nvSpPr>
            <p:spPr bwMode="auto">
              <a:xfrm>
                <a:off x="10719481" y="8465907"/>
                <a:ext cx="27357" cy="82088"/>
              </a:xfrm>
              <a:custGeom>
                <a:avLst/>
                <a:gdLst>
                  <a:gd name="T0" fmla="*/ 28 w 29"/>
                  <a:gd name="T1" fmla="*/ 82 h 83"/>
                  <a:gd name="T2" fmla="*/ 0 w 29"/>
                  <a:gd name="T3" fmla="*/ 82 h 83"/>
                  <a:gd name="T4" fmla="*/ 0 w 29"/>
                  <a:gd name="T5" fmla="*/ 0 h 83"/>
                  <a:gd name="T6" fmla="*/ 28 w 29"/>
                  <a:gd name="T7" fmla="*/ 0 h 83"/>
                  <a:gd name="T8" fmla="*/ 28 w 29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3">
                    <a:moveTo>
                      <a:pt x="28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8" name="Freeform 257"/>
              <p:cNvSpPr>
                <a:spLocks noChangeArrowheads="1"/>
              </p:cNvSpPr>
              <p:nvPr/>
            </p:nvSpPr>
            <p:spPr bwMode="auto">
              <a:xfrm>
                <a:off x="10783313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" name="Freeform 258"/>
              <p:cNvSpPr>
                <a:spLocks noChangeArrowheads="1"/>
              </p:cNvSpPr>
              <p:nvPr/>
            </p:nvSpPr>
            <p:spPr bwMode="auto">
              <a:xfrm>
                <a:off x="10851705" y="8465907"/>
                <a:ext cx="22797" cy="82088"/>
              </a:xfrm>
              <a:custGeom>
                <a:avLst/>
                <a:gdLst>
                  <a:gd name="T0" fmla="*/ 25 w 26"/>
                  <a:gd name="T1" fmla="*/ 82 h 83"/>
                  <a:gd name="T2" fmla="*/ 0 w 26"/>
                  <a:gd name="T3" fmla="*/ 82 h 83"/>
                  <a:gd name="T4" fmla="*/ 0 w 26"/>
                  <a:gd name="T5" fmla="*/ 0 h 83"/>
                  <a:gd name="T6" fmla="*/ 25 w 26"/>
                  <a:gd name="T7" fmla="*/ 0 h 83"/>
                  <a:gd name="T8" fmla="*/ 25 w 26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83">
                    <a:moveTo>
                      <a:pt x="25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0" name="Freeform 259"/>
              <p:cNvSpPr>
                <a:spLocks noChangeArrowheads="1"/>
              </p:cNvSpPr>
              <p:nvPr/>
            </p:nvSpPr>
            <p:spPr bwMode="auto">
              <a:xfrm>
                <a:off x="10915537" y="8465907"/>
                <a:ext cx="27357" cy="82088"/>
              </a:xfrm>
              <a:custGeom>
                <a:avLst/>
                <a:gdLst>
                  <a:gd name="T0" fmla="*/ 28 w 29"/>
                  <a:gd name="T1" fmla="*/ 82 h 83"/>
                  <a:gd name="T2" fmla="*/ 0 w 29"/>
                  <a:gd name="T3" fmla="*/ 82 h 83"/>
                  <a:gd name="T4" fmla="*/ 0 w 29"/>
                  <a:gd name="T5" fmla="*/ 0 h 83"/>
                  <a:gd name="T6" fmla="*/ 28 w 29"/>
                  <a:gd name="T7" fmla="*/ 0 h 83"/>
                  <a:gd name="T8" fmla="*/ 28 w 29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3">
                    <a:moveTo>
                      <a:pt x="28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1" name="Freeform 260"/>
              <p:cNvSpPr>
                <a:spLocks noChangeArrowheads="1"/>
              </p:cNvSpPr>
              <p:nvPr/>
            </p:nvSpPr>
            <p:spPr bwMode="auto">
              <a:xfrm>
                <a:off x="10974810" y="8465907"/>
                <a:ext cx="27357" cy="82088"/>
              </a:xfrm>
              <a:custGeom>
                <a:avLst/>
                <a:gdLst>
                  <a:gd name="T0" fmla="*/ 30 w 31"/>
                  <a:gd name="T1" fmla="*/ 82 h 83"/>
                  <a:gd name="T2" fmla="*/ 0 w 31"/>
                  <a:gd name="T3" fmla="*/ 82 h 83"/>
                  <a:gd name="T4" fmla="*/ 0 w 31"/>
                  <a:gd name="T5" fmla="*/ 0 h 83"/>
                  <a:gd name="T6" fmla="*/ 30 w 31"/>
                  <a:gd name="T7" fmla="*/ 0 h 83"/>
                  <a:gd name="T8" fmla="*/ 30 w 31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83">
                    <a:moveTo>
                      <a:pt x="30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30" y="0"/>
                    </a:lnTo>
                    <a:lnTo>
                      <a:pt x="30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2" name="Freeform 261"/>
              <p:cNvSpPr>
                <a:spLocks noChangeArrowheads="1"/>
              </p:cNvSpPr>
              <p:nvPr/>
            </p:nvSpPr>
            <p:spPr bwMode="auto">
              <a:xfrm>
                <a:off x="11043202" y="8465907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3" name="Freeform 262"/>
              <p:cNvSpPr>
                <a:spLocks noChangeArrowheads="1"/>
              </p:cNvSpPr>
              <p:nvPr/>
            </p:nvSpPr>
            <p:spPr bwMode="auto">
              <a:xfrm>
                <a:off x="11107034" y="8465907"/>
                <a:ext cx="22797" cy="82088"/>
              </a:xfrm>
              <a:custGeom>
                <a:avLst/>
                <a:gdLst>
                  <a:gd name="T0" fmla="*/ 25 w 26"/>
                  <a:gd name="T1" fmla="*/ 82 h 83"/>
                  <a:gd name="T2" fmla="*/ 0 w 26"/>
                  <a:gd name="T3" fmla="*/ 82 h 83"/>
                  <a:gd name="T4" fmla="*/ 0 w 26"/>
                  <a:gd name="T5" fmla="*/ 0 h 83"/>
                  <a:gd name="T6" fmla="*/ 25 w 26"/>
                  <a:gd name="T7" fmla="*/ 0 h 83"/>
                  <a:gd name="T8" fmla="*/ 25 w 26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83">
                    <a:moveTo>
                      <a:pt x="25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4" name="Freeform 263"/>
              <p:cNvSpPr>
                <a:spLocks noChangeArrowheads="1"/>
              </p:cNvSpPr>
              <p:nvPr/>
            </p:nvSpPr>
            <p:spPr bwMode="auto">
              <a:xfrm>
                <a:off x="9151031" y="8684808"/>
                <a:ext cx="27357" cy="77527"/>
              </a:xfrm>
              <a:custGeom>
                <a:avLst/>
                <a:gdLst>
                  <a:gd name="T0" fmla="*/ 29 w 30"/>
                  <a:gd name="T1" fmla="*/ 79 h 80"/>
                  <a:gd name="T2" fmla="*/ 0 w 30"/>
                  <a:gd name="T3" fmla="*/ 79 h 80"/>
                  <a:gd name="T4" fmla="*/ 0 w 30"/>
                  <a:gd name="T5" fmla="*/ 0 h 80"/>
                  <a:gd name="T6" fmla="*/ 29 w 30"/>
                  <a:gd name="T7" fmla="*/ 0 h 80"/>
                  <a:gd name="T8" fmla="*/ 29 w 30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0">
                    <a:moveTo>
                      <a:pt x="29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5" name="Freeform 264"/>
              <p:cNvSpPr>
                <a:spLocks noChangeArrowheads="1"/>
              </p:cNvSpPr>
              <p:nvPr/>
            </p:nvSpPr>
            <p:spPr bwMode="auto">
              <a:xfrm>
                <a:off x="9214863" y="8684808"/>
                <a:ext cx="27357" cy="77527"/>
              </a:xfrm>
              <a:custGeom>
                <a:avLst/>
                <a:gdLst>
                  <a:gd name="T0" fmla="*/ 28 w 29"/>
                  <a:gd name="T1" fmla="*/ 79 h 80"/>
                  <a:gd name="T2" fmla="*/ 0 w 29"/>
                  <a:gd name="T3" fmla="*/ 79 h 80"/>
                  <a:gd name="T4" fmla="*/ 0 w 29"/>
                  <a:gd name="T5" fmla="*/ 0 h 80"/>
                  <a:gd name="T6" fmla="*/ 28 w 29"/>
                  <a:gd name="T7" fmla="*/ 0 h 80"/>
                  <a:gd name="T8" fmla="*/ 28 w 29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0">
                    <a:moveTo>
                      <a:pt x="28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6" name="Freeform 265"/>
              <p:cNvSpPr>
                <a:spLocks noChangeArrowheads="1"/>
              </p:cNvSpPr>
              <p:nvPr/>
            </p:nvSpPr>
            <p:spPr bwMode="auto">
              <a:xfrm>
                <a:off x="9274136" y="8684808"/>
                <a:ext cx="27357" cy="77527"/>
              </a:xfrm>
              <a:custGeom>
                <a:avLst/>
                <a:gdLst>
                  <a:gd name="T0" fmla="*/ 30 w 31"/>
                  <a:gd name="T1" fmla="*/ 79 h 80"/>
                  <a:gd name="T2" fmla="*/ 0 w 31"/>
                  <a:gd name="T3" fmla="*/ 79 h 80"/>
                  <a:gd name="T4" fmla="*/ 0 w 31"/>
                  <a:gd name="T5" fmla="*/ 0 h 80"/>
                  <a:gd name="T6" fmla="*/ 30 w 31"/>
                  <a:gd name="T7" fmla="*/ 0 h 80"/>
                  <a:gd name="T8" fmla="*/ 30 w 31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80">
                    <a:moveTo>
                      <a:pt x="30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30" y="0"/>
                    </a:lnTo>
                    <a:lnTo>
                      <a:pt x="30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7" name="Freeform 266"/>
              <p:cNvSpPr>
                <a:spLocks noChangeArrowheads="1"/>
              </p:cNvSpPr>
              <p:nvPr/>
            </p:nvSpPr>
            <p:spPr bwMode="auto">
              <a:xfrm>
                <a:off x="9342528" y="8684808"/>
                <a:ext cx="22797" cy="77527"/>
              </a:xfrm>
              <a:custGeom>
                <a:avLst/>
                <a:gdLst>
                  <a:gd name="T0" fmla="*/ 25 w 26"/>
                  <a:gd name="T1" fmla="*/ 79 h 80"/>
                  <a:gd name="T2" fmla="*/ 0 w 26"/>
                  <a:gd name="T3" fmla="*/ 79 h 80"/>
                  <a:gd name="T4" fmla="*/ 0 w 26"/>
                  <a:gd name="T5" fmla="*/ 0 h 80"/>
                  <a:gd name="T6" fmla="*/ 25 w 26"/>
                  <a:gd name="T7" fmla="*/ 0 h 80"/>
                  <a:gd name="T8" fmla="*/ 25 w 26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80">
                    <a:moveTo>
                      <a:pt x="25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8" name="Freeform 267"/>
              <p:cNvSpPr>
                <a:spLocks noChangeArrowheads="1"/>
              </p:cNvSpPr>
              <p:nvPr/>
            </p:nvSpPr>
            <p:spPr bwMode="auto">
              <a:xfrm>
                <a:off x="9406360" y="8684808"/>
                <a:ext cx="27357" cy="77527"/>
              </a:xfrm>
              <a:custGeom>
                <a:avLst/>
                <a:gdLst>
                  <a:gd name="T0" fmla="*/ 29 w 30"/>
                  <a:gd name="T1" fmla="*/ 79 h 80"/>
                  <a:gd name="T2" fmla="*/ 0 w 30"/>
                  <a:gd name="T3" fmla="*/ 79 h 80"/>
                  <a:gd name="T4" fmla="*/ 0 w 30"/>
                  <a:gd name="T5" fmla="*/ 0 h 80"/>
                  <a:gd name="T6" fmla="*/ 29 w 30"/>
                  <a:gd name="T7" fmla="*/ 0 h 80"/>
                  <a:gd name="T8" fmla="*/ 29 w 30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0">
                    <a:moveTo>
                      <a:pt x="29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9" name="Freeform 268"/>
              <p:cNvSpPr>
                <a:spLocks noChangeArrowheads="1"/>
              </p:cNvSpPr>
              <p:nvPr/>
            </p:nvSpPr>
            <p:spPr bwMode="auto">
              <a:xfrm>
                <a:off x="9474752" y="8684808"/>
                <a:ext cx="27357" cy="77527"/>
              </a:xfrm>
              <a:custGeom>
                <a:avLst/>
                <a:gdLst>
                  <a:gd name="T0" fmla="*/ 29 w 30"/>
                  <a:gd name="T1" fmla="*/ 79 h 80"/>
                  <a:gd name="T2" fmla="*/ 0 w 30"/>
                  <a:gd name="T3" fmla="*/ 79 h 80"/>
                  <a:gd name="T4" fmla="*/ 0 w 30"/>
                  <a:gd name="T5" fmla="*/ 0 h 80"/>
                  <a:gd name="T6" fmla="*/ 29 w 30"/>
                  <a:gd name="T7" fmla="*/ 0 h 80"/>
                  <a:gd name="T8" fmla="*/ 29 w 30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0">
                    <a:moveTo>
                      <a:pt x="29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" name="Freeform 269"/>
              <p:cNvSpPr>
                <a:spLocks noChangeArrowheads="1"/>
              </p:cNvSpPr>
              <p:nvPr/>
            </p:nvSpPr>
            <p:spPr bwMode="auto">
              <a:xfrm>
                <a:off x="9534024" y="8684808"/>
                <a:ext cx="27357" cy="77527"/>
              </a:xfrm>
              <a:custGeom>
                <a:avLst/>
                <a:gdLst>
                  <a:gd name="T0" fmla="*/ 29 w 30"/>
                  <a:gd name="T1" fmla="*/ 79 h 80"/>
                  <a:gd name="T2" fmla="*/ 0 w 30"/>
                  <a:gd name="T3" fmla="*/ 79 h 80"/>
                  <a:gd name="T4" fmla="*/ 0 w 30"/>
                  <a:gd name="T5" fmla="*/ 0 h 80"/>
                  <a:gd name="T6" fmla="*/ 29 w 30"/>
                  <a:gd name="T7" fmla="*/ 0 h 80"/>
                  <a:gd name="T8" fmla="*/ 29 w 30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0">
                    <a:moveTo>
                      <a:pt x="29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1" name="Freeform 270"/>
              <p:cNvSpPr>
                <a:spLocks noChangeArrowheads="1"/>
              </p:cNvSpPr>
              <p:nvPr/>
            </p:nvSpPr>
            <p:spPr bwMode="auto">
              <a:xfrm>
                <a:off x="9606976" y="8684808"/>
                <a:ext cx="22797" cy="77527"/>
              </a:xfrm>
              <a:custGeom>
                <a:avLst/>
                <a:gdLst>
                  <a:gd name="T0" fmla="*/ 24 w 25"/>
                  <a:gd name="T1" fmla="*/ 79 h 80"/>
                  <a:gd name="T2" fmla="*/ 0 w 25"/>
                  <a:gd name="T3" fmla="*/ 79 h 80"/>
                  <a:gd name="T4" fmla="*/ 0 w 25"/>
                  <a:gd name="T5" fmla="*/ 0 h 80"/>
                  <a:gd name="T6" fmla="*/ 24 w 25"/>
                  <a:gd name="T7" fmla="*/ 0 h 80"/>
                  <a:gd name="T8" fmla="*/ 24 w 25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80">
                    <a:moveTo>
                      <a:pt x="24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4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2" name="Freeform 271"/>
              <p:cNvSpPr>
                <a:spLocks noChangeArrowheads="1"/>
              </p:cNvSpPr>
              <p:nvPr/>
            </p:nvSpPr>
            <p:spPr bwMode="auto">
              <a:xfrm>
                <a:off x="9666248" y="8684808"/>
                <a:ext cx="27357" cy="77527"/>
              </a:xfrm>
              <a:custGeom>
                <a:avLst/>
                <a:gdLst>
                  <a:gd name="T0" fmla="*/ 29 w 30"/>
                  <a:gd name="T1" fmla="*/ 79 h 80"/>
                  <a:gd name="T2" fmla="*/ 0 w 30"/>
                  <a:gd name="T3" fmla="*/ 79 h 80"/>
                  <a:gd name="T4" fmla="*/ 0 w 30"/>
                  <a:gd name="T5" fmla="*/ 0 h 80"/>
                  <a:gd name="T6" fmla="*/ 29 w 30"/>
                  <a:gd name="T7" fmla="*/ 0 h 80"/>
                  <a:gd name="T8" fmla="*/ 29 w 30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0">
                    <a:moveTo>
                      <a:pt x="29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3" name="Freeform 272"/>
              <p:cNvSpPr>
                <a:spLocks noChangeArrowheads="1"/>
              </p:cNvSpPr>
              <p:nvPr/>
            </p:nvSpPr>
            <p:spPr bwMode="auto">
              <a:xfrm>
                <a:off x="9730081" y="8684808"/>
                <a:ext cx="27357" cy="77527"/>
              </a:xfrm>
              <a:custGeom>
                <a:avLst/>
                <a:gdLst>
                  <a:gd name="T0" fmla="*/ 29 w 30"/>
                  <a:gd name="T1" fmla="*/ 79 h 80"/>
                  <a:gd name="T2" fmla="*/ 0 w 30"/>
                  <a:gd name="T3" fmla="*/ 79 h 80"/>
                  <a:gd name="T4" fmla="*/ 0 w 30"/>
                  <a:gd name="T5" fmla="*/ 0 h 80"/>
                  <a:gd name="T6" fmla="*/ 29 w 30"/>
                  <a:gd name="T7" fmla="*/ 0 h 80"/>
                  <a:gd name="T8" fmla="*/ 29 w 30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0">
                    <a:moveTo>
                      <a:pt x="29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4" name="Freeform 273"/>
              <p:cNvSpPr>
                <a:spLocks noChangeArrowheads="1"/>
              </p:cNvSpPr>
              <p:nvPr/>
            </p:nvSpPr>
            <p:spPr bwMode="auto">
              <a:xfrm>
                <a:off x="9793913" y="8684808"/>
                <a:ext cx="27357" cy="77527"/>
              </a:xfrm>
              <a:custGeom>
                <a:avLst/>
                <a:gdLst>
                  <a:gd name="T0" fmla="*/ 28 w 29"/>
                  <a:gd name="T1" fmla="*/ 79 h 80"/>
                  <a:gd name="T2" fmla="*/ 0 w 29"/>
                  <a:gd name="T3" fmla="*/ 79 h 80"/>
                  <a:gd name="T4" fmla="*/ 0 w 29"/>
                  <a:gd name="T5" fmla="*/ 0 h 80"/>
                  <a:gd name="T6" fmla="*/ 28 w 29"/>
                  <a:gd name="T7" fmla="*/ 0 h 80"/>
                  <a:gd name="T8" fmla="*/ 28 w 29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0">
                    <a:moveTo>
                      <a:pt x="28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5" name="Freeform 274"/>
              <p:cNvSpPr>
                <a:spLocks noChangeArrowheads="1"/>
              </p:cNvSpPr>
              <p:nvPr/>
            </p:nvSpPr>
            <p:spPr bwMode="auto">
              <a:xfrm>
                <a:off x="9862305" y="8684808"/>
                <a:ext cx="22797" cy="77527"/>
              </a:xfrm>
              <a:custGeom>
                <a:avLst/>
                <a:gdLst>
                  <a:gd name="T0" fmla="*/ 25 w 26"/>
                  <a:gd name="T1" fmla="*/ 79 h 80"/>
                  <a:gd name="T2" fmla="*/ 0 w 26"/>
                  <a:gd name="T3" fmla="*/ 79 h 80"/>
                  <a:gd name="T4" fmla="*/ 0 w 26"/>
                  <a:gd name="T5" fmla="*/ 0 h 80"/>
                  <a:gd name="T6" fmla="*/ 25 w 26"/>
                  <a:gd name="T7" fmla="*/ 0 h 80"/>
                  <a:gd name="T8" fmla="*/ 25 w 26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80">
                    <a:moveTo>
                      <a:pt x="25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6" name="Freeform 275"/>
              <p:cNvSpPr>
                <a:spLocks noChangeArrowheads="1"/>
              </p:cNvSpPr>
              <p:nvPr/>
            </p:nvSpPr>
            <p:spPr bwMode="auto">
              <a:xfrm>
                <a:off x="9926137" y="8684808"/>
                <a:ext cx="27357" cy="77527"/>
              </a:xfrm>
              <a:custGeom>
                <a:avLst/>
                <a:gdLst>
                  <a:gd name="T0" fmla="*/ 28 w 29"/>
                  <a:gd name="T1" fmla="*/ 79 h 80"/>
                  <a:gd name="T2" fmla="*/ 0 w 29"/>
                  <a:gd name="T3" fmla="*/ 79 h 80"/>
                  <a:gd name="T4" fmla="*/ 0 w 29"/>
                  <a:gd name="T5" fmla="*/ 0 h 80"/>
                  <a:gd name="T6" fmla="*/ 28 w 29"/>
                  <a:gd name="T7" fmla="*/ 0 h 80"/>
                  <a:gd name="T8" fmla="*/ 28 w 29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0">
                    <a:moveTo>
                      <a:pt x="28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7" name="Freeform 276"/>
              <p:cNvSpPr>
                <a:spLocks noChangeArrowheads="1"/>
              </p:cNvSpPr>
              <p:nvPr/>
            </p:nvSpPr>
            <p:spPr bwMode="auto">
              <a:xfrm>
                <a:off x="9989969" y="8684808"/>
                <a:ext cx="27357" cy="77527"/>
              </a:xfrm>
              <a:custGeom>
                <a:avLst/>
                <a:gdLst>
                  <a:gd name="T0" fmla="*/ 28 w 29"/>
                  <a:gd name="T1" fmla="*/ 79 h 80"/>
                  <a:gd name="T2" fmla="*/ 0 w 29"/>
                  <a:gd name="T3" fmla="*/ 79 h 80"/>
                  <a:gd name="T4" fmla="*/ 0 w 29"/>
                  <a:gd name="T5" fmla="*/ 0 h 80"/>
                  <a:gd name="T6" fmla="*/ 28 w 29"/>
                  <a:gd name="T7" fmla="*/ 0 h 80"/>
                  <a:gd name="T8" fmla="*/ 28 w 29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0">
                    <a:moveTo>
                      <a:pt x="28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8" name="Freeform 277"/>
              <p:cNvSpPr>
                <a:spLocks noChangeArrowheads="1"/>
              </p:cNvSpPr>
              <p:nvPr/>
            </p:nvSpPr>
            <p:spPr bwMode="auto">
              <a:xfrm>
                <a:off x="10053801" y="8684808"/>
                <a:ext cx="27357" cy="77527"/>
              </a:xfrm>
              <a:custGeom>
                <a:avLst/>
                <a:gdLst>
                  <a:gd name="T0" fmla="*/ 29 w 30"/>
                  <a:gd name="T1" fmla="*/ 79 h 80"/>
                  <a:gd name="T2" fmla="*/ 0 w 30"/>
                  <a:gd name="T3" fmla="*/ 79 h 80"/>
                  <a:gd name="T4" fmla="*/ 0 w 30"/>
                  <a:gd name="T5" fmla="*/ 0 h 80"/>
                  <a:gd name="T6" fmla="*/ 29 w 30"/>
                  <a:gd name="T7" fmla="*/ 0 h 80"/>
                  <a:gd name="T8" fmla="*/ 29 w 30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0">
                    <a:moveTo>
                      <a:pt x="29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9" name="Freeform 278"/>
              <p:cNvSpPr>
                <a:spLocks noChangeArrowheads="1"/>
              </p:cNvSpPr>
              <p:nvPr/>
            </p:nvSpPr>
            <p:spPr bwMode="auto">
              <a:xfrm>
                <a:off x="10122193" y="8684808"/>
                <a:ext cx="22797" cy="77527"/>
              </a:xfrm>
              <a:custGeom>
                <a:avLst/>
                <a:gdLst>
                  <a:gd name="T0" fmla="*/ 25 w 26"/>
                  <a:gd name="T1" fmla="*/ 79 h 80"/>
                  <a:gd name="T2" fmla="*/ 0 w 26"/>
                  <a:gd name="T3" fmla="*/ 79 h 80"/>
                  <a:gd name="T4" fmla="*/ 0 w 26"/>
                  <a:gd name="T5" fmla="*/ 0 h 80"/>
                  <a:gd name="T6" fmla="*/ 25 w 26"/>
                  <a:gd name="T7" fmla="*/ 0 h 80"/>
                  <a:gd name="T8" fmla="*/ 25 w 26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80">
                    <a:moveTo>
                      <a:pt x="25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0" name="Freeform 279"/>
              <p:cNvSpPr>
                <a:spLocks noChangeArrowheads="1"/>
              </p:cNvSpPr>
              <p:nvPr/>
            </p:nvSpPr>
            <p:spPr bwMode="auto">
              <a:xfrm>
                <a:off x="10186025" y="8684808"/>
                <a:ext cx="27357" cy="77527"/>
              </a:xfrm>
              <a:custGeom>
                <a:avLst/>
                <a:gdLst>
                  <a:gd name="T0" fmla="*/ 28 w 29"/>
                  <a:gd name="T1" fmla="*/ 79 h 80"/>
                  <a:gd name="T2" fmla="*/ 0 w 29"/>
                  <a:gd name="T3" fmla="*/ 79 h 80"/>
                  <a:gd name="T4" fmla="*/ 0 w 29"/>
                  <a:gd name="T5" fmla="*/ 0 h 80"/>
                  <a:gd name="T6" fmla="*/ 28 w 29"/>
                  <a:gd name="T7" fmla="*/ 0 h 80"/>
                  <a:gd name="T8" fmla="*/ 28 w 29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0">
                    <a:moveTo>
                      <a:pt x="28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1" name="Freeform 280"/>
              <p:cNvSpPr>
                <a:spLocks noChangeArrowheads="1"/>
              </p:cNvSpPr>
              <p:nvPr/>
            </p:nvSpPr>
            <p:spPr bwMode="auto">
              <a:xfrm>
                <a:off x="10249858" y="8684808"/>
                <a:ext cx="27357" cy="77527"/>
              </a:xfrm>
              <a:custGeom>
                <a:avLst/>
                <a:gdLst>
                  <a:gd name="T0" fmla="*/ 29 w 30"/>
                  <a:gd name="T1" fmla="*/ 79 h 80"/>
                  <a:gd name="T2" fmla="*/ 0 w 30"/>
                  <a:gd name="T3" fmla="*/ 79 h 80"/>
                  <a:gd name="T4" fmla="*/ 0 w 30"/>
                  <a:gd name="T5" fmla="*/ 0 h 80"/>
                  <a:gd name="T6" fmla="*/ 29 w 30"/>
                  <a:gd name="T7" fmla="*/ 0 h 80"/>
                  <a:gd name="T8" fmla="*/ 29 w 30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0">
                    <a:moveTo>
                      <a:pt x="29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2" name="Freeform 281"/>
              <p:cNvSpPr>
                <a:spLocks noChangeArrowheads="1"/>
              </p:cNvSpPr>
              <p:nvPr/>
            </p:nvSpPr>
            <p:spPr bwMode="auto">
              <a:xfrm>
                <a:off x="10313690" y="8684808"/>
                <a:ext cx="27357" cy="77527"/>
              </a:xfrm>
              <a:custGeom>
                <a:avLst/>
                <a:gdLst>
                  <a:gd name="T0" fmla="*/ 29 w 30"/>
                  <a:gd name="T1" fmla="*/ 79 h 80"/>
                  <a:gd name="T2" fmla="*/ 0 w 30"/>
                  <a:gd name="T3" fmla="*/ 79 h 80"/>
                  <a:gd name="T4" fmla="*/ 0 w 30"/>
                  <a:gd name="T5" fmla="*/ 0 h 80"/>
                  <a:gd name="T6" fmla="*/ 29 w 30"/>
                  <a:gd name="T7" fmla="*/ 0 h 80"/>
                  <a:gd name="T8" fmla="*/ 29 w 30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0">
                    <a:moveTo>
                      <a:pt x="29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3" name="Freeform 282"/>
              <p:cNvSpPr>
                <a:spLocks noChangeArrowheads="1"/>
              </p:cNvSpPr>
              <p:nvPr/>
            </p:nvSpPr>
            <p:spPr bwMode="auto">
              <a:xfrm>
                <a:off x="10382082" y="8684808"/>
                <a:ext cx="22797" cy="77527"/>
              </a:xfrm>
              <a:custGeom>
                <a:avLst/>
                <a:gdLst>
                  <a:gd name="T0" fmla="*/ 24 w 25"/>
                  <a:gd name="T1" fmla="*/ 79 h 80"/>
                  <a:gd name="T2" fmla="*/ 0 w 25"/>
                  <a:gd name="T3" fmla="*/ 79 h 80"/>
                  <a:gd name="T4" fmla="*/ 0 w 25"/>
                  <a:gd name="T5" fmla="*/ 0 h 80"/>
                  <a:gd name="T6" fmla="*/ 24 w 25"/>
                  <a:gd name="T7" fmla="*/ 0 h 80"/>
                  <a:gd name="T8" fmla="*/ 24 w 25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80">
                    <a:moveTo>
                      <a:pt x="24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4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4" name="Freeform 283"/>
              <p:cNvSpPr>
                <a:spLocks noChangeArrowheads="1"/>
              </p:cNvSpPr>
              <p:nvPr/>
            </p:nvSpPr>
            <p:spPr bwMode="auto">
              <a:xfrm>
                <a:off x="10445914" y="8684808"/>
                <a:ext cx="27357" cy="77527"/>
              </a:xfrm>
              <a:custGeom>
                <a:avLst/>
                <a:gdLst>
                  <a:gd name="T0" fmla="*/ 30 w 31"/>
                  <a:gd name="T1" fmla="*/ 79 h 80"/>
                  <a:gd name="T2" fmla="*/ 0 w 31"/>
                  <a:gd name="T3" fmla="*/ 79 h 80"/>
                  <a:gd name="T4" fmla="*/ 0 w 31"/>
                  <a:gd name="T5" fmla="*/ 0 h 80"/>
                  <a:gd name="T6" fmla="*/ 30 w 31"/>
                  <a:gd name="T7" fmla="*/ 0 h 80"/>
                  <a:gd name="T8" fmla="*/ 30 w 31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80">
                    <a:moveTo>
                      <a:pt x="30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30" y="0"/>
                    </a:lnTo>
                    <a:lnTo>
                      <a:pt x="30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5" name="Freeform 284"/>
              <p:cNvSpPr>
                <a:spLocks noChangeArrowheads="1"/>
              </p:cNvSpPr>
              <p:nvPr/>
            </p:nvSpPr>
            <p:spPr bwMode="auto">
              <a:xfrm>
                <a:off x="10509746" y="8684808"/>
                <a:ext cx="27357" cy="77527"/>
              </a:xfrm>
              <a:custGeom>
                <a:avLst/>
                <a:gdLst>
                  <a:gd name="T0" fmla="*/ 29 w 30"/>
                  <a:gd name="T1" fmla="*/ 79 h 80"/>
                  <a:gd name="T2" fmla="*/ 0 w 30"/>
                  <a:gd name="T3" fmla="*/ 79 h 80"/>
                  <a:gd name="T4" fmla="*/ 0 w 30"/>
                  <a:gd name="T5" fmla="*/ 0 h 80"/>
                  <a:gd name="T6" fmla="*/ 29 w 30"/>
                  <a:gd name="T7" fmla="*/ 0 h 80"/>
                  <a:gd name="T8" fmla="*/ 29 w 30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0">
                    <a:moveTo>
                      <a:pt x="29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6" name="Freeform 285"/>
              <p:cNvSpPr>
                <a:spLocks noChangeArrowheads="1"/>
              </p:cNvSpPr>
              <p:nvPr/>
            </p:nvSpPr>
            <p:spPr bwMode="auto">
              <a:xfrm>
                <a:off x="8508149" y="8903708"/>
                <a:ext cx="22797" cy="77527"/>
              </a:xfrm>
              <a:custGeom>
                <a:avLst/>
                <a:gdLst>
                  <a:gd name="T0" fmla="*/ 25 w 26"/>
                  <a:gd name="T1" fmla="*/ 77 h 78"/>
                  <a:gd name="T2" fmla="*/ 0 w 26"/>
                  <a:gd name="T3" fmla="*/ 77 h 78"/>
                  <a:gd name="T4" fmla="*/ 0 w 26"/>
                  <a:gd name="T5" fmla="*/ 0 h 78"/>
                  <a:gd name="T6" fmla="*/ 25 w 26"/>
                  <a:gd name="T7" fmla="*/ 0 h 78"/>
                  <a:gd name="T8" fmla="*/ 25 w 26"/>
                  <a:gd name="T9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78">
                    <a:moveTo>
                      <a:pt x="25" y="77"/>
                    </a:moveTo>
                    <a:lnTo>
                      <a:pt x="0" y="77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7" name="Freeform 286"/>
              <p:cNvSpPr>
                <a:spLocks noChangeArrowheads="1"/>
              </p:cNvSpPr>
              <p:nvPr/>
            </p:nvSpPr>
            <p:spPr bwMode="auto">
              <a:xfrm>
                <a:off x="8571981" y="8903708"/>
                <a:ext cx="27357" cy="77527"/>
              </a:xfrm>
              <a:custGeom>
                <a:avLst/>
                <a:gdLst>
                  <a:gd name="T0" fmla="*/ 29 w 30"/>
                  <a:gd name="T1" fmla="*/ 77 h 78"/>
                  <a:gd name="T2" fmla="*/ 0 w 30"/>
                  <a:gd name="T3" fmla="*/ 77 h 78"/>
                  <a:gd name="T4" fmla="*/ 0 w 30"/>
                  <a:gd name="T5" fmla="*/ 0 h 78"/>
                  <a:gd name="T6" fmla="*/ 29 w 30"/>
                  <a:gd name="T7" fmla="*/ 0 h 78"/>
                  <a:gd name="T8" fmla="*/ 29 w 30"/>
                  <a:gd name="T9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8">
                    <a:moveTo>
                      <a:pt x="29" y="77"/>
                    </a:moveTo>
                    <a:lnTo>
                      <a:pt x="0" y="7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8" name="Freeform 287"/>
              <p:cNvSpPr>
                <a:spLocks noChangeArrowheads="1"/>
              </p:cNvSpPr>
              <p:nvPr/>
            </p:nvSpPr>
            <p:spPr bwMode="auto">
              <a:xfrm>
                <a:off x="8635813" y="8903708"/>
                <a:ext cx="27357" cy="77527"/>
              </a:xfrm>
              <a:custGeom>
                <a:avLst/>
                <a:gdLst>
                  <a:gd name="T0" fmla="*/ 28 w 29"/>
                  <a:gd name="T1" fmla="*/ 77 h 78"/>
                  <a:gd name="T2" fmla="*/ 0 w 29"/>
                  <a:gd name="T3" fmla="*/ 77 h 78"/>
                  <a:gd name="T4" fmla="*/ 0 w 29"/>
                  <a:gd name="T5" fmla="*/ 0 h 78"/>
                  <a:gd name="T6" fmla="*/ 28 w 29"/>
                  <a:gd name="T7" fmla="*/ 0 h 78"/>
                  <a:gd name="T8" fmla="*/ 28 w 29"/>
                  <a:gd name="T9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8">
                    <a:moveTo>
                      <a:pt x="28" y="77"/>
                    </a:moveTo>
                    <a:lnTo>
                      <a:pt x="0" y="77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7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9" name="Freeform 288"/>
              <p:cNvSpPr>
                <a:spLocks noChangeArrowheads="1"/>
              </p:cNvSpPr>
              <p:nvPr/>
            </p:nvSpPr>
            <p:spPr bwMode="auto">
              <a:xfrm>
                <a:off x="8699646" y="8903708"/>
                <a:ext cx="27357" cy="77527"/>
              </a:xfrm>
              <a:custGeom>
                <a:avLst/>
                <a:gdLst>
                  <a:gd name="T0" fmla="*/ 29 w 30"/>
                  <a:gd name="T1" fmla="*/ 77 h 78"/>
                  <a:gd name="T2" fmla="*/ 0 w 30"/>
                  <a:gd name="T3" fmla="*/ 77 h 78"/>
                  <a:gd name="T4" fmla="*/ 0 w 30"/>
                  <a:gd name="T5" fmla="*/ 0 h 78"/>
                  <a:gd name="T6" fmla="*/ 29 w 30"/>
                  <a:gd name="T7" fmla="*/ 0 h 78"/>
                  <a:gd name="T8" fmla="*/ 29 w 30"/>
                  <a:gd name="T9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8">
                    <a:moveTo>
                      <a:pt x="29" y="77"/>
                    </a:moveTo>
                    <a:lnTo>
                      <a:pt x="0" y="7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0" name="Freeform 289"/>
              <p:cNvSpPr>
                <a:spLocks noChangeArrowheads="1"/>
              </p:cNvSpPr>
              <p:nvPr/>
            </p:nvSpPr>
            <p:spPr bwMode="auto">
              <a:xfrm>
                <a:off x="8768037" y="8903708"/>
                <a:ext cx="22797" cy="77527"/>
              </a:xfrm>
              <a:custGeom>
                <a:avLst/>
                <a:gdLst>
                  <a:gd name="T0" fmla="*/ 25 w 26"/>
                  <a:gd name="T1" fmla="*/ 77 h 78"/>
                  <a:gd name="T2" fmla="*/ 0 w 26"/>
                  <a:gd name="T3" fmla="*/ 77 h 78"/>
                  <a:gd name="T4" fmla="*/ 0 w 26"/>
                  <a:gd name="T5" fmla="*/ 0 h 78"/>
                  <a:gd name="T6" fmla="*/ 25 w 26"/>
                  <a:gd name="T7" fmla="*/ 0 h 78"/>
                  <a:gd name="T8" fmla="*/ 25 w 26"/>
                  <a:gd name="T9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78">
                    <a:moveTo>
                      <a:pt x="25" y="77"/>
                    </a:moveTo>
                    <a:lnTo>
                      <a:pt x="0" y="77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1" name="Freeform 290"/>
              <p:cNvSpPr>
                <a:spLocks noChangeArrowheads="1"/>
              </p:cNvSpPr>
              <p:nvPr/>
            </p:nvSpPr>
            <p:spPr bwMode="auto">
              <a:xfrm>
                <a:off x="8831870" y="8903708"/>
                <a:ext cx="27357" cy="77527"/>
              </a:xfrm>
              <a:custGeom>
                <a:avLst/>
                <a:gdLst>
                  <a:gd name="T0" fmla="*/ 29 w 30"/>
                  <a:gd name="T1" fmla="*/ 77 h 78"/>
                  <a:gd name="T2" fmla="*/ 0 w 30"/>
                  <a:gd name="T3" fmla="*/ 77 h 78"/>
                  <a:gd name="T4" fmla="*/ 0 w 30"/>
                  <a:gd name="T5" fmla="*/ 0 h 78"/>
                  <a:gd name="T6" fmla="*/ 29 w 30"/>
                  <a:gd name="T7" fmla="*/ 0 h 78"/>
                  <a:gd name="T8" fmla="*/ 29 w 30"/>
                  <a:gd name="T9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8">
                    <a:moveTo>
                      <a:pt x="29" y="77"/>
                    </a:moveTo>
                    <a:lnTo>
                      <a:pt x="0" y="7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2" name="Freeform 291"/>
              <p:cNvSpPr>
                <a:spLocks noChangeArrowheads="1"/>
              </p:cNvSpPr>
              <p:nvPr/>
            </p:nvSpPr>
            <p:spPr bwMode="auto">
              <a:xfrm>
                <a:off x="8895702" y="8903708"/>
                <a:ext cx="27357" cy="77527"/>
              </a:xfrm>
              <a:custGeom>
                <a:avLst/>
                <a:gdLst>
                  <a:gd name="T0" fmla="*/ 29 w 30"/>
                  <a:gd name="T1" fmla="*/ 77 h 78"/>
                  <a:gd name="T2" fmla="*/ 0 w 30"/>
                  <a:gd name="T3" fmla="*/ 77 h 78"/>
                  <a:gd name="T4" fmla="*/ 0 w 30"/>
                  <a:gd name="T5" fmla="*/ 0 h 78"/>
                  <a:gd name="T6" fmla="*/ 29 w 30"/>
                  <a:gd name="T7" fmla="*/ 0 h 78"/>
                  <a:gd name="T8" fmla="*/ 29 w 30"/>
                  <a:gd name="T9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8">
                    <a:moveTo>
                      <a:pt x="29" y="77"/>
                    </a:moveTo>
                    <a:lnTo>
                      <a:pt x="0" y="7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3" name="Freeform 292"/>
              <p:cNvSpPr>
                <a:spLocks noChangeArrowheads="1"/>
              </p:cNvSpPr>
              <p:nvPr/>
            </p:nvSpPr>
            <p:spPr bwMode="auto">
              <a:xfrm>
                <a:off x="8959534" y="8903708"/>
                <a:ext cx="27357" cy="77527"/>
              </a:xfrm>
              <a:custGeom>
                <a:avLst/>
                <a:gdLst>
                  <a:gd name="T0" fmla="*/ 29 w 30"/>
                  <a:gd name="T1" fmla="*/ 77 h 78"/>
                  <a:gd name="T2" fmla="*/ 0 w 30"/>
                  <a:gd name="T3" fmla="*/ 77 h 78"/>
                  <a:gd name="T4" fmla="*/ 0 w 30"/>
                  <a:gd name="T5" fmla="*/ 0 h 78"/>
                  <a:gd name="T6" fmla="*/ 29 w 30"/>
                  <a:gd name="T7" fmla="*/ 0 h 78"/>
                  <a:gd name="T8" fmla="*/ 29 w 30"/>
                  <a:gd name="T9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8">
                    <a:moveTo>
                      <a:pt x="29" y="77"/>
                    </a:moveTo>
                    <a:lnTo>
                      <a:pt x="0" y="7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4" name="Freeform 293"/>
              <p:cNvSpPr>
                <a:spLocks noChangeArrowheads="1"/>
              </p:cNvSpPr>
              <p:nvPr/>
            </p:nvSpPr>
            <p:spPr bwMode="auto">
              <a:xfrm>
                <a:off x="9027926" y="8903708"/>
                <a:ext cx="22797" cy="77527"/>
              </a:xfrm>
              <a:custGeom>
                <a:avLst/>
                <a:gdLst>
                  <a:gd name="T0" fmla="*/ 24 w 25"/>
                  <a:gd name="T1" fmla="*/ 77 h 78"/>
                  <a:gd name="T2" fmla="*/ 0 w 25"/>
                  <a:gd name="T3" fmla="*/ 77 h 78"/>
                  <a:gd name="T4" fmla="*/ 0 w 25"/>
                  <a:gd name="T5" fmla="*/ 0 h 78"/>
                  <a:gd name="T6" fmla="*/ 24 w 25"/>
                  <a:gd name="T7" fmla="*/ 0 h 78"/>
                  <a:gd name="T8" fmla="*/ 24 w 25"/>
                  <a:gd name="T9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78">
                    <a:moveTo>
                      <a:pt x="24" y="77"/>
                    </a:moveTo>
                    <a:lnTo>
                      <a:pt x="0" y="77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4" y="7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5" name="Freeform 294"/>
              <p:cNvSpPr>
                <a:spLocks noChangeArrowheads="1"/>
              </p:cNvSpPr>
              <p:nvPr/>
            </p:nvSpPr>
            <p:spPr bwMode="auto">
              <a:xfrm>
                <a:off x="9087199" y="8903708"/>
                <a:ext cx="27357" cy="77527"/>
              </a:xfrm>
              <a:custGeom>
                <a:avLst/>
                <a:gdLst>
                  <a:gd name="T0" fmla="*/ 29 w 30"/>
                  <a:gd name="T1" fmla="*/ 77 h 78"/>
                  <a:gd name="T2" fmla="*/ 0 w 30"/>
                  <a:gd name="T3" fmla="*/ 77 h 78"/>
                  <a:gd name="T4" fmla="*/ 0 w 30"/>
                  <a:gd name="T5" fmla="*/ 0 h 78"/>
                  <a:gd name="T6" fmla="*/ 29 w 30"/>
                  <a:gd name="T7" fmla="*/ 0 h 78"/>
                  <a:gd name="T8" fmla="*/ 29 w 30"/>
                  <a:gd name="T9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8">
                    <a:moveTo>
                      <a:pt x="29" y="77"/>
                    </a:moveTo>
                    <a:lnTo>
                      <a:pt x="0" y="7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6" name="Freeform 295"/>
              <p:cNvSpPr>
                <a:spLocks noChangeArrowheads="1"/>
              </p:cNvSpPr>
              <p:nvPr/>
            </p:nvSpPr>
            <p:spPr bwMode="auto">
              <a:xfrm>
                <a:off x="9151031" y="8903708"/>
                <a:ext cx="27357" cy="77527"/>
              </a:xfrm>
              <a:custGeom>
                <a:avLst/>
                <a:gdLst>
                  <a:gd name="T0" fmla="*/ 29 w 30"/>
                  <a:gd name="T1" fmla="*/ 77 h 78"/>
                  <a:gd name="T2" fmla="*/ 0 w 30"/>
                  <a:gd name="T3" fmla="*/ 77 h 78"/>
                  <a:gd name="T4" fmla="*/ 0 w 30"/>
                  <a:gd name="T5" fmla="*/ 0 h 78"/>
                  <a:gd name="T6" fmla="*/ 29 w 30"/>
                  <a:gd name="T7" fmla="*/ 0 h 78"/>
                  <a:gd name="T8" fmla="*/ 29 w 30"/>
                  <a:gd name="T9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8">
                    <a:moveTo>
                      <a:pt x="29" y="77"/>
                    </a:moveTo>
                    <a:lnTo>
                      <a:pt x="0" y="7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7" name="Freeform 296"/>
              <p:cNvSpPr>
                <a:spLocks noChangeArrowheads="1"/>
              </p:cNvSpPr>
              <p:nvPr/>
            </p:nvSpPr>
            <p:spPr bwMode="auto">
              <a:xfrm>
                <a:off x="9214863" y="8903708"/>
                <a:ext cx="27357" cy="77527"/>
              </a:xfrm>
              <a:custGeom>
                <a:avLst/>
                <a:gdLst>
                  <a:gd name="T0" fmla="*/ 29 w 30"/>
                  <a:gd name="T1" fmla="*/ 77 h 78"/>
                  <a:gd name="T2" fmla="*/ 0 w 30"/>
                  <a:gd name="T3" fmla="*/ 77 h 78"/>
                  <a:gd name="T4" fmla="*/ 0 w 30"/>
                  <a:gd name="T5" fmla="*/ 0 h 78"/>
                  <a:gd name="T6" fmla="*/ 29 w 30"/>
                  <a:gd name="T7" fmla="*/ 0 h 78"/>
                  <a:gd name="T8" fmla="*/ 29 w 30"/>
                  <a:gd name="T9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8">
                    <a:moveTo>
                      <a:pt x="29" y="77"/>
                    </a:moveTo>
                    <a:lnTo>
                      <a:pt x="0" y="7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8" name="Freeform 297"/>
              <p:cNvSpPr>
                <a:spLocks noChangeArrowheads="1"/>
              </p:cNvSpPr>
              <p:nvPr/>
            </p:nvSpPr>
            <p:spPr bwMode="auto">
              <a:xfrm>
                <a:off x="9283255" y="8903708"/>
                <a:ext cx="22797" cy="77527"/>
              </a:xfrm>
              <a:custGeom>
                <a:avLst/>
                <a:gdLst>
                  <a:gd name="T0" fmla="*/ 25 w 26"/>
                  <a:gd name="T1" fmla="*/ 77 h 78"/>
                  <a:gd name="T2" fmla="*/ 0 w 26"/>
                  <a:gd name="T3" fmla="*/ 77 h 78"/>
                  <a:gd name="T4" fmla="*/ 0 w 26"/>
                  <a:gd name="T5" fmla="*/ 0 h 78"/>
                  <a:gd name="T6" fmla="*/ 25 w 26"/>
                  <a:gd name="T7" fmla="*/ 0 h 78"/>
                  <a:gd name="T8" fmla="*/ 25 w 26"/>
                  <a:gd name="T9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78">
                    <a:moveTo>
                      <a:pt x="25" y="77"/>
                    </a:moveTo>
                    <a:lnTo>
                      <a:pt x="0" y="77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9" name="Freeform 298"/>
              <p:cNvSpPr>
                <a:spLocks noChangeArrowheads="1"/>
              </p:cNvSpPr>
              <p:nvPr/>
            </p:nvSpPr>
            <p:spPr bwMode="auto">
              <a:xfrm>
                <a:off x="9351647" y="8903708"/>
                <a:ext cx="27357" cy="77527"/>
              </a:xfrm>
              <a:custGeom>
                <a:avLst/>
                <a:gdLst>
                  <a:gd name="T0" fmla="*/ 28 w 29"/>
                  <a:gd name="T1" fmla="*/ 77 h 78"/>
                  <a:gd name="T2" fmla="*/ 0 w 29"/>
                  <a:gd name="T3" fmla="*/ 77 h 78"/>
                  <a:gd name="T4" fmla="*/ 0 w 29"/>
                  <a:gd name="T5" fmla="*/ 0 h 78"/>
                  <a:gd name="T6" fmla="*/ 28 w 29"/>
                  <a:gd name="T7" fmla="*/ 0 h 78"/>
                  <a:gd name="T8" fmla="*/ 28 w 29"/>
                  <a:gd name="T9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8">
                    <a:moveTo>
                      <a:pt x="28" y="77"/>
                    </a:moveTo>
                    <a:lnTo>
                      <a:pt x="0" y="77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7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0" name="Freeform 299"/>
              <p:cNvSpPr>
                <a:spLocks noChangeArrowheads="1"/>
              </p:cNvSpPr>
              <p:nvPr/>
            </p:nvSpPr>
            <p:spPr bwMode="auto">
              <a:xfrm>
                <a:off x="9410919" y="8903708"/>
                <a:ext cx="27357" cy="77527"/>
              </a:xfrm>
              <a:custGeom>
                <a:avLst/>
                <a:gdLst>
                  <a:gd name="T0" fmla="*/ 29 w 30"/>
                  <a:gd name="T1" fmla="*/ 77 h 78"/>
                  <a:gd name="T2" fmla="*/ 0 w 30"/>
                  <a:gd name="T3" fmla="*/ 77 h 78"/>
                  <a:gd name="T4" fmla="*/ 0 w 30"/>
                  <a:gd name="T5" fmla="*/ 0 h 78"/>
                  <a:gd name="T6" fmla="*/ 29 w 30"/>
                  <a:gd name="T7" fmla="*/ 0 h 78"/>
                  <a:gd name="T8" fmla="*/ 29 w 30"/>
                  <a:gd name="T9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8">
                    <a:moveTo>
                      <a:pt x="29" y="77"/>
                    </a:moveTo>
                    <a:lnTo>
                      <a:pt x="0" y="7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1" name="Freeform 300"/>
              <p:cNvSpPr>
                <a:spLocks noChangeArrowheads="1"/>
              </p:cNvSpPr>
              <p:nvPr/>
            </p:nvSpPr>
            <p:spPr bwMode="auto">
              <a:xfrm>
                <a:off x="9474752" y="8903708"/>
                <a:ext cx="27357" cy="77527"/>
              </a:xfrm>
              <a:custGeom>
                <a:avLst/>
                <a:gdLst>
                  <a:gd name="T0" fmla="*/ 29 w 30"/>
                  <a:gd name="T1" fmla="*/ 77 h 78"/>
                  <a:gd name="T2" fmla="*/ 0 w 30"/>
                  <a:gd name="T3" fmla="*/ 77 h 78"/>
                  <a:gd name="T4" fmla="*/ 0 w 30"/>
                  <a:gd name="T5" fmla="*/ 0 h 78"/>
                  <a:gd name="T6" fmla="*/ 29 w 30"/>
                  <a:gd name="T7" fmla="*/ 0 h 78"/>
                  <a:gd name="T8" fmla="*/ 29 w 30"/>
                  <a:gd name="T9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8">
                    <a:moveTo>
                      <a:pt x="29" y="77"/>
                    </a:moveTo>
                    <a:lnTo>
                      <a:pt x="0" y="7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2" name="Freeform 301"/>
              <p:cNvSpPr>
                <a:spLocks noChangeArrowheads="1"/>
              </p:cNvSpPr>
              <p:nvPr/>
            </p:nvSpPr>
            <p:spPr bwMode="auto">
              <a:xfrm>
                <a:off x="9543143" y="8903708"/>
                <a:ext cx="22797" cy="77527"/>
              </a:xfrm>
              <a:custGeom>
                <a:avLst/>
                <a:gdLst>
                  <a:gd name="T0" fmla="*/ 24 w 25"/>
                  <a:gd name="T1" fmla="*/ 77 h 78"/>
                  <a:gd name="T2" fmla="*/ 0 w 25"/>
                  <a:gd name="T3" fmla="*/ 77 h 78"/>
                  <a:gd name="T4" fmla="*/ 0 w 25"/>
                  <a:gd name="T5" fmla="*/ 0 h 78"/>
                  <a:gd name="T6" fmla="*/ 24 w 25"/>
                  <a:gd name="T7" fmla="*/ 0 h 78"/>
                  <a:gd name="T8" fmla="*/ 24 w 25"/>
                  <a:gd name="T9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78">
                    <a:moveTo>
                      <a:pt x="24" y="77"/>
                    </a:moveTo>
                    <a:lnTo>
                      <a:pt x="0" y="77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4" y="7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3" name="Freeform 302"/>
              <p:cNvSpPr>
                <a:spLocks noChangeArrowheads="1"/>
              </p:cNvSpPr>
              <p:nvPr/>
            </p:nvSpPr>
            <p:spPr bwMode="auto">
              <a:xfrm>
                <a:off x="9606976" y="8903708"/>
                <a:ext cx="27357" cy="77527"/>
              </a:xfrm>
              <a:custGeom>
                <a:avLst/>
                <a:gdLst>
                  <a:gd name="T0" fmla="*/ 29 w 30"/>
                  <a:gd name="T1" fmla="*/ 77 h 78"/>
                  <a:gd name="T2" fmla="*/ 0 w 30"/>
                  <a:gd name="T3" fmla="*/ 77 h 78"/>
                  <a:gd name="T4" fmla="*/ 0 w 30"/>
                  <a:gd name="T5" fmla="*/ 0 h 78"/>
                  <a:gd name="T6" fmla="*/ 29 w 30"/>
                  <a:gd name="T7" fmla="*/ 0 h 78"/>
                  <a:gd name="T8" fmla="*/ 29 w 30"/>
                  <a:gd name="T9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8">
                    <a:moveTo>
                      <a:pt x="29" y="77"/>
                    </a:moveTo>
                    <a:lnTo>
                      <a:pt x="0" y="7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4" name="Freeform 303"/>
              <p:cNvSpPr>
                <a:spLocks noChangeArrowheads="1"/>
              </p:cNvSpPr>
              <p:nvPr/>
            </p:nvSpPr>
            <p:spPr bwMode="auto">
              <a:xfrm>
                <a:off x="9670808" y="8903708"/>
                <a:ext cx="27357" cy="77527"/>
              </a:xfrm>
              <a:custGeom>
                <a:avLst/>
                <a:gdLst>
                  <a:gd name="T0" fmla="*/ 29 w 30"/>
                  <a:gd name="T1" fmla="*/ 77 h 78"/>
                  <a:gd name="T2" fmla="*/ 0 w 30"/>
                  <a:gd name="T3" fmla="*/ 77 h 78"/>
                  <a:gd name="T4" fmla="*/ 0 w 30"/>
                  <a:gd name="T5" fmla="*/ 0 h 78"/>
                  <a:gd name="T6" fmla="*/ 29 w 30"/>
                  <a:gd name="T7" fmla="*/ 0 h 78"/>
                  <a:gd name="T8" fmla="*/ 29 w 30"/>
                  <a:gd name="T9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8">
                    <a:moveTo>
                      <a:pt x="29" y="77"/>
                    </a:moveTo>
                    <a:lnTo>
                      <a:pt x="0" y="7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5" name="Freeform 304"/>
              <p:cNvSpPr>
                <a:spLocks noChangeArrowheads="1"/>
              </p:cNvSpPr>
              <p:nvPr/>
            </p:nvSpPr>
            <p:spPr bwMode="auto">
              <a:xfrm>
                <a:off x="9734640" y="8903708"/>
                <a:ext cx="27357" cy="77527"/>
              </a:xfrm>
              <a:custGeom>
                <a:avLst/>
                <a:gdLst>
                  <a:gd name="T0" fmla="*/ 28 w 29"/>
                  <a:gd name="T1" fmla="*/ 77 h 78"/>
                  <a:gd name="T2" fmla="*/ 0 w 29"/>
                  <a:gd name="T3" fmla="*/ 77 h 78"/>
                  <a:gd name="T4" fmla="*/ 0 w 29"/>
                  <a:gd name="T5" fmla="*/ 0 h 78"/>
                  <a:gd name="T6" fmla="*/ 28 w 29"/>
                  <a:gd name="T7" fmla="*/ 0 h 78"/>
                  <a:gd name="T8" fmla="*/ 28 w 29"/>
                  <a:gd name="T9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8">
                    <a:moveTo>
                      <a:pt x="28" y="77"/>
                    </a:moveTo>
                    <a:lnTo>
                      <a:pt x="0" y="77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7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6" name="Freeform 305"/>
              <p:cNvSpPr>
                <a:spLocks noChangeArrowheads="1"/>
              </p:cNvSpPr>
              <p:nvPr/>
            </p:nvSpPr>
            <p:spPr bwMode="auto">
              <a:xfrm>
                <a:off x="9803032" y="8903708"/>
                <a:ext cx="22797" cy="77527"/>
              </a:xfrm>
              <a:custGeom>
                <a:avLst/>
                <a:gdLst>
                  <a:gd name="T0" fmla="*/ 25 w 26"/>
                  <a:gd name="T1" fmla="*/ 77 h 78"/>
                  <a:gd name="T2" fmla="*/ 0 w 26"/>
                  <a:gd name="T3" fmla="*/ 77 h 78"/>
                  <a:gd name="T4" fmla="*/ 0 w 26"/>
                  <a:gd name="T5" fmla="*/ 0 h 78"/>
                  <a:gd name="T6" fmla="*/ 25 w 26"/>
                  <a:gd name="T7" fmla="*/ 0 h 78"/>
                  <a:gd name="T8" fmla="*/ 25 w 26"/>
                  <a:gd name="T9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78">
                    <a:moveTo>
                      <a:pt x="25" y="77"/>
                    </a:moveTo>
                    <a:lnTo>
                      <a:pt x="0" y="77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7" name="Freeform 306"/>
              <p:cNvSpPr>
                <a:spLocks noChangeArrowheads="1"/>
              </p:cNvSpPr>
              <p:nvPr/>
            </p:nvSpPr>
            <p:spPr bwMode="auto">
              <a:xfrm>
                <a:off x="9866864" y="8903708"/>
                <a:ext cx="27357" cy="77527"/>
              </a:xfrm>
              <a:custGeom>
                <a:avLst/>
                <a:gdLst>
                  <a:gd name="T0" fmla="*/ 29 w 30"/>
                  <a:gd name="T1" fmla="*/ 77 h 78"/>
                  <a:gd name="T2" fmla="*/ 0 w 30"/>
                  <a:gd name="T3" fmla="*/ 77 h 78"/>
                  <a:gd name="T4" fmla="*/ 0 w 30"/>
                  <a:gd name="T5" fmla="*/ 0 h 78"/>
                  <a:gd name="T6" fmla="*/ 29 w 30"/>
                  <a:gd name="T7" fmla="*/ 0 h 78"/>
                  <a:gd name="T8" fmla="*/ 29 w 30"/>
                  <a:gd name="T9" fmla="*/ 77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8">
                    <a:moveTo>
                      <a:pt x="29" y="77"/>
                    </a:moveTo>
                    <a:lnTo>
                      <a:pt x="0" y="77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7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8" name="Freeform 307"/>
              <p:cNvSpPr>
                <a:spLocks noChangeArrowheads="1"/>
              </p:cNvSpPr>
              <p:nvPr/>
            </p:nvSpPr>
            <p:spPr bwMode="auto">
              <a:xfrm>
                <a:off x="7578022" y="8684808"/>
                <a:ext cx="27357" cy="77527"/>
              </a:xfrm>
              <a:custGeom>
                <a:avLst/>
                <a:gdLst>
                  <a:gd name="T0" fmla="*/ 29 w 30"/>
                  <a:gd name="T1" fmla="*/ 79 h 80"/>
                  <a:gd name="T2" fmla="*/ 0 w 30"/>
                  <a:gd name="T3" fmla="*/ 79 h 80"/>
                  <a:gd name="T4" fmla="*/ 0 w 30"/>
                  <a:gd name="T5" fmla="*/ 0 h 80"/>
                  <a:gd name="T6" fmla="*/ 29 w 30"/>
                  <a:gd name="T7" fmla="*/ 0 h 80"/>
                  <a:gd name="T8" fmla="*/ 29 w 30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0">
                    <a:moveTo>
                      <a:pt x="29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9" name="Freeform 308"/>
              <p:cNvSpPr>
                <a:spLocks noChangeArrowheads="1"/>
              </p:cNvSpPr>
              <p:nvPr/>
            </p:nvSpPr>
            <p:spPr bwMode="auto">
              <a:xfrm>
                <a:off x="7646413" y="8684808"/>
                <a:ext cx="22797" cy="77527"/>
              </a:xfrm>
              <a:custGeom>
                <a:avLst/>
                <a:gdLst>
                  <a:gd name="T0" fmla="*/ 24 w 25"/>
                  <a:gd name="T1" fmla="*/ 79 h 80"/>
                  <a:gd name="T2" fmla="*/ 0 w 25"/>
                  <a:gd name="T3" fmla="*/ 79 h 80"/>
                  <a:gd name="T4" fmla="*/ 0 w 25"/>
                  <a:gd name="T5" fmla="*/ 0 h 80"/>
                  <a:gd name="T6" fmla="*/ 24 w 25"/>
                  <a:gd name="T7" fmla="*/ 0 h 80"/>
                  <a:gd name="T8" fmla="*/ 24 w 25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80">
                    <a:moveTo>
                      <a:pt x="24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4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0" name="Freeform 309"/>
              <p:cNvSpPr>
                <a:spLocks noChangeArrowheads="1"/>
              </p:cNvSpPr>
              <p:nvPr/>
            </p:nvSpPr>
            <p:spPr bwMode="auto">
              <a:xfrm>
                <a:off x="7710246" y="8684808"/>
                <a:ext cx="27357" cy="77527"/>
              </a:xfrm>
              <a:custGeom>
                <a:avLst/>
                <a:gdLst>
                  <a:gd name="T0" fmla="*/ 29 w 30"/>
                  <a:gd name="T1" fmla="*/ 79 h 80"/>
                  <a:gd name="T2" fmla="*/ 0 w 30"/>
                  <a:gd name="T3" fmla="*/ 79 h 80"/>
                  <a:gd name="T4" fmla="*/ 0 w 30"/>
                  <a:gd name="T5" fmla="*/ 0 h 80"/>
                  <a:gd name="T6" fmla="*/ 29 w 30"/>
                  <a:gd name="T7" fmla="*/ 0 h 80"/>
                  <a:gd name="T8" fmla="*/ 29 w 30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0">
                    <a:moveTo>
                      <a:pt x="29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1" name="Freeform 310"/>
              <p:cNvSpPr>
                <a:spLocks noChangeArrowheads="1"/>
              </p:cNvSpPr>
              <p:nvPr/>
            </p:nvSpPr>
            <p:spPr bwMode="auto">
              <a:xfrm>
                <a:off x="7774078" y="8684808"/>
                <a:ext cx="27357" cy="77527"/>
              </a:xfrm>
              <a:custGeom>
                <a:avLst/>
                <a:gdLst>
                  <a:gd name="T0" fmla="*/ 30 w 31"/>
                  <a:gd name="T1" fmla="*/ 79 h 80"/>
                  <a:gd name="T2" fmla="*/ 0 w 31"/>
                  <a:gd name="T3" fmla="*/ 79 h 80"/>
                  <a:gd name="T4" fmla="*/ 0 w 31"/>
                  <a:gd name="T5" fmla="*/ 0 h 80"/>
                  <a:gd name="T6" fmla="*/ 30 w 31"/>
                  <a:gd name="T7" fmla="*/ 0 h 80"/>
                  <a:gd name="T8" fmla="*/ 30 w 31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80">
                    <a:moveTo>
                      <a:pt x="30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30" y="0"/>
                    </a:lnTo>
                    <a:lnTo>
                      <a:pt x="30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2" name="Freeform 311"/>
              <p:cNvSpPr>
                <a:spLocks noChangeArrowheads="1"/>
              </p:cNvSpPr>
              <p:nvPr/>
            </p:nvSpPr>
            <p:spPr bwMode="auto">
              <a:xfrm>
                <a:off x="7837910" y="8684808"/>
                <a:ext cx="27357" cy="77527"/>
              </a:xfrm>
              <a:custGeom>
                <a:avLst/>
                <a:gdLst>
                  <a:gd name="T0" fmla="*/ 28 w 29"/>
                  <a:gd name="T1" fmla="*/ 79 h 80"/>
                  <a:gd name="T2" fmla="*/ 0 w 29"/>
                  <a:gd name="T3" fmla="*/ 79 h 80"/>
                  <a:gd name="T4" fmla="*/ 0 w 29"/>
                  <a:gd name="T5" fmla="*/ 0 h 80"/>
                  <a:gd name="T6" fmla="*/ 28 w 29"/>
                  <a:gd name="T7" fmla="*/ 0 h 80"/>
                  <a:gd name="T8" fmla="*/ 28 w 29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0">
                    <a:moveTo>
                      <a:pt x="28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3" name="Freeform 312"/>
              <p:cNvSpPr>
                <a:spLocks noChangeArrowheads="1"/>
              </p:cNvSpPr>
              <p:nvPr/>
            </p:nvSpPr>
            <p:spPr bwMode="auto">
              <a:xfrm>
                <a:off x="7906302" y="8684808"/>
                <a:ext cx="22797" cy="77527"/>
              </a:xfrm>
              <a:custGeom>
                <a:avLst/>
                <a:gdLst>
                  <a:gd name="T0" fmla="*/ 25 w 26"/>
                  <a:gd name="T1" fmla="*/ 79 h 80"/>
                  <a:gd name="T2" fmla="*/ 0 w 26"/>
                  <a:gd name="T3" fmla="*/ 79 h 80"/>
                  <a:gd name="T4" fmla="*/ 0 w 26"/>
                  <a:gd name="T5" fmla="*/ 0 h 80"/>
                  <a:gd name="T6" fmla="*/ 25 w 26"/>
                  <a:gd name="T7" fmla="*/ 0 h 80"/>
                  <a:gd name="T8" fmla="*/ 25 w 26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80">
                    <a:moveTo>
                      <a:pt x="25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4" name="Freeform 313"/>
              <p:cNvSpPr>
                <a:spLocks noChangeArrowheads="1"/>
              </p:cNvSpPr>
              <p:nvPr/>
            </p:nvSpPr>
            <p:spPr bwMode="auto">
              <a:xfrm>
                <a:off x="7970134" y="8684808"/>
                <a:ext cx="27357" cy="77527"/>
              </a:xfrm>
              <a:custGeom>
                <a:avLst/>
                <a:gdLst>
                  <a:gd name="T0" fmla="*/ 29 w 30"/>
                  <a:gd name="T1" fmla="*/ 79 h 80"/>
                  <a:gd name="T2" fmla="*/ 0 w 30"/>
                  <a:gd name="T3" fmla="*/ 79 h 80"/>
                  <a:gd name="T4" fmla="*/ 0 w 30"/>
                  <a:gd name="T5" fmla="*/ 0 h 80"/>
                  <a:gd name="T6" fmla="*/ 29 w 30"/>
                  <a:gd name="T7" fmla="*/ 0 h 80"/>
                  <a:gd name="T8" fmla="*/ 29 w 30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0">
                    <a:moveTo>
                      <a:pt x="29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5" name="Freeform 314"/>
              <p:cNvSpPr>
                <a:spLocks noChangeArrowheads="1"/>
              </p:cNvSpPr>
              <p:nvPr/>
            </p:nvSpPr>
            <p:spPr bwMode="auto">
              <a:xfrm>
                <a:off x="8033966" y="8684808"/>
                <a:ext cx="27357" cy="77527"/>
              </a:xfrm>
              <a:custGeom>
                <a:avLst/>
                <a:gdLst>
                  <a:gd name="T0" fmla="*/ 28 w 29"/>
                  <a:gd name="T1" fmla="*/ 79 h 80"/>
                  <a:gd name="T2" fmla="*/ 0 w 29"/>
                  <a:gd name="T3" fmla="*/ 79 h 80"/>
                  <a:gd name="T4" fmla="*/ 0 w 29"/>
                  <a:gd name="T5" fmla="*/ 0 h 80"/>
                  <a:gd name="T6" fmla="*/ 28 w 29"/>
                  <a:gd name="T7" fmla="*/ 0 h 80"/>
                  <a:gd name="T8" fmla="*/ 28 w 29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0">
                    <a:moveTo>
                      <a:pt x="28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6" name="Freeform 315"/>
              <p:cNvSpPr>
                <a:spLocks noChangeArrowheads="1"/>
              </p:cNvSpPr>
              <p:nvPr/>
            </p:nvSpPr>
            <p:spPr bwMode="auto">
              <a:xfrm>
                <a:off x="8097799" y="8684808"/>
                <a:ext cx="27357" cy="77527"/>
              </a:xfrm>
              <a:custGeom>
                <a:avLst/>
                <a:gdLst>
                  <a:gd name="T0" fmla="*/ 29 w 30"/>
                  <a:gd name="T1" fmla="*/ 79 h 80"/>
                  <a:gd name="T2" fmla="*/ 0 w 30"/>
                  <a:gd name="T3" fmla="*/ 79 h 80"/>
                  <a:gd name="T4" fmla="*/ 0 w 30"/>
                  <a:gd name="T5" fmla="*/ 0 h 80"/>
                  <a:gd name="T6" fmla="*/ 29 w 30"/>
                  <a:gd name="T7" fmla="*/ 0 h 80"/>
                  <a:gd name="T8" fmla="*/ 29 w 30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0">
                    <a:moveTo>
                      <a:pt x="29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7" name="Freeform 316"/>
              <p:cNvSpPr>
                <a:spLocks noChangeArrowheads="1"/>
              </p:cNvSpPr>
              <p:nvPr/>
            </p:nvSpPr>
            <p:spPr bwMode="auto">
              <a:xfrm>
                <a:off x="8166190" y="8684808"/>
                <a:ext cx="22797" cy="77527"/>
              </a:xfrm>
              <a:custGeom>
                <a:avLst/>
                <a:gdLst>
                  <a:gd name="T0" fmla="*/ 25 w 26"/>
                  <a:gd name="T1" fmla="*/ 79 h 80"/>
                  <a:gd name="T2" fmla="*/ 0 w 26"/>
                  <a:gd name="T3" fmla="*/ 79 h 80"/>
                  <a:gd name="T4" fmla="*/ 0 w 26"/>
                  <a:gd name="T5" fmla="*/ 0 h 80"/>
                  <a:gd name="T6" fmla="*/ 25 w 26"/>
                  <a:gd name="T7" fmla="*/ 0 h 80"/>
                  <a:gd name="T8" fmla="*/ 25 w 26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80">
                    <a:moveTo>
                      <a:pt x="25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8" name="Freeform 317"/>
              <p:cNvSpPr>
                <a:spLocks noChangeArrowheads="1"/>
              </p:cNvSpPr>
              <p:nvPr/>
            </p:nvSpPr>
            <p:spPr bwMode="auto">
              <a:xfrm>
                <a:off x="8230023" y="8684808"/>
                <a:ext cx="27357" cy="77527"/>
              </a:xfrm>
              <a:custGeom>
                <a:avLst/>
                <a:gdLst>
                  <a:gd name="T0" fmla="*/ 29 w 30"/>
                  <a:gd name="T1" fmla="*/ 79 h 80"/>
                  <a:gd name="T2" fmla="*/ 0 w 30"/>
                  <a:gd name="T3" fmla="*/ 79 h 80"/>
                  <a:gd name="T4" fmla="*/ 0 w 30"/>
                  <a:gd name="T5" fmla="*/ 0 h 80"/>
                  <a:gd name="T6" fmla="*/ 29 w 30"/>
                  <a:gd name="T7" fmla="*/ 0 h 80"/>
                  <a:gd name="T8" fmla="*/ 29 w 30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0">
                    <a:moveTo>
                      <a:pt x="29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9" name="Freeform 318"/>
              <p:cNvSpPr>
                <a:spLocks noChangeArrowheads="1"/>
              </p:cNvSpPr>
              <p:nvPr/>
            </p:nvSpPr>
            <p:spPr bwMode="auto">
              <a:xfrm>
                <a:off x="8293855" y="8684808"/>
                <a:ext cx="27357" cy="77527"/>
              </a:xfrm>
              <a:custGeom>
                <a:avLst/>
                <a:gdLst>
                  <a:gd name="T0" fmla="*/ 28 w 29"/>
                  <a:gd name="T1" fmla="*/ 79 h 80"/>
                  <a:gd name="T2" fmla="*/ 0 w 29"/>
                  <a:gd name="T3" fmla="*/ 79 h 80"/>
                  <a:gd name="T4" fmla="*/ 0 w 29"/>
                  <a:gd name="T5" fmla="*/ 0 h 80"/>
                  <a:gd name="T6" fmla="*/ 28 w 29"/>
                  <a:gd name="T7" fmla="*/ 0 h 80"/>
                  <a:gd name="T8" fmla="*/ 28 w 29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0">
                    <a:moveTo>
                      <a:pt x="28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0" name="Freeform 319"/>
              <p:cNvSpPr>
                <a:spLocks noChangeArrowheads="1"/>
              </p:cNvSpPr>
              <p:nvPr/>
            </p:nvSpPr>
            <p:spPr bwMode="auto">
              <a:xfrm>
                <a:off x="8357687" y="8684808"/>
                <a:ext cx="27357" cy="77527"/>
              </a:xfrm>
              <a:custGeom>
                <a:avLst/>
                <a:gdLst>
                  <a:gd name="T0" fmla="*/ 29 w 30"/>
                  <a:gd name="T1" fmla="*/ 79 h 80"/>
                  <a:gd name="T2" fmla="*/ 0 w 30"/>
                  <a:gd name="T3" fmla="*/ 79 h 80"/>
                  <a:gd name="T4" fmla="*/ 0 w 30"/>
                  <a:gd name="T5" fmla="*/ 0 h 80"/>
                  <a:gd name="T6" fmla="*/ 29 w 30"/>
                  <a:gd name="T7" fmla="*/ 0 h 80"/>
                  <a:gd name="T8" fmla="*/ 29 w 30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0">
                    <a:moveTo>
                      <a:pt x="29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1" name="Freeform 320"/>
              <p:cNvSpPr>
                <a:spLocks noChangeArrowheads="1"/>
              </p:cNvSpPr>
              <p:nvPr/>
            </p:nvSpPr>
            <p:spPr bwMode="auto">
              <a:xfrm>
                <a:off x="8426079" y="8684808"/>
                <a:ext cx="27357" cy="77527"/>
              </a:xfrm>
              <a:custGeom>
                <a:avLst/>
                <a:gdLst>
                  <a:gd name="T0" fmla="*/ 29 w 30"/>
                  <a:gd name="T1" fmla="*/ 79 h 80"/>
                  <a:gd name="T2" fmla="*/ 0 w 30"/>
                  <a:gd name="T3" fmla="*/ 79 h 80"/>
                  <a:gd name="T4" fmla="*/ 0 w 30"/>
                  <a:gd name="T5" fmla="*/ 0 h 80"/>
                  <a:gd name="T6" fmla="*/ 29 w 30"/>
                  <a:gd name="T7" fmla="*/ 0 h 80"/>
                  <a:gd name="T8" fmla="*/ 29 w 30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0">
                    <a:moveTo>
                      <a:pt x="29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2" name="Freeform 321"/>
              <p:cNvSpPr>
                <a:spLocks noChangeArrowheads="1"/>
              </p:cNvSpPr>
              <p:nvPr/>
            </p:nvSpPr>
            <p:spPr bwMode="auto">
              <a:xfrm>
                <a:off x="8489911" y="8684808"/>
                <a:ext cx="27357" cy="77527"/>
              </a:xfrm>
              <a:custGeom>
                <a:avLst/>
                <a:gdLst>
                  <a:gd name="T0" fmla="*/ 29 w 30"/>
                  <a:gd name="T1" fmla="*/ 79 h 80"/>
                  <a:gd name="T2" fmla="*/ 0 w 30"/>
                  <a:gd name="T3" fmla="*/ 79 h 80"/>
                  <a:gd name="T4" fmla="*/ 0 w 30"/>
                  <a:gd name="T5" fmla="*/ 0 h 80"/>
                  <a:gd name="T6" fmla="*/ 29 w 30"/>
                  <a:gd name="T7" fmla="*/ 0 h 80"/>
                  <a:gd name="T8" fmla="*/ 29 w 30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0">
                    <a:moveTo>
                      <a:pt x="29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3" name="Freeform 322"/>
              <p:cNvSpPr>
                <a:spLocks noChangeArrowheads="1"/>
              </p:cNvSpPr>
              <p:nvPr/>
            </p:nvSpPr>
            <p:spPr bwMode="auto">
              <a:xfrm>
                <a:off x="8553743" y="8684808"/>
                <a:ext cx="27357" cy="77527"/>
              </a:xfrm>
              <a:custGeom>
                <a:avLst/>
                <a:gdLst>
                  <a:gd name="T0" fmla="*/ 29 w 30"/>
                  <a:gd name="T1" fmla="*/ 79 h 80"/>
                  <a:gd name="T2" fmla="*/ 0 w 30"/>
                  <a:gd name="T3" fmla="*/ 79 h 80"/>
                  <a:gd name="T4" fmla="*/ 0 w 30"/>
                  <a:gd name="T5" fmla="*/ 0 h 80"/>
                  <a:gd name="T6" fmla="*/ 29 w 30"/>
                  <a:gd name="T7" fmla="*/ 0 h 80"/>
                  <a:gd name="T8" fmla="*/ 29 w 30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0">
                    <a:moveTo>
                      <a:pt x="29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4" name="Freeform 323"/>
              <p:cNvSpPr>
                <a:spLocks noChangeArrowheads="1"/>
              </p:cNvSpPr>
              <p:nvPr/>
            </p:nvSpPr>
            <p:spPr bwMode="auto">
              <a:xfrm>
                <a:off x="8622135" y="8684808"/>
                <a:ext cx="22797" cy="77527"/>
              </a:xfrm>
              <a:custGeom>
                <a:avLst/>
                <a:gdLst>
                  <a:gd name="T0" fmla="*/ 25 w 26"/>
                  <a:gd name="T1" fmla="*/ 79 h 80"/>
                  <a:gd name="T2" fmla="*/ 0 w 26"/>
                  <a:gd name="T3" fmla="*/ 79 h 80"/>
                  <a:gd name="T4" fmla="*/ 0 w 26"/>
                  <a:gd name="T5" fmla="*/ 0 h 80"/>
                  <a:gd name="T6" fmla="*/ 25 w 26"/>
                  <a:gd name="T7" fmla="*/ 0 h 80"/>
                  <a:gd name="T8" fmla="*/ 25 w 26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80">
                    <a:moveTo>
                      <a:pt x="25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5" name="Freeform 324"/>
              <p:cNvSpPr>
                <a:spLocks noChangeArrowheads="1"/>
              </p:cNvSpPr>
              <p:nvPr/>
            </p:nvSpPr>
            <p:spPr bwMode="auto">
              <a:xfrm>
                <a:off x="8685967" y="8684808"/>
                <a:ext cx="27357" cy="77527"/>
              </a:xfrm>
              <a:custGeom>
                <a:avLst/>
                <a:gdLst>
                  <a:gd name="T0" fmla="*/ 29 w 30"/>
                  <a:gd name="T1" fmla="*/ 79 h 80"/>
                  <a:gd name="T2" fmla="*/ 0 w 30"/>
                  <a:gd name="T3" fmla="*/ 79 h 80"/>
                  <a:gd name="T4" fmla="*/ 0 w 30"/>
                  <a:gd name="T5" fmla="*/ 0 h 80"/>
                  <a:gd name="T6" fmla="*/ 29 w 30"/>
                  <a:gd name="T7" fmla="*/ 0 h 80"/>
                  <a:gd name="T8" fmla="*/ 29 w 30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0">
                    <a:moveTo>
                      <a:pt x="29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6" name="Freeform 325"/>
              <p:cNvSpPr>
                <a:spLocks noChangeArrowheads="1"/>
              </p:cNvSpPr>
              <p:nvPr/>
            </p:nvSpPr>
            <p:spPr bwMode="auto">
              <a:xfrm>
                <a:off x="8749800" y="8684808"/>
                <a:ext cx="27357" cy="77527"/>
              </a:xfrm>
              <a:custGeom>
                <a:avLst/>
                <a:gdLst>
                  <a:gd name="T0" fmla="*/ 29 w 30"/>
                  <a:gd name="T1" fmla="*/ 79 h 80"/>
                  <a:gd name="T2" fmla="*/ 0 w 30"/>
                  <a:gd name="T3" fmla="*/ 79 h 80"/>
                  <a:gd name="T4" fmla="*/ 0 w 30"/>
                  <a:gd name="T5" fmla="*/ 0 h 80"/>
                  <a:gd name="T6" fmla="*/ 29 w 30"/>
                  <a:gd name="T7" fmla="*/ 0 h 80"/>
                  <a:gd name="T8" fmla="*/ 29 w 30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0">
                    <a:moveTo>
                      <a:pt x="29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7" name="Freeform 326"/>
              <p:cNvSpPr>
                <a:spLocks noChangeArrowheads="1"/>
              </p:cNvSpPr>
              <p:nvPr/>
            </p:nvSpPr>
            <p:spPr bwMode="auto">
              <a:xfrm>
                <a:off x="8813632" y="8684808"/>
                <a:ext cx="27357" cy="77527"/>
              </a:xfrm>
              <a:custGeom>
                <a:avLst/>
                <a:gdLst>
                  <a:gd name="T0" fmla="*/ 29 w 30"/>
                  <a:gd name="T1" fmla="*/ 79 h 80"/>
                  <a:gd name="T2" fmla="*/ 0 w 30"/>
                  <a:gd name="T3" fmla="*/ 79 h 80"/>
                  <a:gd name="T4" fmla="*/ 0 w 30"/>
                  <a:gd name="T5" fmla="*/ 0 h 80"/>
                  <a:gd name="T6" fmla="*/ 29 w 30"/>
                  <a:gd name="T7" fmla="*/ 0 h 80"/>
                  <a:gd name="T8" fmla="*/ 29 w 30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0">
                    <a:moveTo>
                      <a:pt x="29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8" name="Freeform 327"/>
              <p:cNvSpPr>
                <a:spLocks noChangeArrowheads="1"/>
              </p:cNvSpPr>
              <p:nvPr/>
            </p:nvSpPr>
            <p:spPr bwMode="auto">
              <a:xfrm>
                <a:off x="8882024" y="8684808"/>
                <a:ext cx="22797" cy="77527"/>
              </a:xfrm>
              <a:custGeom>
                <a:avLst/>
                <a:gdLst>
                  <a:gd name="T0" fmla="*/ 25 w 26"/>
                  <a:gd name="T1" fmla="*/ 79 h 80"/>
                  <a:gd name="T2" fmla="*/ 0 w 26"/>
                  <a:gd name="T3" fmla="*/ 79 h 80"/>
                  <a:gd name="T4" fmla="*/ 0 w 26"/>
                  <a:gd name="T5" fmla="*/ 0 h 80"/>
                  <a:gd name="T6" fmla="*/ 25 w 26"/>
                  <a:gd name="T7" fmla="*/ 0 h 80"/>
                  <a:gd name="T8" fmla="*/ 25 w 26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80">
                    <a:moveTo>
                      <a:pt x="25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9" name="Freeform 328"/>
              <p:cNvSpPr>
                <a:spLocks noChangeArrowheads="1"/>
              </p:cNvSpPr>
              <p:nvPr/>
            </p:nvSpPr>
            <p:spPr bwMode="auto">
              <a:xfrm>
                <a:off x="8945856" y="8684808"/>
                <a:ext cx="27357" cy="77527"/>
              </a:xfrm>
              <a:custGeom>
                <a:avLst/>
                <a:gdLst>
                  <a:gd name="T0" fmla="*/ 29 w 30"/>
                  <a:gd name="T1" fmla="*/ 79 h 80"/>
                  <a:gd name="T2" fmla="*/ 0 w 30"/>
                  <a:gd name="T3" fmla="*/ 79 h 80"/>
                  <a:gd name="T4" fmla="*/ 0 w 30"/>
                  <a:gd name="T5" fmla="*/ 0 h 80"/>
                  <a:gd name="T6" fmla="*/ 29 w 30"/>
                  <a:gd name="T7" fmla="*/ 0 h 80"/>
                  <a:gd name="T8" fmla="*/ 29 w 30"/>
                  <a:gd name="T9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0">
                    <a:moveTo>
                      <a:pt x="29" y="79"/>
                    </a:moveTo>
                    <a:lnTo>
                      <a:pt x="0" y="79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9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0" name="Freeform 329"/>
              <p:cNvSpPr>
                <a:spLocks noChangeArrowheads="1"/>
              </p:cNvSpPr>
              <p:nvPr/>
            </p:nvSpPr>
            <p:spPr bwMode="auto">
              <a:xfrm>
                <a:off x="8480792" y="9305025"/>
                <a:ext cx="1436226" cy="141373"/>
              </a:xfrm>
              <a:custGeom>
                <a:avLst/>
                <a:gdLst>
                  <a:gd name="T0" fmla="*/ 0 w 1394"/>
                  <a:gd name="T1" fmla="*/ 140 h 141"/>
                  <a:gd name="T2" fmla="*/ 1393 w 1394"/>
                  <a:gd name="T3" fmla="*/ 140 h 141"/>
                  <a:gd name="T4" fmla="*/ 1393 w 1394"/>
                  <a:gd name="T5" fmla="*/ 0 h 141"/>
                  <a:gd name="T6" fmla="*/ 0 w 1394"/>
                  <a:gd name="T7" fmla="*/ 0 h 141"/>
                  <a:gd name="T8" fmla="*/ 0 w 1394"/>
                  <a:gd name="T9" fmla="*/ 14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94" h="141">
                    <a:moveTo>
                      <a:pt x="0" y="140"/>
                    </a:moveTo>
                    <a:lnTo>
                      <a:pt x="1393" y="140"/>
                    </a:lnTo>
                    <a:lnTo>
                      <a:pt x="1393" y="0"/>
                    </a:lnTo>
                    <a:lnTo>
                      <a:pt x="0" y="0"/>
                    </a:lnTo>
                    <a:lnTo>
                      <a:pt x="0" y="14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1" name="Freeform 330"/>
              <p:cNvSpPr>
                <a:spLocks noChangeArrowheads="1"/>
              </p:cNvSpPr>
              <p:nvPr/>
            </p:nvSpPr>
            <p:spPr bwMode="auto">
              <a:xfrm>
                <a:off x="9123674" y="9090685"/>
                <a:ext cx="1440785" cy="141373"/>
              </a:xfrm>
              <a:custGeom>
                <a:avLst/>
                <a:gdLst>
                  <a:gd name="T0" fmla="*/ 0 w 1396"/>
                  <a:gd name="T1" fmla="*/ 140 h 141"/>
                  <a:gd name="T2" fmla="*/ 1395 w 1396"/>
                  <a:gd name="T3" fmla="*/ 140 h 141"/>
                  <a:gd name="T4" fmla="*/ 1395 w 1396"/>
                  <a:gd name="T5" fmla="*/ 0 h 141"/>
                  <a:gd name="T6" fmla="*/ 0 w 1396"/>
                  <a:gd name="T7" fmla="*/ 0 h 141"/>
                  <a:gd name="T8" fmla="*/ 0 w 1396"/>
                  <a:gd name="T9" fmla="*/ 140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96" h="141">
                    <a:moveTo>
                      <a:pt x="0" y="140"/>
                    </a:moveTo>
                    <a:lnTo>
                      <a:pt x="1395" y="140"/>
                    </a:lnTo>
                    <a:lnTo>
                      <a:pt x="1395" y="0"/>
                    </a:lnTo>
                    <a:lnTo>
                      <a:pt x="0" y="0"/>
                    </a:lnTo>
                    <a:lnTo>
                      <a:pt x="0" y="14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2" name="Freeform 331"/>
              <p:cNvSpPr>
                <a:spLocks noChangeArrowheads="1"/>
              </p:cNvSpPr>
              <p:nvPr/>
            </p:nvSpPr>
            <p:spPr bwMode="auto">
              <a:xfrm>
                <a:off x="9151031" y="9118048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3" name="Freeform 332"/>
              <p:cNvSpPr>
                <a:spLocks noChangeArrowheads="1"/>
              </p:cNvSpPr>
              <p:nvPr/>
            </p:nvSpPr>
            <p:spPr bwMode="auto">
              <a:xfrm>
                <a:off x="9214863" y="9118048"/>
                <a:ext cx="27357" cy="82088"/>
              </a:xfrm>
              <a:custGeom>
                <a:avLst/>
                <a:gdLst>
                  <a:gd name="T0" fmla="*/ 28 w 29"/>
                  <a:gd name="T1" fmla="*/ 82 h 83"/>
                  <a:gd name="T2" fmla="*/ 0 w 29"/>
                  <a:gd name="T3" fmla="*/ 82 h 83"/>
                  <a:gd name="T4" fmla="*/ 0 w 29"/>
                  <a:gd name="T5" fmla="*/ 0 h 83"/>
                  <a:gd name="T6" fmla="*/ 28 w 29"/>
                  <a:gd name="T7" fmla="*/ 0 h 83"/>
                  <a:gd name="T8" fmla="*/ 28 w 29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3">
                    <a:moveTo>
                      <a:pt x="28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4" name="Freeform 333"/>
              <p:cNvSpPr>
                <a:spLocks noChangeArrowheads="1"/>
              </p:cNvSpPr>
              <p:nvPr/>
            </p:nvSpPr>
            <p:spPr bwMode="auto">
              <a:xfrm>
                <a:off x="9274136" y="9118048"/>
                <a:ext cx="27357" cy="82088"/>
              </a:xfrm>
              <a:custGeom>
                <a:avLst/>
                <a:gdLst>
                  <a:gd name="T0" fmla="*/ 30 w 31"/>
                  <a:gd name="T1" fmla="*/ 82 h 83"/>
                  <a:gd name="T2" fmla="*/ 0 w 31"/>
                  <a:gd name="T3" fmla="*/ 82 h 83"/>
                  <a:gd name="T4" fmla="*/ 0 w 31"/>
                  <a:gd name="T5" fmla="*/ 0 h 83"/>
                  <a:gd name="T6" fmla="*/ 30 w 31"/>
                  <a:gd name="T7" fmla="*/ 0 h 83"/>
                  <a:gd name="T8" fmla="*/ 30 w 31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83">
                    <a:moveTo>
                      <a:pt x="30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30" y="0"/>
                    </a:lnTo>
                    <a:lnTo>
                      <a:pt x="30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5" name="Freeform 334"/>
              <p:cNvSpPr>
                <a:spLocks noChangeArrowheads="1"/>
              </p:cNvSpPr>
              <p:nvPr/>
            </p:nvSpPr>
            <p:spPr bwMode="auto">
              <a:xfrm>
                <a:off x="9342528" y="9118048"/>
                <a:ext cx="22797" cy="82088"/>
              </a:xfrm>
              <a:custGeom>
                <a:avLst/>
                <a:gdLst>
                  <a:gd name="T0" fmla="*/ 25 w 26"/>
                  <a:gd name="T1" fmla="*/ 82 h 83"/>
                  <a:gd name="T2" fmla="*/ 0 w 26"/>
                  <a:gd name="T3" fmla="*/ 82 h 83"/>
                  <a:gd name="T4" fmla="*/ 0 w 26"/>
                  <a:gd name="T5" fmla="*/ 0 h 83"/>
                  <a:gd name="T6" fmla="*/ 25 w 26"/>
                  <a:gd name="T7" fmla="*/ 0 h 83"/>
                  <a:gd name="T8" fmla="*/ 25 w 26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83">
                    <a:moveTo>
                      <a:pt x="25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6" name="Freeform 335"/>
              <p:cNvSpPr>
                <a:spLocks noChangeArrowheads="1"/>
              </p:cNvSpPr>
              <p:nvPr/>
            </p:nvSpPr>
            <p:spPr bwMode="auto">
              <a:xfrm>
                <a:off x="9406360" y="9118048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7" name="Freeform 336"/>
              <p:cNvSpPr>
                <a:spLocks noChangeArrowheads="1"/>
              </p:cNvSpPr>
              <p:nvPr/>
            </p:nvSpPr>
            <p:spPr bwMode="auto">
              <a:xfrm>
                <a:off x="9474752" y="9118048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8" name="Freeform 337"/>
              <p:cNvSpPr>
                <a:spLocks noChangeArrowheads="1"/>
              </p:cNvSpPr>
              <p:nvPr/>
            </p:nvSpPr>
            <p:spPr bwMode="auto">
              <a:xfrm>
                <a:off x="9534024" y="9118048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9" name="Freeform 338"/>
              <p:cNvSpPr>
                <a:spLocks noChangeArrowheads="1"/>
              </p:cNvSpPr>
              <p:nvPr/>
            </p:nvSpPr>
            <p:spPr bwMode="auto">
              <a:xfrm>
                <a:off x="9606976" y="9118048"/>
                <a:ext cx="22797" cy="82088"/>
              </a:xfrm>
              <a:custGeom>
                <a:avLst/>
                <a:gdLst>
                  <a:gd name="T0" fmla="*/ 24 w 25"/>
                  <a:gd name="T1" fmla="*/ 82 h 83"/>
                  <a:gd name="T2" fmla="*/ 0 w 25"/>
                  <a:gd name="T3" fmla="*/ 82 h 83"/>
                  <a:gd name="T4" fmla="*/ 0 w 25"/>
                  <a:gd name="T5" fmla="*/ 0 h 83"/>
                  <a:gd name="T6" fmla="*/ 24 w 25"/>
                  <a:gd name="T7" fmla="*/ 0 h 83"/>
                  <a:gd name="T8" fmla="*/ 24 w 25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83">
                    <a:moveTo>
                      <a:pt x="24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4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0" name="Freeform 339"/>
              <p:cNvSpPr>
                <a:spLocks noChangeArrowheads="1"/>
              </p:cNvSpPr>
              <p:nvPr/>
            </p:nvSpPr>
            <p:spPr bwMode="auto">
              <a:xfrm>
                <a:off x="9666248" y="9118048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1" name="Freeform 340"/>
              <p:cNvSpPr>
                <a:spLocks noChangeArrowheads="1"/>
              </p:cNvSpPr>
              <p:nvPr/>
            </p:nvSpPr>
            <p:spPr bwMode="auto">
              <a:xfrm>
                <a:off x="9730081" y="9118048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2" name="Freeform 341"/>
              <p:cNvSpPr>
                <a:spLocks noChangeArrowheads="1"/>
              </p:cNvSpPr>
              <p:nvPr/>
            </p:nvSpPr>
            <p:spPr bwMode="auto">
              <a:xfrm>
                <a:off x="9793913" y="9118048"/>
                <a:ext cx="27357" cy="82088"/>
              </a:xfrm>
              <a:custGeom>
                <a:avLst/>
                <a:gdLst>
                  <a:gd name="T0" fmla="*/ 28 w 29"/>
                  <a:gd name="T1" fmla="*/ 82 h 83"/>
                  <a:gd name="T2" fmla="*/ 0 w 29"/>
                  <a:gd name="T3" fmla="*/ 82 h 83"/>
                  <a:gd name="T4" fmla="*/ 0 w 29"/>
                  <a:gd name="T5" fmla="*/ 0 h 83"/>
                  <a:gd name="T6" fmla="*/ 28 w 29"/>
                  <a:gd name="T7" fmla="*/ 0 h 83"/>
                  <a:gd name="T8" fmla="*/ 28 w 29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3">
                    <a:moveTo>
                      <a:pt x="28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3" name="Freeform 342"/>
              <p:cNvSpPr>
                <a:spLocks noChangeArrowheads="1"/>
              </p:cNvSpPr>
              <p:nvPr/>
            </p:nvSpPr>
            <p:spPr bwMode="auto">
              <a:xfrm>
                <a:off x="9862305" y="9118048"/>
                <a:ext cx="22797" cy="82088"/>
              </a:xfrm>
              <a:custGeom>
                <a:avLst/>
                <a:gdLst>
                  <a:gd name="T0" fmla="*/ 25 w 26"/>
                  <a:gd name="T1" fmla="*/ 82 h 83"/>
                  <a:gd name="T2" fmla="*/ 0 w 26"/>
                  <a:gd name="T3" fmla="*/ 82 h 83"/>
                  <a:gd name="T4" fmla="*/ 0 w 26"/>
                  <a:gd name="T5" fmla="*/ 0 h 83"/>
                  <a:gd name="T6" fmla="*/ 25 w 26"/>
                  <a:gd name="T7" fmla="*/ 0 h 83"/>
                  <a:gd name="T8" fmla="*/ 25 w 26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83">
                    <a:moveTo>
                      <a:pt x="25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4" name="Freeform 343"/>
              <p:cNvSpPr>
                <a:spLocks noChangeArrowheads="1"/>
              </p:cNvSpPr>
              <p:nvPr/>
            </p:nvSpPr>
            <p:spPr bwMode="auto">
              <a:xfrm>
                <a:off x="9926137" y="9118048"/>
                <a:ext cx="27357" cy="82088"/>
              </a:xfrm>
              <a:custGeom>
                <a:avLst/>
                <a:gdLst>
                  <a:gd name="T0" fmla="*/ 28 w 29"/>
                  <a:gd name="T1" fmla="*/ 82 h 83"/>
                  <a:gd name="T2" fmla="*/ 0 w 29"/>
                  <a:gd name="T3" fmla="*/ 82 h 83"/>
                  <a:gd name="T4" fmla="*/ 0 w 29"/>
                  <a:gd name="T5" fmla="*/ 0 h 83"/>
                  <a:gd name="T6" fmla="*/ 28 w 29"/>
                  <a:gd name="T7" fmla="*/ 0 h 83"/>
                  <a:gd name="T8" fmla="*/ 28 w 29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3">
                    <a:moveTo>
                      <a:pt x="28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5" name="Freeform 344"/>
              <p:cNvSpPr>
                <a:spLocks noChangeArrowheads="1"/>
              </p:cNvSpPr>
              <p:nvPr/>
            </p:nvSpPr>
            <p:spPr bwMode="auto">
              <a:xfrm>
                <a:off x="9989969" y="9118048"/>
                <a:ext cx="27357" cy="82088"/>
              </a:xfrm>
              <a:custGeom>
                <a:avLst/>
                <a:gdLst>
                  <a:gd name="T0" fmla="*/ 28 w 29"/>
                  <a:gd name="T1" fmla="*/ 82 h 83"/>
                  <a:gd name="T2" fmla="*/ 0 w 29"/>
                  <a:gd name="T3" fmla="*/ 82 h 83"/>
                  <a:gd name="T4" fmla="*/ 0 w 29"/>
                  <a:gd name="T5" fmla="*/ 0 h 83"/>
                  <a:gd name="T6" fmla="*/ 28 w 29"/>
                  <a:gd name="T7" fmla="*/ 0 h 83"/>
                  <a:gd name="T8" fmla="*/ 28 w 29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3">
                    <a:moveTo>
                      <a:pt x="28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6" name="Freeform 345"/>
              <p:cNvSpPr>
                <a:spLocks noChangeArrowheads="1"/>
              </p:cNvSpPr>
              <p:nvPr/>
            </p:nvSpPr>
            <p:spPr bwMode="auto">
              <a:xfrm>
                <a:off x="10053801" y="9118048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7" name="Freeform 346"/>
              <p:cNvSpPr>
                <a:spLocks noChangeArrowheads="1"/>
              </p:cNvSpPr>
              <p:nvPr/>
            </p:nvSpPr>
            <p:spPr bwMode="auto">
              <a:xfrm>
                <a:off x="10122193" y="9118048"/>
                <a:ext cx="22797" cy="82088"/>
              </a:xfrm>
              <a:custGeom>
                <a:avLst/>
                <a:gdLst>
                  <a:gd name="T0" fmla="*/ 25 w 26"/>
                  <a:gd name="T1" fmla="*/ 82 h 83"/>
                  <a:gd name="T2" fmla="*/ 0 w 26"/>
                  <a:gd name="T3" fmla="*/ 82 h 83"/>
                  <a:gd name="T4" fmla="*/ 0 w 26"/>
                  <a:gd name="T5" fmla="*/ 0 h 83"/>
                  <a:gd name="T6" fmla="*/ 25 w 26"/>
                  <a:gd name="T7" fmla="*/ 0 h 83"/>
                  <a:gd name="T8" fmla="*/ 25 w 26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83">
                    <a:moveTo>
                      <a:pt x="25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8" name="Freeform 347"/>
              <p:cNvSpPr>
                <a:spLocks noChangeArrowheads="1"/>
              </p:cNvSpPr>
              <p:nvPr/>
            </p:nvSpPr>
            <p:spPr bwMode="auto">
              <a:xfrm>
                <a:off x="10186025" y="9118048"/>
                <a:ext cx="27357" cy="82088"/>
              </a:xfrm>
              <a:custGeom>
                <a:avLst/>
                <a:gdLst>
                  <a:gd name="T0" fmla="*/ 28 w 29"/>
                  <a:gd name="T1" fmla="*/ 82 h 83"/>
                  <a:gd name="T2" fmla="*/ 0 w 29"/>
                  <a:gd name="T3" fmla="*/ 82 h 83"/>
                  <a:gd name="T4" fmla="*/ 0 w 29"/>
                  <a:gd name="T5" fmla="*/ 0 h 83"/>
                  <a:gd name="T6" fmla="*/ 28 w 29"/>
                  <a:gd name="T7" fmla="*/ 0 h 83"/>
                  <a:gd name="T8" fmla="*/ 28 w 29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3">
                    <a:moveTo>
                      <a:pt x="28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9" name="Freeform 348"/>
              <p:cNvSpPr>
                <a:spLocks noChangeArrowheads="1"/>
              </p:cNvSpPr>
              <p:nvPr/>
            </p:nvSpPr>
            <p:spPr bwMode="auto">
              <a:xfrm>
                <a:off x="10249858" y="9118048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0" name="Freeform 349"/>
              <p:cNvSpPr>
                <a:spLocks noChangeArrowheads="1"/>
              </p:cNvSpPr>
              <p:nvPr/>
            </p:nvSpPr>
            <p:spPr bwMode="auto">
              <a:xfrm>
                <a:off x="10313690" y="9118048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1" name="Freeform 350"/>
              <p:cNvSpPr>
                <a:spLocks noChangeArrowheads="1"/>
              </p:cNvSpPr>
              <p:nvPr/>
            </p:nvSpPr>
            <p:spPr bwMode="auto">
              <a:xfrm>
                <a:off x="10382082" y="9118048"/>
                <a:ext cx="22797" cy="82088"/>
              </a:xfrm>
              <a:custGeom>
                <a:avLst/>
                <a:gdLst>
                  <a:gd name="T0" fmla="*/ 24 w 25"/>
                  <a:gd name="T1" fmla="*/ 82 h 83"/>
                  <a:gd name="T2" fmla="*/ 0 w 25"/>
                  <a:gd name="T3" fmla="*/ 82 h 83"/>
                  <a:gd name="T4" fmla="*/ 0 w 25"/>
                  <a:gd name="T5" fmla="*/ 0 h 83"/>
                  <a:gd name="T6" fmla="*/ 24 w 25"/>
                  <a:gd name="T7" fmla="*/ 0 h 83"/>
                  <a:gd name="T8" fmla="*/ 24 w 25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83">
                    <a:moveTo>
                      <a:pt x="24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4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2" name="Freeform 351"/>
              <p:cNvSpPr>
                <a:spLocks noChangeArrowheads="1"/>
              </p:cNvSpPr>
              <p:nvPr/>
            </p:nvSpPr>
            <p:spPr bwMode="auto">
              <a:xfrm>
                <a:off x="10445914" y="9118048"/>
                <a:ext cx="27357" cy="82088"/>
              </a:xfrm>
              <a:custGeom>
                <a:avLst/>
                <a:gdLst>
                  <a:gd name="T0" fmla="*/ 30 w 31"/>
                  <a:gd name="T1" fmla="*/ 82 h 83"/>
                  <a:gd name="T2" fmla="*/ 0 w 31"/>
                  <a:gd name="T3" fmla="*/ 82 h 83"/>
                  <a:gd name="T4" fmla="*/ 0 w 31"/>
                  <a:gd name="T5" fmla="*/ 0 h 83"/>
                  <a:gd name="T6" fmla="*/ 30 w 31"/>
                  <a:gd name="T7" fmla="*/ 0 h 83"/>
                  <a:gd name="T8" fmla="*/ 30 w 31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83">
                    <a:moveTo>
                      <a:pt x="30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30" y="0"/>
                    </a:lnTo>
                    <a:lnTo>
                      <a:pt x="30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3" name="Freeform 352"/>
              <p:cNvSpPr>
                <a:spLocks noChangeArrowheads="1"/>
              </p:cNvSpPr>
              <p:nvPr/>
            </p:nvSpPr>
            <p:spPr bwMode="auto">
              <a:xfrm>
                <a:off x="10509746" y="9118048"/>
                <a:ext cx="27357" cy="82088"/>
              </a:xfrm>
              <a:custGeom>
                <a:avLst/>
                <a:gdLst>
                  <a:gd name="T0" fmla="*/ 29 w 30"/>
                  <a:gd name="T1" fmla="*/ 82 h 83"/>
                  <a:gd name="T2" fmla="*/ 0 w 30"/>
                  <a:gd name="T3" fmla="*/ 82 h 83"/>
                  <a:gd name="T4" fmla="*/ 0 w 30"/>
                  <a:gd name="T5" fmla="*/ 0 h 83"/>
                  <a:gd name="T6" fmla="*/ 29 w 30"/>
                  <a:gd name="T7" fmla="*/ 0 h 83"/>
                  <a:gd name="T8" fmla="*/ 29 w 30"/>
                  <a:gd name="T9" fmla="*/ 8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82"/>
                    </a:moveTo>
                    <a:lnTo>
                      <a:pt x="0" y="82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82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4" name="Freeform 353"/>
              <p:cNvSpPr>
                <a:spLocks noChangeArrowheads="1"/>
              </p:cNvSpPr>
              <p:nvPr/>
            </p:nvSpPr>
            <p:spPr bwMode="auto">
              <a:xfrm>
                <a:off x="8508149" y="9341509"/>
                <a:ext cx="22797" cy="82088"/>
              </a:xfrm>
              <a:custGeom>
                <a:avLst/>
                <a:gdLst>
                  <a:gd name="T0" fmla="*/ 25 w 26"/>
                  <a:gd name="T1" fmla="*/ 78 h 79"/>
                  <a:gd name="T2" fmla="*/ 0 w 26"/>
                  <a:gd name="T3" fmla="*/ 78 h 79"/>
                  <a:gd name="T4" fmla="*/ 0 w 26"/>
                  <a:gd name="T5" fmla="*/ 0 h 79"/>
                  <a:gd name="T6" fmla="*/ 25 w 26"/>
                  <a:gd name="T7" fmla="*/ 0 h 79"/>
                  <a:gd name="T8" fmla="*/ 25 w 26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79">
                    <a:moveTo>
                      <a:pt x="25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5" name="Freeform 354"/>
              <p:cNvSpPr>
                <a:spLocks noChangeArrowheads="1"/>
              </p:cNvSpPr>
              <p:nvPr/>
            </p:nvSpPr>
            <p:spPr bwMode="auto">
              <a:xfrm>
                <a:off x="8571981" y="9341509"/>
                <a:ext cx="27357" cy="82088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6" name="Freeform 355"/>
              <p:cNvSpPr>
                <a:spLocks noChangeArrowheads="1"/>
              </p:cNvSpPr>
              <p:nvPr/>
            </p:nvSpPr>
            <p:spPr bwMode="auto">
              <a:xfrm>
                <a:off x="8635813" y="9341509"/>
                <a:ext cx="27357" cy="82088"/>
              </a:xfrm>
              <a:custGeom>
                <a:avLst/>
                <a:gdLst>
                  <a:gd name="T0" fmla="*/ 28 w 29"/>
                  <a:gd name="T1" fmla="*/ 78 h 79"/>
                  <a:gd name="T2" fmla="*/ 0 w 29"/>
                  <a:gd name="T3" fmla="*/ 78 h 79"/>
                  <a:gd name="T4" fmla="*/ 0 w 29"/>
                  <a:gd name="T5" fmla="*/ 0 h 79"/>
                  <a:gd name="T6" fmla="*/ 28 w 29"/>
                  <a:gd name="T7" fmla="*/ 0 h 79"/>
                  <a:gd name="T8" fmla="*/ 28 w 29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9">
                    <a:moveTo>
                      <a:pt x="28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7" name="Freeform 356"/>
              <p:cNvSpPr>
                <a:spLocks noChangeArrowheads="1"/>
              </p:cNvSpPr>
              <p:nvPr/>
            </p:nvSpPr>
            <p:spPr bwMode="auto">
              <a:xfrm>
                <a:off x="8699646" y="9341509"/>
                <a:ext cx="27357" cy="82088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8" name="Freeform 357"/>
              <p:cNvSpPr>
                <a:spLocks noChangeArrowheads="1"/>
              </p:cNvSpPr>
              <p:nvPr/>
            </p:nvSpPr>
            <p:spPr bwMode="auto">
              <a:xfrm>
                <a:off x="8768037" y="9341509"/>
                <a:ext cx="22797" cy="82088"/>
              </a:xfrm>
              <a:custGeom>
                <a:avLst/>
                <a:gdLst>
                  <a:gd name="T0" fmla="*/ 25 w 26"/>
                  <a:gd name="T1" fmla="*/ 78 h 79"/>
                  <a:gd name="T2" fmla="*/ 0 w 26"/>
                  <a:gd name="T3" fmla="*/ 78 h 79"/>
                  <a:gd name="T4" fmla="*/ 0 w 26"/>
                  <a:gd name="T5" fmla="*/ 0 h 79"/>
                  <a:gd name="T6" fmla="*/ 25 w 26"/>
                  <a:gd name="T7" fmla="*/ 0 h 79"/>
                  <a:gd name="T8" fmla="*/ 25 w 26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79">
                    <a:moveTo>
                      <a:pt x="25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9" name="Freeform 358"/>
              <p:cNvSpPr>
                <a:spLocks noChangeArrowheads="1"/>
              </p:cNvSpPr>
              <p:nvPr/>
            </p:nvSpPr>
            <p:spPr bwMode="auto">
              <a:xfrm>
                <a:off x="8831870" y="9341509"/>
                <a:ext cx="27357" cy="82088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0" name="Freeform 359"/>
              <p:cNvSpPr>
                <a:spLocks noChangeArrowheads="1"/>
              </p:cNvSpPr>
              <p:nvPr/>
            </p:nvSpPr>
            <p:spPr bwMode="auto">
              <a:xfrm>
                <a:off x="8895702" y="9341509"/>
                <a:ext cx="27357" cy="82088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1" name="Freeform 360"/>
              <p:cNvSpPr>
                <a:spLocks noChangeArrowheads="1"/>
              </p:cNvSpPr>
              <p:nvPr/>
            </p:nvSpPr>
            <p:spPr bwMode="auto">
              <a:xfrm>
                <a:off x="8959534" y="9341509"/>
                <a:ext cx="27357" cy="82088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2" name="Freeform 361"/>
              <p:cNvSpPr>
                <a:spLocks noChangeArrowheads="1"/>
              </p:cNvSpPr>
              <p:nvPr/>
            </p:nvSpPr>
            <p:spPr bwMode="auto">
              <a:xfrm>
                <a:off x="9027926" y="9341509"/>
                <a:ext cx="22797" cy="82088"/>
              </a:xfrm>
              <a:custGeom>
                <a:avLst/>
                <a:gdLst>
                  <a:gd name="T0" fmla="*/ 24 w 25"/>
                  <a:gd name="T1" fmla="*/ 78 h 79"/>
                  <a:gd name="T2" fmla="*/ 0 w 25"/>
                  <a:gd name="T3" fmla="*/ 78 h 79"/>
                  <a:gd name="T4" fmla="*/ 0 w 25"/>
                  <a:gd name="T5" fmla="*/ 0 h 79"/>
                  <a:gd name="T6" fmla="*/ 24 w 25"/>
                  <a:gd name="T7" fmla="*/ 0 h 79"/>
                  <a:gd name="T8" fmla="*/ 24 w 25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79">
                    <a:moveTo>
                      <a:pt x="24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4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3" name="Freeform 362"/>
              <p:cNvSpPr>
                <a:spLocks noChangeArrowheads="1"/>
              </p:cNvSpPr>
              <p:nvPr/>
            </p:nvSpPr>
            <p:spPr bwMode="auto">
              <a:xfrm>
                <a:off x="9087199" y="9341509"/>
                <a:ext cx="27357" cy="82088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4" name="Freeform 363"/>
              <p:cNvSpPr>
                <a:spLocks noChangeArrowheads="1"/>
              </p:cNvSpPr>
              <p:nvPr/>
            </p:nvSpPr>
            <p:spPr bwMode="auto">
              <a:xfrm>
                <a:off x="9151031" y="9341509"/>
                <a:ext cx="27357" cy="82088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5" name="Freeform 364"/>
              <p:cNvSpPr>
                <a:spLocks noChangeArrowheads="1"/>
              </p:cNvSpPr>
              <p:nvPr/>
            </p:nvSpPr>
            <p:spPr bwMode="auto">
              <a:xfrm>
                <a:off x="9214863" y="9341509"/>
                <a:ext cx="27357" cy="82088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6" name="Freeform 365"/>
              <p:cNvSpPr>
                <a:spLocks noChangeArrowheads="1"/>
              </p:cNvSpPr>
              <p:nvPr/>
            </p:nvSpPr>
            <p:spPr bwMode="auto">
              <a:xfrm>
                <a:off x="9283255" y="9341509"/>
                <a:ext cx="22797" cy="82088"/>
              </a:xfrm>
              <a:custGeom>
                <a:avLst/>
                <a:gdLst>
                  <a:gd name="T0" fmla="*/ 25 w 26"/>
                  <a:gd name="T1" fmla="*/ 78 h 79"/>
                  <a:gd name="T2" fmla="*/ 0 w 26"/>
                  <a:gd name="T3" fmla="*/ 78 h 79"/>
                  <a:gd name="T4" fmla="*/ 0 w 26"/>
                  <a:gd name="T5" fmla="*/ 0 h 79"/>
                  <a:gd name="T6" fmla="*/ 25 w 26"/>
                  <a:gd name="T7" fmla="*/ 0 h 79"/>
                  <a:gd name="T8" fmla="*/ 25 w 26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79">
                    <a:moveTo>
                      <a:pt x="25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7" name="Freeform 366"/>
              <p:cNvSpPr>
                <a:spLocks noChangeArrowheads="1"/>
              </p:cNvSpPr>
              <p:nvPr/>
            </p:nvSpPr>
            <p:spPr bwMode="auto">
              <a:xfrm>
                <a:off x="9351647" y="9341509"/>
                <a:ext cx="27357" cy="82088"/>
              </a:xfrm>
              <a:custGeom>
                <a:avLst/>
                <a:gdLst>
                  <a:gd name="T0" fmla="*/ 28 w 29"/>
                  <a:gd name="T1" fmla="*/ 78 h 79"/>
                  <a:gd name="T2" fmla="*/ 0 w 29"/>
                  <a:gd name="T3" fmla="*/ 78 h 79"/>
                  <a:gd name="T4" fmla="*/ 0 w 29"/>
                  <a:gd name="T5" fmla="*/ 0 h 79"/>
                  <a:gd name="T6" fmla="*/ 28 w 29"/>
                  <a:gd name="T7" fmla="*/ 0 h 79"/>
                  <a:gd name="T8" fmla="*/ 28 w 29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9">
                    <a:moveTo>
                      <a:pt x="28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8" name="Freeform 367"/>
              <p:cNvSpPr>
                <a:spLocks noChangeArrowheads="1"/>
              </p:cNvSpPr>
              <p:nvPr/>
            </p:nvSpPr>
            <p:spPr bwMode="auto">
              <a:xfrm>
                <a:off x="9410919" y="9341509"/>
                <a:ext cx="27357" cy="82088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9" name="Freeform 368"/>
              <p:cNvSpPr>
                <a:spLocks noChangeArrowheads="1"/>
              </p:cNvSpPr>
              <p:nvPr/>
            </p:nvSpPr>
            <p:spPr bwMode="auto">
              <a:xfrm>
                <a:off x="9474752" y="9341509"/>
                <a:ext cx="27357" cy="82088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0" name="Freeform 369"/>
              <p:cNvSpPr>
                <a:spLocks noChangeArrowheads="1"/>
              </p:cNvSpPr>
              <p:nvPr/>
            </p:nvSpPr>
            <p:spPr bwMode="auto">
              <a:xfrm>
                <a:off x="9543143" y="9341509"/>
                <a:ext cx="22797" cy="82088"/>
              </a:xfrm>
              <a:custGeom>
                <a:avLst/>
                <a:gdLst>
                  <a:gd name="T0" fmla="*/ 24 w 25"/>
                  <a:gd name="T1" fmla="*/ 78 h 79"/>
                  <a:gd name="T2" fmla="*/ 0 w 25"/>
                  <a:gd name="T3" fmla="*/ 78 h 79"/>
                  <a:gd name="T4" fmla="*/ 0 w 25"/>
                  <a:gd name="T5" fmla="*/ 0 h 79"/>
                  <a:gd name="T6" fmla="*/ 24 w 25"/>
                  <a:gd name="T7" fmla="*/ 0 h 79"/>
                  <a:gd name="T8" fmla="*/ 24 w 25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79">
                    <a:moveTo>
                      <a:pt x="24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4" y="0"/>
                    </a:lnTo>
                    <a:lnTo>
                      <a:pt x="24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1" name="Freeform 370"/>
              <p:cNvSpPr>
                <a:spLocks noChangeArrowheads="1"/>
              </p:cNvSpPr>
              <p:nvPr/>
            </p:nvSpPr>
            <p:spPr bwMode="auto">
              <a:xfrm>
                <a:off x="9606976" y="9341509"/>
                <a:ext cx="27357" cy="82088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" name="Freeform 371"/>
              <p:cNvSpPr>
                <a:spLocks noChangeArrowheads="1"/>
              </p:cNvSpPr>
              <p:nvPr/>
            </p:nvSpPr>
            <p:spPr bwMode="auto">
              <a:xfrm>
                <a:off x="9670808" y="9341509"/>
                <a:ext cx="27357" cy="82088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3" name="Freeform 372"/>
              <p:cNvSpPr>
                <a:spLocks noChangeArrowheads="1"/>
              </p:cNvSpPr>
              <p:nvPr/>
            </p:nvSpPr>
            <p:spPr bwMode="auto">
              <a:xfrm>
                <a:off x="9734640" y="9341509"/>
                <a:ext cx="27357" cy="82088"/>
              </a:xfrm>
              <a:custGeom>
                <a:avLst/>
                <a:gdLst>
                  <a:gd name="T0" fmla="*/ 28 w 29"/>
                  <a:gd name="T1" fmla="*/ 78 h 79"/>
                  <a:gd name="T2" fmla="*/ 0 w 29"/>
                  <a:gd name="T3" fmla="*/ 78 h 79"/>
                  <a:gd name="T4" fmla="*/ 0 w 29"/>
                  <a:gd name="T5" fmla="*/ 0 h 79"/>
                  <a:gd name="T6" fmla="*/ 28 w 29"/>
                  <a:gd name="T7" fmla="*/ 0 h 79"/>
                  <a:gd name="T8" fmla="*/ 28 w 29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79">
                    <a:moveTo>
                      <a:pt x="28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8" y="0"/>
                    </a:lnTo>
                    <a:lnTo>
                      <a:pt x="28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4" name="Freeform 373"/>
              <p:cNvSpPr>
                <a:spLocks noChangeArrowheads="1"/>
              </p:cNvSpPr>
              <p:nvPr/>
            </p:nvSpPr>
            <p:spPr bwMode="auto">
              <a:xfrm>
                <a:off x="9803032" y="9341509"/>
                <a:ext cx="22797" cy="82088"/>
              </a:xfrm>
              <a:custGeom>
                <a:avLst/>
                <a:gdLst>
                  <a:gd name="T0" fmla="*/ 25 w 26"/>
                  <a:gd name="T1" fmla="*/ 78 h 79"/>
                  <a:gd name="T2" fmla="*/ 0 w 26"/>
                  <a:gd name="T3" fmla="*/ 78 h 79"/>
                  <a:gd name="T4" fmla="*/ 0 w 26"/>
                  <a:gd name="T5" fmla="*/ 0 h 79"/>
                  <a:gd name="T6" fmla="*/ 25 w 26"/>
                  <a:gd name="T7" fmla="*/ 0 h 79"/>
                  <a:gd name="T8" fmla="*/ 25 w 26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79">
                    <a:moveTo>
                      <a:pt x="25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5" y="0"/>
                    </a:lnTo>
                    <a:lnTo>
                      <a:pt x="25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" name="Freeform 374"/>
              <p:cNvSpPr>
                <a:spLocks noChangeArrowheads="1"/>
              </p:cNvSpPr>
              <p:nvPr/>
            </p:nvSpPr>
            <p:spPr bwMode="auto">
              <a:xfrm>
                <a:off x="9866864" y="9341509"/>
                <a:ext cx="27357" cy="82088"/>
              </a:xfrm>
              <a:custGeom>
                <a:avLst/>
                <a:gdLst>
                  <a:gd name="T0" fmla="*/ 29 w 30"/>
                  <a:gd name="T1" fmla="*/ 78 h 79"/>
                  <a:gd name="T2" fmla="*/ 0 w 30"/>
                  <a:gd name="T3" fmla="*/ 78 h 79"/>
                  <a:gd name="T4" fmla="*/ 0 w 30"/>
                  <a:gd name="T5" fmla="*/ 0 h 79"/>
                  <a:gd name="T6" fmla="*/ 29 w 30"/>
                  <a:gd name="T7" fmla="*/ 0 h 79"/>
                  <a:gd name="T8" fmla="*/ 29 w 30"/>
                  <a:gd name="T9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79">
                    <a:moveTo>
                      <a:pt x="29" y="78"/>
                    </a:moveTo>
                    <a:lnTo>
                      <a:pt x="0" y="78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78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6" name="Freeform 375"/>
              <p:cNvSpPr>
                <a:spLocks noChangeArrowheads="1"/>
              </p:cNvSpPr>
              <p:nvPr/>
            </p:nvSpPr>
            <p:spPr bwMode="auto">
              <a:xfrm>
                <a:off x="8553743" y="9118048"/>
                <a:ext cx="27357" cy="82088"/>
              </a:xfrm>
              <a:custGeom>
                <a:avLst/>
                <a:gdLst>
                  <a:gd name="T0" fmla="*/ 29 w 30"/>
                  <a:gd name="T1" fmla="*/ 0 h 83"/>
                  <a:gd name="T2" fmla="*/ 0 w 30"/>
                  <a:gd name="T3" fmla="*/ 0 h 83"/>
                  <a:gd name="T4" fmla="*/ 0 w 30"/>
                  <a:gd name="T5" fmla="*/ 82 h 83"/>
                  <a:gd name="T6" fmla="*/ 29 w 30"/>
                  <a:gd name="T7" fmla="*/ 82 h 83"/>
                  <a:gd name="T8" fmla="*/ 29 w 30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0"/>
                    </a:moveTo>
                    <a:lnTo>
                      <a:pt x="0" y="0"/>
                    </a:lnTo>
                    <a:lnTo>
                      <a:pt x="0" y="82"/>
                    </a:lnTo>
                    <a:lnTo>
                      <a:pt x="29" y="82"/>
                    </a:lnTo>
                    <a:lnTo>
                      <a:pt x="29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7" name="Freeform 376"/>
              <p:cNvSpPr>
                <a:spLocks noChangeArrowheads="1"/>
              </p:cNvSpPr>
              <p:nvPr/>
            </p:nvSpPr>
            <p:spPr bwMode="auto">
              <a:xfrm>
                <a:off x="8622135" y="9118048"/>
                <a:ext cx="22797" cy="82088"/>
              </a:xfrm>
              <a:custGeom>
                <a:avLst/>
                <a:gdLst>
                  <a:gd name="T0" fmla="*/ 25 w 26"/>
                  <a:gd name="T1" fmla="*/ 0 h 83"/>
                  <a:gd name="T2" fmla="*/ 0 w 26"/>
                  <a:gd name="T3" fmla="*/ 0 h 83"/>
                  <a:gd name="T4" fmla="*/ 0 w 26"/>
                  <a:gd name="T5" fmla="*/ 82 h 83"/>
                  <a:gd name="T6" fmla="*/ 25 w 26"/>
                  <a:gd name="T7" fmla="*/ 82 h 83"/>
                  <a:gd name="T8" fmla="*/ 25 w 26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83">
                    <a:moveTo>
                      <a:pt x="25" y="0"/>
                    </a:moveTo>
                    <a:lnTo>
                      <a:pt x="0" y="0"/>
                    </a:lnTo>
                    <a:lnTo>
                      <a:pt x="0" y="82"/>
                    </a:lnTo>
                    <a:lnTo>
                      <a:pt x="25" y="82"/>
                    </a:lnTo>
                    <a:lnTo>
                      <a:pt x="2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8" name="Freeform 377"/>
              <p:cNvSpPr>
                <a:spLocks noChangeArrowheads="1"/>
              </p:cNvSpPr>
              <p:nvPr/>
            </p:nvSpPr>
            <p:spPr bwMode="auto">
              <a:xfrm>
                <a:off x="8489911" y="9118048"/>
                <a:ext cx="27357" cy="82088"/>
              </a:xfrm>
              <a:custGeom>
                <a:avLst/>
                <a:gdLst>
                  <a:gd name="T0" fmla="*/ 29 w 30"/>
                  <a:gd name="T1" fmla="*/ 0 h 83"/>
                  <a:gd name="T2" fmla="*/ 0 w 30"/>
                  <a:gd name="T3" fmla="*/ 0 h 83"/>
                  <a:gd name="T4" fmla="*/ 0 w 30"/>
                  <a:gd name="T5" fmla="*/ 82 h 83"/>
                  <a:gd name="T6" fmla="*/ 29 w 30"/>
                  <a:gd name="T7" fmla="*/ 82 h 83"/>
                  <a:gd name="T8" fmla="*/ 29 w 30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0"/>
                    </a:moveTo>
                    <a:lnTo>
                      <a:pt x="0" y="0"/>
                    </a:lnTo>
                    <a:lnTo>
                      <a:pt x="0" y="82"/>
                    </a:lnTo>
                    <a:lnTo>
                      <a:pt x="29" y="82"/>
                    </a:lnTo>
                    <a:lnTo>
                      <a:pt x="29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9" name="Freeform 378"/>
              <p:cNvSpPr>
                <a:spLocks noChangeArrowheads="1"/>
              </p:cNvSpPr>
              <p:nvPr/>
            </p:nvSpPr>
            <p:spPr bwMode="auto">
              <a:xfrm>
                <a:off x="8426079" y="9118048"/>
                <a:ext cx="27357" cy="82088"/>
              </a:xfrm>
              <a:custGeom>
                <a:avLst/>
                <a:gdLst>
                  <a:gd name="T0" fmla="*/ 29 w 30"/>
                  <a:gd name="T1" fmla="*/ 0 h 83"/>
                  <a:gd name="T2" fmla="*/ 0 w 30"/>
                  <a:gd name="T3" fmla="*/ 0 h 83"/>
                  <a:gd name="T4" fmla="*/ 0 w 30"/>
                  <a:gd name="T5" fmla="*/ 82 h 83"/>
                  <a:gd name="T6" fmla="*/ 29 w 30"/>
                  <a:gd name="T7" fmla="*/ 82 h 83"/>
                  <a:gd name="T8" fmla="*/ 29 w 30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0"/>
                    </a:moveTo>
                    <a:lnTo>
                      <a:pt x="0" y="0"/>
                    </a:lnTo>
                    <a:lnTo>
                      <a:pt x="0" y="82"/>
                    </a:lnTo>
                    <a:lnTo>
                      <a:pt x="29" y="82"/>
                    </a:lnTo>
                    <a:lnTo>
                      <a:pt x="29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0" name="Freeform 379"/>
              <p:cNvSpPr>
                <a:spLocks noChangeArrowheads="1"/>
              </p:cNvSpPr>
              <p:nvPr/>
            </p:nvSpPr>
            <p:spPr bwMode="auto">
              <a:xfrm>
                <a:off x="8685967" y="9118048"/>
                <a:ext cx="27357" cy="82088"/>
              </a:xfrm>
              <a:custGeom>
                <a:avLst/>
                <a:gdLst>
                  <a:gd name="T0" fmla="*/ 29 w 30"/>
                  <a:gd name="T1" fmla="*/ 0 h 83"/>
                  <a:gd name="T2" fmla="*/ 0 w 30"/>
                  <a:gd name="T3" fmla="*/ 0 h 83"/>
                  <a:gd name="T4" fmla="*/ 0 w 30"/>
                  <a:gd name="T5" fmla="*/ 82 h 83"/>
                  <a:gd name="T6" fmla="*/ 29 w 30"/>
                  <a:gd name="T7" fmla="*/ 82 h 83"/>
                  <a:gd name="T8" fmla="*/ 29 w 30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0"/>
                    </a:moveTo>
                    <a:lnTo>
                      <a:pt x="0" y="0"/>
                    </a:lnTo>
                    <a:lnTo>
                      <a:pt x="0" y="82"/>
                    </a:lnTo>
                    <a:lnTo>
                      <a:pt x="29" y="82"/>
                    </a:lnTo>
                    <a:lnTo>
                      <a:pt x="29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1" name="Freeform 380"/>
              <p:cNvSpPr>
                <a:spLocks noChangeArrowheads="1"/>
              </p:cNvSpPr>
              <p:nvPr/>
            </p:nvSpPr>
            <p:spPr bwMode="auto">
              <a:xfrm>
                <a:off x="8882024" y="9118048"/>
                <a:ext cx="22797" cy="82088"/>
              </a:xfrm>
              <a:custGeom>
                <a:avLst/>
                <a:gdLst>
                  <a:gd name="T0" fmla="*/ 25 w 26"/>
                  <a:gd name="T1" fmla="*/ 0 h 83"/>
                  <a:gd name="T2" fmla="*/ 0 w 26"/>
                  <a:gd name="T3" fmla="*/ 0 h 83"/>
                  <a:gd name="T4" fmla="*/ 0 w 26"/>
                  <a:gd name="T5" fmla="*/ 82 h 83"/>
                  <a:gd name="T6" fmla="*/ 25 w 26"/>
                  <a:gd name="T7" fmla="*/ 82 h 83"/>
                  <a:gd name="T8" fmla="*/ 25 w 26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83">
                    <a:moveTo>
                      <a:pt x="25" y="0"/>
                    </a:moveTo>
                    <a:lnTo>
                      <a:pt x="0" y="0"/>
                    </a:lnTo>
                    <a:lnTo>
                      <a:pt x="0" y="82"/>
                    </a:lnTo>
                    <a:lnTo>
                      <a:pt x="25" y="82"/>
                    </a:lnTo>
                    <a:lnTo>
                      <a:pt x="2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2" name="Freeform 381"/>
              <p:cNvSpPr>
                <a:spLocks noChangeArrowheads="1"/>
              </p:cNvSpPr>
              <p:nvPr/>
            </p:nvSpPr>
            <p:spPr bwMode="auto">
              <a:xfrm>
                <a:off x="8749800" y="9118048"/>
                <a:ext cx="27357" cy="82088"/>
              </a:xfrm>
              <a:custGeom>
                <a:avLst/>
                <a:gdLst>
                  <a:gd name="T0" fmla="*/ 29 w 30"/>
                  <a:gd name="T1" fmla="*/ 0 h 83"/>
                  <a:gd name="T2" fmla="*/ 0 w 30"/>
                  <a:gd name="T3" fmla="*/ 0 h 83"/>
                  <a:gd name="T4" fmla="*/ 0 w 30"/>
                  <a:gd name="T5" fmla="*/ 82 h 83"/>
                  <a:gd name="T6" fmla="*/ 29 w 30"/>
                  <a:gd name="T7" fmla="*/ 82 h 83"/>
                  <a:gd name="T8" fmla="*/ 29 w 30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0"/>
                    </a:moveTo>
                    <a:lnTo>
                      <a:pt x="0" y="0"/>
                    </a:lnTo>
                    <a:lnTo>
                      <a:pt x="0" y="82"/>
                    </a:lnTo>
                    <a:lnTo>
                      <a:pt x="29" y="82"/>
                    </a:lnTo>
                    <a:lnTo>
                      <a:pt x="29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3" name="Freeform 382"/>
              <p:cNvSpPr>
                <a:spLocks noChangeArrowheads="1"/>
              </p:cNvSpPr>
              <p:nvPr/>
            </p:nvSpPr>
            <p:spPr bwMode="auto">
              <a:xfrm>
                <a:off x="8813632" y="9118048"/>
                <a:ext cx="27357" cy="82088"/>
              </a:xfrm>
              <a:custGeom>
                <a:avLst/>
                <a:gdLst>
                  <a:gd name="T0" fmla="*/ 29 w 30"/>
                  <a:gd name="T1" fmla="*/ 0 h 83"/>
                  <a:gd name="T2" fmla="*/ 0 w 30"/>
                  <a:gd name="T3" fmla="*/ 0 h 83"/>
                  <a:gd name="T4" fmla="*/ 0 w 30"/>
                  <a:gd name="T5" fmla="*/ 82 h 83"/>
                  <a:gd name="T6" fmla="*/ 29 w 30"/>
                  <a:gd name="T7" fmla="*/ 82 h 83"/>
                  <a:gd name="T8" fmla="*/ 29 w 30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0"/>
                    </a:moveTo>
                    <a:lnTo>
                      <a:pt x="0" y="0"/>
                    </a:lnTo>
                    <a:lnTo>
                      <a:pt x="0" y="82"/>
                    </a:lnTo>
                    <a:lnTo>
                      <a:pt x="29" y="82"/>
                    </a:lnTo>
                    <a:lnTo>
                      <a:pt x="29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4" name="Freeform 383"/>
              <p:cNvSpPr>
                <a:spLocks noChangeArrowheads="1"/>
              </p:cNvSpPr>
              <p:nvPr/>
            </p:nvSpPr>
            <p:spPr bwMode="auto">
              <a:xfrm>
                <a:off x="8945856" y="9118048"/>
                <a:ext cx="27357" cy="82088"/>
              </a:xfrm>
              <a:custGeom>
                <a:avLst/>
                <a:gdLst>
                  <a:gd name="T0" fmla="*/ 29 w 30"/>
                  <a:gd name="T1" fmla="*/ 0 h 83"/>
                  <a:gd name="T2" fmla="*/ 0 w 30"/>
                  <a:gd name="T3" fmla="*/ 0 h 83"/>
                  <a:gd name="T4" fmla="*/ 0 w 30"/>
                  <a:gd name="T5" fmla="*/ 82 h 83"/>
                  <a:gd name="T6" fmla="*/ 29 w 30"/>
                  <a:gd name="T7" fmla="*/ 82 h 83"/>
                  <a:gd name="T8" fmla="*/ 29 w 30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0"/>
                    </a:moveTo>
                    <a:lnTo>
                      <a:pt x="0" y="0"/>
                    </a:lnTo>
                    <a:lnTo>
                      <a:pt x="0" y="82"/>
                    </a:lnTo>
                    <a:lnTo>
                      <a:pt x="29" y="82"/>
                    </a:lnTo>
                    <a:lnTo>
                      <a:pt x="29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5" name="Freeform 384"/>
              <p:cNvSpPr>
                <a:spLocks noChangeArrowheads="1"/>
              </p:cNvSpPr>
              <p:nvPr/>
            </p:nvSpPr>
            <p:spPr bwMode="auto">
              <a:xfrm>
                <a:off x="7970134" y="9118048"/>
                <a:ext cx="27357" cy="82088"/>
              </a:xfrm>
              <a:custGeom>
                <a:avLst/>
                <a:gdLst>
                  <a:gd name="T0" fmla="*/ 29 w 30"/>
                  <a:gd name="T1" fmla="*/ 0 h 83"/>
                  <a:gd name="T2" fmla="*/ 0 w 30"/>
                  <a:gd name="T3" fmla="*/ 0 h 83"/>
                  <a:gd name="T4" fmla="*/ 0 w 30"/>
                  <a:gd name="T5" fmla="*/ 82 h 83"/>
                  <a:gd name="T6" fmla="*/ 29 w 30"/>
                  <a:gd name="T7" fmla="*/ 82 h 83"/>
                  <a:gd name="T8" fmla="*/ 29 w 30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0"/>
                    </a:moveTo>
                    <a:lnTo>
                      <a:pt x="0" y="0"/>
                    </a:lnTo>
                    <a:lnTo>
                      <a:pt x="0" y="82"/>
                    </a:lnTo>
                    <a:lnTo>
                      <a:pt x="29" y="82"/>
                    </a:lnTo>
                    <a:lnTo>
                      <a:pt x="29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6" name="Freeform 385"/>
              <p:cNvSpPr>
                <a:spLocks noChangeArrowheads="1"/>
              </p:cNvSpPr>
              <p:nvPr/>
            </p:nvSpPr>
            <p:spPr bwMode="auto">
              <a:xfrm>
                <a:off x="7906302" y="9118048"/>
                <a:ext cx="22797" cy="77527"/>
              </a:xfrm>
              <a:custGeom>
                <a:avLst/>
                <a:gdLst>
                  <a:gd name="T0" fmla="*/ 25 w 26"/>
                  <a:gd name="T1" fmla="*/ 78 h 79"/>
                  <a:gd name="T2" fmla="*/ 25 w 26"/>
                  <a:gd name="T3" fmla="*/ 78 h 79"/>
                  <a:gd name="T4" fmla="*/ 25 w 26"/>
                  <a:gd name="T5" fmla="*/ 0 h 79"/>
                  <a:gd name="T6" fmla="*/ 0 w 26"/>
                  <a:gd name="T7" fmla="*/ 0 h 79"/>
                  <a:gd name="T8" fmla="*/ 0 w 26"/>
                  <a:gd name="T9" fmla="*/ 57 h 79"/>
                  <a:gd name="T10" fmla="*/ 25 w 26"/>
                  <a:gd name="T11" fmla="*/ 78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79">
                    <a:moveTo>
                      <a:pt x="25" y="78"/>
                    </a:moveTo>
                    <a:lnTo>
                      <a:pt x="25" y="78"/>
                    </a:lnTo>
                    <a:cubicBezTo>
                      <a:pt x="25" y="0"/>
                      <a:pt x="25" y="0"/>
                      <a:pt x="2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57"/>
                      <a:pt x="0" y="57"/>
                      <a:pt x="0" y="57"/>
                    </a:cubicBezTo>
                    <a:cubicBezTo>
                      <a:pt x="8" y="66"/>
                      <a:pt x="16" y="70"/>
                      <a:pt x="25" y="7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7" name="Freeform 386"/>
              <p:cNvSpPr>
                <a:spLocks noChangeArrowheads="1"/>
              </p:cNvSpPr>
              <p:nvPr/>
            </p:nvSpPr>
            <p:spPr bwMode="auto">
              <a:xfrm>
                <a:off x="8033966" y="9118048"/>
                <a:ext cx="27357" cy="82088"/>
              </a:xfrm>
              <a:custGeom>
                <a:avLst/>
                <a:gdLst>
                  <a:gd name="T0" fmla="*/ 28 w 29"/>
                  <a:gd name="T1" fmla="*/ 0 h 83"/>
                  <a:gd name="T2" fmla="*/ 0 w 29"/>
                  <a:gd name="T3" fmla="*/ 0 h 83"/>
                  <a:gd name="T4" fmla="*/ 0 w 29"/>
                  <a:gd name="T5" fmla="*/ 82 h 83"/>
                  <a:gd name="T6" fmla="*/ 28 w 29"/>
                  <a:gd name="T7" fmla="*/ 82 h 83"/>
                  <a:gd name="T8" fmla="*/ 28 w 29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3">
                    <a:moveTo>
                      <a:pt x="28" y="0"/>
                    </a:moveTo>
                    <a:lnTo>
                      <a:pt x="0" y="0"/>
                    </a:lnTo>
                    <a:lnTo>
                      <a:pt x="0" y="82"/>
                    </a:lnTo>
                    <a:lnTo>
                      <a:pt x="28" y="82"/>
                    </a:lnTo>
                    <a:lnTo>
                      <a:pt x="28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8" name="Freeform 387"/>
              <p:cNvSpPr>
                <a:spLocks noChangeArrowheads="1"/>
              </p:cNvSpPr>
              <p:nvPr/>
            </p:nvSpPr>
            <p:spPr bwMode="auto">
              <a:xfrm>
                <a:off x="8357687" y="9118048"/>
                <a:ext cx="27357" cy="82088"/>
              </a:xfrm>
              <a:custGeom>
                <a:avLst/>
                <a:gdLst>
                  <a:gd name="T0" fmla="*/ 29 w 30"/>
                  <a:gd name="T1" fmla="*/ 0 h 83"/>
                  <a:gd name="T2" fmla="*/ 0 w 30"/>
                  <a:gd name="T3" fmla="*/ 0 h 83"/>
                  <a:gd name="T4" fmla="*/ 0 w 30"/>
                  <a:gd name="T5" fmla="*/ 82 h 83"/>
                  <a:gd name="T6" fmla="*/ 29 w 30"/>
                  <a:gd name="T7" fmla="*/ 82 h 83"/>
                  <a:gd name="T8" fmla="*/ 29 w 30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0"/>
                    </a:moveTo>
                    <a:lnTo>
                      <a:pt x="0" y="0"/>
                    </a:lnTo>
                    <a:lnTo>
                      <a:pt x="0" y="82"/>
                    </a:lnTo>
                    <a:lnTo>
                      <a:pt x="29" y="82"/>
                    </a:lnTo>
                    <a:lnTo>
                      <a:pt x="29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9" name="Freeform 388"/>
              <p:cNvSpPr>
                <a:spLocks noChangeArrowheads="1"/>
              </p:cNvSpPr>
              <p:nvPr/>
            </p:nvSpPr>
            <p:spPr bwMode="auto">
              <a:xfrm>
                <a:off x="7837910" y="9118048"/>
                <a:ext cx="27357" cy="31923"/>
              </a:xfrm>
              <a:custGeom>
                <a:avLst/>
                <a:gdLst>
                  <a:gd name="T0" fmla="*/ 28 w 29"/>
                  <a:gd name="T1" fmla="*/ 33 h 34"/>
                  <a:gd name="T2" fmla="*/ 28 w 29"/>
                  <a:gd name="T3" fmla="*/ 33 h 34"/>
                  <a:gd name="T4" fmla="*/ 28 w 29"/>
                  <a:gd name="T5" fmla="*/ 0 h 34"/>
                  <a:gd name="T6" fmla="*/ 0 w 29"/>
                  <a:gd name="T7" fmla="*/ 0 h 34"/>
                  <a:gd name="T8" fmla="*/ 0 w 29"/>
                  <a:gd name="T9" fmla="*/ 16 h 34"/>
                  <a:gd name="T10" fmla="*/ 28 w 29"/>
                  <a:gd name="T11" fmla="*/ 3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34">
                    <a:moveTo>
                      <a:pt x="28" y="33"/>
                    </a:moveTo>
                    <a:lnTo>
                      <a:pt x="28" y="33"/>
                    </a:lnTo>
                    <a:cubicBezTo>
                      <a:pt x="28" y="0"/>
                      <a:pt x="28" y="0"/>
                      <a:pt x="2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2" y="21"/>
                      <a:pt x="20" y="29"/>
                      <a:pt x="28" y="33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0" name="Freeform 389"/>
              <p:cNvSpPr>
                <a:spLocks noChangeArrowheads="1"/>
              </p:cNvSpPr>
              <p:nvPr/>
            </p:nvSpPr>
            <p:spPr bwMode="auto">
              <a:xfrm>
                <a:off x="8097799" y="9118048"/>
                <a:ext cx="27357" cy="82088"/>
              </a:xfrm>
              <a:custGeom>
                <a:avLst/>
                <a:gdLst>
                  <a:gd name="T0" fmla="*/ 29 w 30"/>
                  <a:gd name="T1" fmla="*/ 0 h 83"/>
                  <a:gd name="T2" fmla="*/ 0 w 30"/>
                  <a:gd name="T3" fmla="*/ 0 h 83"/>
                  <a:gd name="T4" fmla="*/ 0 w 30"/>
                  <a:gd name="T5" fmla="*/ 82 h 83"/>
                  <a:gd name="T6" fmla="*/ 29 w 30"/>
                  <a:gd name="T7" fmla="*/ 82 h 83"/>
                  <a:gd name="T8" fmla="*/ 29 w 30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0"/>
                    </a:moveTo>
                    <a:lnTo>
                      <a:pt x="0" y="0"/>
                    </a:lnTo>
                    <a:lnTo>
                      <a:pt x="0" y="82"/>
                    </a:lnTo>
                    <a:lnTo>
                      <a:pt x="29" y="82"/>
                    </a:lnTo>
                    <a:lnTo>
                      <a:pt x="29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1" name="Freeform 390"/>
              <p:cNvSpPr>
                <a:spLocks noChangeArrowheads="1"/>
              </p:cNvSpPr>
              <p:nvPr/>
            </p:nvSpPr>
            <p:spPr bwMode="auto">
              <a:xfrm>
                <a:off x="8230023" y="9118048"/>
                <a:ext cx="27357" cy="82088"/>
              </a:xfrm>
              <a:custGeom>
                <a:avLst/>
                <a:gdLst>
                  <a:gd name="T0" fmla="*/ 29 w 30"/>
                  <a:gd name="T1" fmla="*/ 0 h 83"/>
                  <a:gd name="T2" fmla="*/ 0 w 30"/>
                  <a:gd name="T3" fmla="*/ 0 h 83"/>
                  <a:gd name="T4" fmla="*/ 0 w 30"/>
                  <a:gd name="T5" fmla="*/ 82 h 83"/>
                  <a:gd name="T6" fmla="*/ 29 w 30"/>
                  <a:gd name="T7" fmla="*/ 82 h 83"/>
                  <a:gd name="T8" fmla="*/ 29 w 30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83">
                    <a:moveTo>
                      <a:pt x="29" y="0"/>
                    </a:moveTo>
                    <a:lnTo>
                      <a:pt x="0" y="0"/>
                    </a:lnTo>
                    <a:lnTo>
                      <a:pt x="0" y="82"/>
                    </a:lnTo>
                    <a:lnTo>
                      <a:pt x="29" y="82"/>
                    </a:lnTo>
                    <a:lnTo>
                      <a:pt x="29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2" name="Freeform 391"/>
              <p:cNvSpPr>
                <a:spLocks noChangeArrowheads="1"/>
              </p:cNvSpPr>
              <p:nvPr/>
            </p:nvSpPr>
            <p:spPr bwMode="auto">
              <a:xfrm>
                <a:off x="8293855" y="9118048"/>
                <a:ext cx="27357" cy="82088"/>
              </a:xfrm>
              <a:custGeom>
                <a:avLst/>
                <a:gdLst>
                  <a:gd name="T0" fmla="*/ 28 w 29"/>
                  <a:gd name="T1" fmla="*/ 0 h 83"/>
                  <a:gd name="T2" fmla="*/ 0 w 29"/>
                  <a:gd name="T3" fmla="*/ 0 h 83"/>
                  <a:gd name="T4" fmla="*/ 0 w 29"/>
                  <a:gd name="T5" fmla="*/ 82 h 83"/>
                  <a:gd name="T6" fmla="*/ 28 w 29"/>
                  <a:gd name="T7" fmla="*/ 82 h 83"/>
                  <a:gd name="T8" fmla="*/ 28 w 29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83">
                    <a:moveTo>
                      <a:pt x="28" y="0"/>
                    </a:moveTo>
                    <a:lnTo>
                      <a:pt x="0" y="0"/>
                    </a:lnTo>
                    <a:lnTo>
                      <a:pt x="0" y="82"/>
                    </a:lnTo>
                    <a:lnTo>
                      <a:pt x="28" y="82"/>
                    </a:lnTo>
                    <a:lnTo>
                      <a:pt x="28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3" name="Freeform 392"/>
              <p:cNvSpPr>
                <a:spLocks noChangeArrowheads="1"/>
              </p:cNvSpPr>
              <p:nvPr/>
            </p:nvSpPr>
            <p:spPr bwMode="auto">
              <a:xfrm>
                <a:off x="8166190" y="9118048"/>
                <a:ext cx="22797" cy="82088"/>
              </a:xfrm>
              <a:custGeom>
                <a:avLst/>
                <a:gdLst>
                  <a:gd name="T0" fmla="*/ 25 w 26"/>
                  <a:gd name="T1" fmla="*/ 0 h 83"/>
                  <a:gd name="T2" fmla="*/ 0 w 26"/>
                  <a:gd name="T3" fmla="*/ 0 h 83"/>
                  <a:gd name="T4" fmla="*/ 0 w 26"/>
                  <a:gd name="T5" fmla="*/ 82 h 83"/>
                  <a:gd name="T6" fmla="*/ 25 w 26"/>
                  <a:gd name="T7" fmla="*/ 82 h 83"/>
                  <a:gd name="T8" fmla="*/ 25 w 26"/>
                  <a:gd name="T9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83">
                    <a:moveTo>
                      <a:pt x="25" y="0"/>
                    </a:moveTo>
                    <a:lnTo>
                      <a:pt x="0" y="0"/>
                    </a:lnTo>
                    <a:lnTo>
                      <a:pt x="0" y="82"/>
                    </a:lnTo>
                    <a:lnTo>
                      <a:pt x="25" y="82"/>
                    </a:lnTo>
                    <a:lnTo>
                      <a:pt x="25" y="0"/>
                    </a:ln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35" name="Rectángulo 534"/>
          <p:cNvSpPr/>
          <p:nvPr/>
        </p:nvSpPr>
        <p:spPr>
          <a:xfrm>
            <a:off x="7764732" y="4831109"/>
            <a:ext cx="16450277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EC" dirty="0">
              <a:latin typeface="Gadug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b="1" dirty="0" smtClean="0"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Administración </a:t>
            </a:r>
            <a:r>
              <a:rPr lang="es-ES" b="1" dirty="0"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Procesos</a:t>
            </a:r>
            <a:endParaRPr lang="es-EC" dirty="0">
              <a:latin typeface="Gadug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dirty="0"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administración por procesos constituye una práctica organizacional integral, que requiere compromiso, entendimiento y administración del nivel ejecutivo de la entidad; con el propósito de generar una cultura de mejoramiento y excelencia. </a:t>
            </a:r>
            <a:endParaRPr lang="es-EC" dirty="0">
              <a:latin typeface="Gadug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s-ES" dirty="0"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fundamenta en un catálogo de servicios y un catálogo de procesos, que demuestran su interrelación y el valor agregado a la entidad y a la ciudadanía.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8075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48"/>
          <p:cNvSpPr txBox="1"/>
          <p:nvPr/>
        </p:nvSpPr>
        <p:spPr>
          <a:xfrm>
            <a:off x="11291751" y="4062830"/>
            <a:ext cx="1211453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8800" b="1" dirty="0" smtClean="0">
                <a:solidFill>
                  <a:schemeClr val="accent4"/>
                </a:solidFill>
                <a:latin typeface="Calibri"/>
                <a:cs typeface="Calibri"/>
              </a:rPr>
              <a:t>CICLO DE PRESTACIÓN DE SERVICIOS Y ADMINISTRACIÓN POR PROCESOS</a:t>
            </a:r>
            <a:endParaRPr lang="es-ES" sz="8800" b="1" dirty="0">
              <a:solidFill>
                <a:schemeClr val="accent4"/>
              </a:solidFill>
              <a:latin typeface="Calibri"/>
              <a:cs typeface="Calibri"/>
            </a:endParaRPr>
          </a:p>
        </p:txBody>
      </p:sp>
      <p:grpSp>
        <p:nvGrpSpPr>
          <p:cNvPr id="84" name="Grupo 83"/>
          <p:cNvGrpSpPr/>
          <p:nvPr/>
        </p:nvGrpSpPr>
        <p:grpSpPr>
          <a:xfrm>
            <a:off x="-1995183" y="2831104"/>
            <a:ext cx="15639055" cy="7972651"/>
            <a:chOff x="1931560" y="4062830"/>
            <a:chExt cx="8203121" cy="4181878"/>
          </a:xfrm>
        </p:grpSpPr>
        <p:sp>
          <p:nvSpPr>
            <p:cNvPr id="45" name="Freeform 1"/>
            <p:cNvSpPr>
              <a:spLocks noChangeArrowheads="1"/>
            </p:cNvSpPr>
            <p:nvPr/>
          </p:nvSpPr>
          <p:spPr bwMode="auto">
            <a:xfrm>
              <a:off x="3923190" y="4062830"/>
              <a:ext cx="2450578" cy="2090939"/>
            </a:xfrm>
            <a:custGeom>
              <a:avLst/>
              <a:gdLst>
                <a:gd name="T0" fmla="*/ 4485 w 5255"/>
                <a:gd name="T1" fmla="*/ 0 h 4486"/>
                <a:gd name="T2" fmla="*/ 4485 w 5255"/>
                <a:gd name="T3" fmla="*/ 0 h 4486"/>
                <a:gd name="T4" fmla="*/ 4485 w 5255"/>
                <a:gd name="T5" fmla="*/ 0 h 4486"/>
                <a:gd name="T6" fmla="*/ 4485 w 5255"/>
                <a:gd name="T7" fmla="*/ 0 h 4486"/>
                <a:gd name="T8" fmla="*/ 0 w 5255"/>
                <a:gd name="T9" fmla="*/ 4485 h 4486"/>
                <a:gd name="T10" fmla="*/ 742 w 5255"/>
                <a:gd name="T11" fmla="*/ 3707 h 4486"/>
                <a:gd name="T12" fmla="*/ 1493 w 5255"/>
                <a:gd name="T13" fmla="*/ 4485 h 4486"/>
                <a:gd name="T14" fmla="*/ 4485 w 5255"/>
                <a:gd name="T15" fmla="*/ 1502 h 4486"/>
                <a:gd name="T16" fmla="*/ 4485 w 5255"/>
                <a:gd name="T17" fmla="*/ 1502 h 4486"/>
                <a:gd name="T18" fmla="*/ 5254 w 5255"/>
                <a:gd name="T19" fmla="*/ 751 h 4486"/>
                <a:gd name="T20" fmla="*/ 4485 w 5255"/>
                <a:gd name="T21" fmla="*/ 0 h 4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55" h="4486">
                  <a:moveTo>
                    <a:pt x="4485" y="0"/>
                  </a:moveTo>
                  <a:lnTo>
                    <a:pt x="4485" y="0"/>
                  </a:lnTo>
                  <a:lnTo>
                    <a:pt x="4485" y="0"/>
                  </a:lnTo>
                  <a:lnTo>
                    <a:pt x="4485" y="0"/>
                  </a:lnTo>
                  <a:cubicBezTo>
                    <a:pt x="2005" y="0"/>
                    <a:pt x="0" y="2015"/>
                    <a:pt x="0" y="4485"/>
                  </a:cubicBezTo>
                  <a:cubicBezTo>
                    <a:pt x="742" y="3707"/>
                    <a:pt x="742" y="3707"/>
                    <a:pt x="742" y="3707"/>
                  </a:cubicBezTo>
                  <a:cubicBezTo>
                    <a:pt x="1493" y="4485"/>
                    <a:pt x="1493" y="4485"/>
                    <a:pt x="1493" y="4485"/>
                  </a:cubicBezTo>
                  <a:cubicBezTo>
                    <a:pt x="1493" y="2842"/>
                    <a:pt x="2831" y="1502"/>
                    <a:pt x="4485" y="1502"/>
                  </a:cubicBezTo>
                  <a:lnTo>
                    <a:pt x="4485" y="1502"/>
                  </a:lnTo>
                  <a:cubicBezTo>
                    <a:pt x="5254" y="751"/>
                    <a:pt x="5254" y="751"/>
                    <a:pt x="5254" y="751"/>
                  </a:cubicBezTo>
                  <a:cubicBezTo>
                    <a:pt x="4485" y="0"/>
                    <a:pt x="4485" y="0"/>
                    <a:pt x="4485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6" name="Freeform 10"/>
            <p:cNvSpPr>
              <a:spLocks noChangeArrowheads="1"/>
            </p:cNvSpPr>
            <p:nvPr/>
          </p:nvSpPr>
          <p:spPr bwMode="auto">
            <a:xfrm>
              <a:off x="3923190" y="5791914"/>
              <a:ext cx="2090804" cy="2452794"/>
            </a:xfrm>
            <a:custGeom>
              <a:avLst/>
              <a:gdLst>
                <a:gd name="T0" fmla="*/ 0 w 4486"/>
                <a:gd name="T1" fmla="*/ 778 h 5262"/>
                <a:gd name="T2" fmla="*/ 0 w 4486"/>
                <a:gd name="T3" fmla="*/ 778 h 5262"/>
                <a:gd name="T4" fmla="*/ 0 w 4486"/>
                <a:gd name="T5" fmla="*/ 778 h 5262"/>
                <a:gd name="T6" fmla="*/ 0 w 4486"/>
                <a:gd name="T7" fmla="*/ 778 h 5262"/>
                <a:gd name="T8" fmla="*/ 4485 w 4486"/>
                <a:gd name="T9" fmla="*/ 5261 h 5262"/>
                <a:gd name="T10" fmla="*/ 3705 w 4486"/>
                <a:gd name="T11" fmla="*/ 4521 h 5262"/>
                <a:gd name="T12" fmla="*/ 4485 w 4486"/>
                <a:gd name="T13" fmla="*/ 3770 h 5262"/>
                <a:gd name="T14" fmla="*/ 1493 w 4486"/>
                <a:gd name="T15" fmla="*/ 778 h 5262"/>
                <a:gd name="T16" fmla="*/ 1493 w 4486"/>
                <a:gd name="T17" fmla="*/ 778 h 5262"/>
                <a:gd name="T18" fmla="*/ 742 w 4486"/>
                <a:gd name="T19" fmla="*/ 0 h 5262"/>
                <a:gd name="T20" fmla="*/ 0 w 4486"/>
                <a:gd name="T21" fmla="*/ 778 h 5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86" h="5262">
                  <a:moveTo>
                    <a:pt x="0" y="778"/>
                  </a:moveTo>
                  <a:lnTo>
                    <a:pt x="0" y="778"/>
                  </a:lnTo>
                  <a:lnTo>
                    <a:pt x="0" y="778"/>
                  </a:lnTo>
                  <a:lnTo>
                    <a:pt x="0" y="778"/>
                  </a:lnTo>
                  <a:cubicBezTo>
                    <a:pt x="0" y="3248"/>
                    <a:pt x="2005" y="5261"/>
                    <a:pt x="4485" y="5261"/>
                  </a:cubicBezTo>
                  <a:cubicBezTo>
                    <a:pt x="3705" y="4521"/>
                    <a:pt x="3705" y="4521"/>
                    <a:pt x="3705" y="4521"/>
                  </a:cubicBezTo>
                  <a:cubicBezTo>
                    <a:pt x="4485" y="3770"/>
                    <a:pt x="4485" y="3770"/>
                    <a:pt x="4485" y="3770"/>
                  </a:cubicBezTo>
                  <a:cubicBezTo>
                    <a:pt x="2831" y="3770"/>
                    <a:pt x="1493" y="2431"/>
                    <a:pt x="1493" y="778"/>
                  </a:cubicBezTo>
                  <a:lnTo>
                    <a:pt x="1493" y="778"/>
                  </a:lnTo>
                  <a:cubicBezTo>
                    <a:pt x="742" y="0"/>
                    <a:pt x="742" y="0"/>
                    <a:pt x="742" y="0"/>
                  </a:cubicBezTo>
                  <a:cubicBezTo>
                    <a:pt x="0" y="778"/>
                    <a:pt x="0" y="778"/>
                    <a:pt x="0" y="77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7" name="Freeform 19"/>
            <p:cNvSpPr>
              <a:spLocks noChangeArrowheads="1"/>
            </p:cNvSpPr>
            <p:nvPr/>
          </p:nvSpPr>
          <p:spPr bwMode="auto">
            <a:xfrm>
              <a:off x="5650107" y="6153768"/>
              <a:ext cx="2450578" cy="2090940"/>
            </a:xfrm>
            <a:custGeom>
              <a:avLst/>
              <a:gdLst>
                <a:gd name="T0" fmla="*/ 780 w 5255"/>
                <a:gd name="T1" fmla="*/ 4483 h 4484"/>
                <a:gd name="T2" fmla="*/ 780 w 5255"/>
                <a:gd name="T3" fmla="*/ 4483 h 4484"/>
                <a:gd name="T4" fmla="*/ 780 w 5255"/>
                <a:gd name="T5" fmla="*/ 4483 h 4484"/>
                <a:gd name="T6" fmla="*/ 780 w 5255"/>
                <a:gd name="T7" fmla="*/ 4483 h 4484"/>
                <a:gd name="T8" fmla="*/ 5254 w 5255"/>
                <a:gd name="T9" fmla="*/ 0 h 4484"/>
                <a:gd name="T10" fmla="*/ 4512 w 5255"/>
                <a:gd name="T11" fmla="*/ 778 h 4484"/>
                <a:gd name="T12" fmla="*/ 3761 w 5255"/>
                <a:gd name="T13" fmla="*/ 0 h 4484"/>
                <a:gd name="T14" fmla="*/ 780 w 5255"/>
                <a:gd name="T15" fmla="*/ 2992 h 4484"/>
                <a:gd name="T16" fmla="*/ 780 w 5255"/>
                <a:gd name="T17" fmla="*/ 2992 h 4484"/>
                <a:gd name="T18" fmla="*/ 0 w 5255"/>
                <a:gd name="T19" fmla="*/ 3743 h 4484"/>
                <a:gd name="T20" fmla="*/ 780 w 5255"/>
                <a:gd name="T21" fmla="*/ 4483 h 4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55" h="4484">
                  <a:moveTo>
                    <a:pt x="780" y="4483"/>
                  </a:moveTo>
                  <a:lnTo>
                    <a:pt x="780" y="4483"/>
                  </a:lnTo>
                  <a:lnTo>
                    <a:pt x="780" y="4483"/>
                  </a:lnTo>
                  <a:lnTo>
                    <a:pt x="780" y="4483"/>
                  </a:lnTo>
                  <a:cubicBezTo>
                    <a:pt x="3250" y="4483"/>
                    <a:pt x="5254" y="2470"/>
                    <a:pt x="5254" y="0"/>
                  </a:cubicBezTo>
                  <a:cubicBezTo>
                    <a:pt x="4512" y="778"/>
                    <a:pt x="4512" y="778"/>
                    <a:pt x="4512" y="778"/>
                  </a:cubicBezTo>
                  <a:cubicBezTo>
                    <a:pt x="3761" y="0"/>
                    <a:pt x="3761" y="0"/>
                    <a:pt x="3761" y="0"/>
                  </a:cubicBezTo>
                  <a:cubicBezTo>
                    <a:pt x="3761" y="1653"/>
                    <a:pt x="2424" y="2992"/>
                    <a:pt x="780" y="2992"/>
                  </a:cubicBezTo>
                  <a:lnTo>
                    <a:pt x="780" y="2992"/>
                  </a:lnTo>
                  <a:cubicBezTo>
                    <a:pt x="0" y="3743"/>
                    <a:pt x="0" y="3743"/>
                    <a:pt x="0" y="3743"/>
                  </a:cubicBezTo>
                  <a:cubicBezTo>
                    <a:pt x="780" y="4483"/>
                    <a:pt x="780" y="4483"/>
                    <a:pt x="780" y="448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" name="Freeform 28"/>
            <p:cNvSpPr>
              <a:spLocks noChangeArrowheads="1"/>
            </p:cNvSpPr>
            <p:nvPr/>
          </p:nvSpPr>
          <p:spPr bwMode="auto">
            <a:xfrm>
              <a:off x="6013994" y="4062830"/>
              <a:ext cx="2086690" cy="2454849"/>
            </a:xfrm>
            <a:custGeom>
              <a:avLst/>
              <a:gdLst>
                <a:gd name="T0" fmla="*/ 4474 w 4475"/>
                <a:gd name="T1" fmla="*/ 4485 h 5264"/>
                <a:gd name="T2" fmla="*/ 4474 w 4475"/>
                <a:gd name="T3" fmla="*/ 4485 h 5264"/>
                <a:gd name="T4" fmla="*/ 4474 w 4475"/>
                <a:gd name="T5" fmla="*/ 4485 h 5264"/>
                <a:gd name="T6" fmla="*/ 4474 w 4475"/>
                <a:gd name="T7" fmla="*/ 4485 h 5264"/>
                <a:gd name="T8" fmla="*/ 0 w 4475"/>
                <a:gd name="T9" fmla="*/ 0 h 5264"/>
                <a:gd name="T10" fmla="*/ 769 w 4475"/>
                <a:gd name="T11" fmla="*/ 751 h 5264"/>
                <a:gd name="T12" fmla="*/ 0 w 4475"/>
                <a:gd name="T13" fmla="*/ 1502 h 5264"/>
                <a:gd name="T14" fmla="*/ 2981 w 4475"/>
                <a:gd name="T15" fmla="*/ 4485 h 5264"/>
                <a:gd name="T16" fmla="*/ 2981 w 4475"/>
                <a:gd name="T17" fmla="*/ 4485 h 5264"/>
                <a:gd name="T18" fmla="*/ 3732 w 4475"/>
                <a:gd name="T19" fmla="*/ 5263 h 5264"/>
                <a:gd name="T20" fmla="*/ 4474 w 4475"/>
                <a:gd name="T21" fmla="*/ 4485 h 5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75" h="5264">
                  <a:moveTo>
                    <a:pt x="4474" y="4485"/>
                  </a:moveTo>
                  <a:lnTo>
                    <a:pt x="4474" y="4485"/>
                  </a:lnTo>
                  <a:lnTo>
                    <a:pt x="4474" y="4485"/>
                  </a:lnTo>
                  <a:lnTo>
                    <a:pt x="4474" y="4485"/>
                  </a:lnTo>
                  <a:cubicBezTo>
                    <a:pt x="4474" y="2015"/>
                    <a:pt x="2470" y="0"/>
                    <a:pt x="0" y="0"/>
                  </a:cubicBezTo>
                  <a:cubicBezTo>
                    <a:pt x="769" y="751"/>
                    <a:pt x="769" y="751"/>
                    <a:pt x="769" y="751"/>
                  </a:cubicBezTo>
                  <a:cubicBezTo>
                    <a:pt x="0" y="1502"/>
                    <a:pt x="0" y="1502"/>
                    <a:pt x="0" y="1502"/>
                  </a:cubicBezTo>
                  <a:cubicBezTo>
                    <a:pt x="1644" y="1502"/>
                    <a:pt x="2981" y="2842"/>
                    <a:pt x="2981" y="4485"/>
                  </a:cubicBezTo>
                  <a:lnTo>
                    <a:pt x="2981" y="4485"/>
                  </a:lnTo>
                  <a:cubicBezTo>
                    <a:pt x="3732" y="5263"/>
                    <a:pt x="3732" y="5263"/>
                    <a:pt x="3732" y="5263"/>
                  </a:cubicBezTo>
                  <a:cubicBezTo>
                    <a:pt x="4474" y="4485"/>
                    <a:pt x="4474" y="4485"/>
                    <a:pt x="4474" y="4485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61" name="TextBox 171"/>
            <p:cNvSpPr txBox="1"/>
            <p:nvPr/>
          </p:nvSpPr>
          <p:spPr>
            <a:xfrm>
              <a:off x="6844116" y="7164303"/>
              <a:ext cx="654592" cy="800183"/>
            </a:xfrm>
            <a:prstGeom prst="rect">
              <a:avLst/>
            </a:prstGeom>
            <a:noFill/>
          </p:spPr>
          <p:txBody>
            <a:bodyPr wrap="none" lIns="182843" tIns="91422" rIns="182843" bIns="91422" rtlCol="0">
              <a:spAutoFit/>
            </a:bodyPr>
            <a:lstStyle/>
            <a:p>
              <a:pPr algn="ctr"/>
              <a:r>
                <a:rPr lang="id-ID" sz="4000" b="1" dirty="0" smtClean="0">
                  <a:solidFill>
                    <a:schemeClr val="bg1"/>
                  </a:solidFill>
                  <a:latin typeface="Lato Regular"/>
                  <a:cs typeface="Lato Regular"/>
                </a:rPr>
                <a:t>4</a:t>
              </a:r>
              <a:endParaRPr lang="id-ID" sz="4000" b="1" dirty="0">
                <a:solidFill>
                  <a:schemeClr val="bg1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62" name="TextBox 172"/>
            <p:cNvSpPr txBox="1"/>
            <p:nvPr/>
          </p:nvSpPr>
          <p:spPr>
            <a:xfrm>
              <a:off x="4489744" y="7164303"/>
              <a:ext cx="654592" cy="800183"/>
            </a:xfrm>
            <a:prstGeom prst="rect">
              <a:avLst/>
            </a:prstGeom>
            <a:noFill/>
          </p:spPr>
          <p:txBody>
            <a:bodyPr wrap="none" lIns="182843" tIns="91422" rIns="182843" bIns="91422" rtlCol="0">
              <a:spAutoFit/>
            </a:bodyPr>
            <a:lstStyle/>
            <a:p>
              <a:pPr algn="ctr"/>
              <a:r>
                <a:rPr lang="id-ID" sz="4000" b="1" dirty="0" smtClean="0">
                  <a:solidFill>
                    <a:schemeClr val="bg1"/>
                  </a:solidFill>
                  <a:latin typeface="Lato Regular"/>
                  <a:cs typeface="Lato Regular"/>
                </a:rPr>
                <a:t>3</a:t>
              </a:r>
              <a:endParaRPr lang="id-ID" sz="4000" b="1" dirty="0">
                <a:solidFill>
                  <a:schemeClr val="bg1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63" name="TextBox 173"/>
            <p:cNvSpPr txBox="1"/>
            <p:nvPr/>
          </p:nvSpPr>
          <p:spPr>
            <a:xfrm>
              <a:off x="6844116" y="4505510"/>
              <a:ext cx="654592" cy="800183"/>
            </a:xfrm>
            <a:prstGeom prst="rect">
              <a:avLst/>
            </a:prstGeom>
            <a:noFill/>
          </p:spPr>
          <p:txBody>
            <a:bodyPr wrap="none" lIns="182843" tIns="91422" rIns="182843" bIns="91422" rtlCol="0">
              <a:spAutoFit/>
            </a:bodyPr>
            <a:lstStyle/>
            <a:p>
              <a:pPr algn="ctr"/>
              <a:r>
                <a:rPr lang="id-ID" sz="4000" b="1" dirty="0" smtClean="0">
                  <a:solidFill>
                    <a:schemeClr val="bg1"/>
                  </a:solidFill>
                  <a:latin typeface="Lato Regular"/>
                  <a:cs typeface="Lato Regular"/>
                </a:rPr>
                <a:t>2</a:t>
              </a:r>
              <a:endParaRPr lang="id-ID" sz="4000" b="1" dirty="0">
                <a:solidFill>
                  <a:schemeClr val="bg1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64" name="TextBox 174"/>
            <p:cNvSpPr txBox="1"/>
            <p:nvPr/>
          </p:nvSpPr>
          <p:spPr>
            <a:xfrm>
              <a:off x="4489744" y="4505510"/>
              <a:ext cx="654592" cy="800183"/>
            </a:xfrm>
            <a:prstGeom prst="rect">
              <a:avLst/>
            </a:prstGeom>
            <a:noFill/>
          </p:spPr>
          <p:txBody>
            <a:bodyPr wrap="none" lIns="182843" tIns="91422" rIns="182843" bIns="91422" rtlCol="0">
              <a:spAutoFit/>
            </a:bodyPr>
            <a:lstStyle/>
            <a:p>
              <a:pPr algn="ctr"/>
              <a:r>
                <a:rPr lang="id-ID" sz="4000" b="1" dirty="0" smtClean="0">
                  <a:solidFill>
                    <a:schemeClr val="bg1"/>
                  </a:solidFill>
                  <a:latin typeface="Lato Regular"/>
                  <a:cs typeface="Lato Regular"/>
                </a:rPr>
                <a:t>1</a:t>
              </a:r>
              <a:endParaRPr lang="id-ID" sz="4000" b="1" dirty="0">
                <a:solidFill>
                  <a:schemeClr val="bg1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73" name="Freeform 50"/>
            <p:cNvSpPr>
              <a:spLocks noChangeArrowheads="1"/>
            </p:cNvSpPr>
            <p:nvPr/>
          </p:nvSpPr>
          <p:spPr bwMode="auto">
            <a:xfrm>
              <a:off x="9762716" y="6811980"/>
              <a:ext cx="371965" cy="372061"/>
            </a:xfrm>
            <a:custGeom>
              <a:avLst/>
              <a:gdLst>
                <a:gd name="T0" fmla="*/ 235 w 634"/>
                <a:gd name="T1" fmla="*/ 162 h 634"/>
                <a:gd name="T2" fmla="*/ 235 w 634"/>
                <a:gd name="T3" fmla="*/ 118 h 634"/>
                <a:gd name="T4" fmla="*/ 117 w 634"/>
                <a:gd name="T5" fmla="*/ 133 h 634"/>
                <a:gd name="T6" fmla="*/ 117 w 634"/>
                <a:gd name="T7" fmla="*/ 236 h 634"/>
                <a:gd name="T8" fmla="*/ 162 w 634"/>
                <a:gd name="T9" fmla="*/ 236 h 634"/>
                <a:gd name="T10" fmla="*/ 250 w 634"/>
                <a:gd name="T11" fmla="*/ 280 h 634"/>
                <a:gd name="T12" fmla="*/ 176 w 634"/>
                <a:gd name="T13" fmla="*/ 162 h 634"/>
                <a:gd name="T14" fmla="*/ 485 w 634"/>
                <a:gd name="T15" fmla="*/ 383 h 634"/>
                <a:gd name="T16" fmla="*/ 471 w 634"/>
                <a:gd name="T17" fmla="*/ 398 h 634"/>
                <a:gd name="T18" fmla="*/ 383 w 634"/>
                <a:gd name="T19" fmla="*/ 354 h 634"/>
                <a:gd name="T20" fmla="*/ 441 w 634"/>
                <a:gd name="T21" fmla="*/ 471 h 634"/>
                <a:gd name="T22" fmla="*/ 367 w 634"/>
                <a:gd name="T23" fmla="*/ 501 h 634"/>
                <a:gd name="T24" fmla="*/ 485 w 634"/>
                <a:gd name="T25" fmla="*/ 516 h 634"/>
                <a:gd name="T26" fmla="*/ 515 w 634"/>
                <a:gd name="T27" fmla="*/ 501 h 634"/>
                <a:gd name="T28" fmla="*/ 485 w 634"/>
                <a:gd name="T29" fmla="*/ 383 h 634"/>
                <a:gd name="T30" fmla="*/ 250 w 634"/>
                <a:gd name="T31" fmla="*/ 354 h 634"/>
                <a:gd name="T32" fmla="*/ 162 w 634"/>
                <a:gd name="T33" fmla="*/ 398 h 634"/>
                <a:gd name="T34" fmla="*/ 117 w 634"/>
                <a:gd name="T35" fmla="*/ 398 h 634"/>
                <a:gd name="T36" fmla="*/ 117 w 634"/>
                <a:gd name="T37" fmla="*/ 516 h 634"/>
                <a:gd name="T38" fmla="*/ 235 w 634"/>
                <a:gd name="T39" fmla="*/ 516 h 634"/>
                <a:gd name="T40" fmla="*/ 235 w 634"/>
                <a:gd name="T41" fmla="*/ 471 h 634"/>
                <a:gd name="T42" fmla="*/ 279 w 634"/>
                <a:gd name="T43" fmla="*/ 383 h 634"/>
                <a:gd name="T44" fmla="*/ 544 w 634"/>
                <a:gd name="T45" fmla="*/ 0 h 634"/>
                <a:gd name="T46" fmla="*/ 73 w 634"/>
                <a:gd name="T47" fmla="*/ 0 h 634"/>
                <a:gd name="T48" fmla="*/ 0 w 634"/>
                <a:gd name="T49" fmla="*/ 560 h 634"/>
                <a:gd name="T50" fmla="*/ 544 w 634"/>
                <a:gd name="T51" fmla="*/ 633 h 634"/>
                <a:gd name="T52" fmla="*/ 633 w 634"/>
                <a:gd name="T53" fmla="*/ 89 h 634"/>
                <a:gd name="T54" fmla="*/ 588 w 634"/>
                <a:gd name="T55" fmla="*/ 560 h 634"/>
                <a:gd name="T56" fmla="*/ 544 w 634"/>
                <a:gd name="T57" fmla="*/ 589 h 634"/>
                <a:gd name="T58" fmla="*/ 44 w 634"/>
                <a:gd name="T59" fmla="*/ 560 h 634"/>
                <a:gd name="T60" fmla="*/ 73 w 634"/>
                <a:gd name="T61" fmla="*/ 45 h 634"/>
                <a:gd name="T62" fmla="*/ 588 w 634"/>
                <a:gd name="T63" fmla="*/ 89 h 634"/>
                <a:gd name="T64" fmla="*/ 485 w 634"/>
                <a:gd name="T65" fmla="*/ 118 h 634"/>
                <a:gd name="T66" fmla="*/ 397 w 634"/>
                <a:gd name="T67" fmla="*/ 118 h 634"/>
                <a:gd name="T68" fmla="*/ 397 w 634"/>
                <a:gd name="T69" fmla="*/ 162 h 634"/>
                <a:gd name="T70" fmla="*/ 353 w 634"/>
                <a:gd name="T71" fmla="*/ 251 h 634"/>
                <a:gd name="T72" fmla="*/ 471 w 634"/>
                <a:gd name="T73" fmla="*/ 192 h 634"/>
                <a:gd name="T74" fmla="*/ 485 w 634"/>
                <a:gd name="T75" fmla="*/ 266 h 634"/>
                <a:gd name="T76" fmla="*/ 515 w 634"/>
                <a:gd name="T77" fmla="*/ 148 h 634"/>
                <a:gd name="T78" fmla="*/ 485 w 634"/>
                <a:gd name="T79" fmla="*/ 118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34" h="634">
                  <a:moveTo>
                    <a:pt x="235" y="162"/>
                  </a:moveTo>
                  <a:lnTo>
                    <a:pt x="235" y="162"/>
                  </a:lnTo>
                  <a:cubicBezTo>
                    <a:pt x="250" y="162"/>
                    <a:pt x="250" y="148"/>
                    <a:pt x="250" y="148"/>
                  </a:cubicBezTo>
                  <a:cubicBezTo>
                    <a:pt x="250" y="133"/>
                    <a:pt x="250" y="118"/>
                    <a:pt x="235" y="118"/>
                  </a:cubicBezTo>
                  <a:cubicBezTo>
                    <a:pt x="132" y="118"/>
                    <a:pt x="132" y="118"/>
                    <a:pt x="132" y="118"/>
                  </a:cubicBezTo>
                  <a:cubicBezTo>
                    <a:pt x="132" y="118"/>
                    <a:pt x="132" y="118"/>
                    <a:pt x="117" y="133"/>
                  </a:cubicBezTo>
                  <a:cubicBezTo>
                    <a:pt x="117" y="133"/>
                    <a:pt x="117" y="133"/>
                    <a:pt x="117" y="148"/>
                  </a:cubicBezTo>
                  <a:cubicBezTo>
                    <a:pt x="117" y="236"/>
                    <a:pt x="117" y="236"/>
                    <a:pt x="117" y="236"/>
                  </a:cubicBezTo>
                  <a:cubicBezTo>
                    <a:pt x="117" y="251"/>
                    <a:pt x="132" y="266"/>
                    <a:pt x="132" y="266"/>
                  </a:cubicBezTo>
                  <a:cubicBezTo>
                    <a:pt x="147" y="266"/>
                    <a:pt x="162" y="251"/>
                    <a:pt x="162" y="236"/>
                  </a:cubicBezTo>
                  <a:cubicBezTo>
                    <a:pt x="162" y="192"/>
                    <a:pt x="162" y="192"/>
                    <a:pt x="162" y="192"/>
                  </a:cubicBezTo>
                  <a:cubicBezTo>
                    <a:pt x="250" y="280"/>
                    <a:pt x="250" y="280"/>
                    <a:pt x="250" y="280"/>
                  </a:cubicBezTo>
                  <a:cubicBezTo>
                    <a:pt x="279" y="251"/>
                    <a:pt x="279" y="251"/>
                    <a:pt x="279" y="251"/>
                  </a:cubicBezTo>
                  <a:cubicBezTo>
                    <a:pt x="176" y="162"/>
                    <a:pt x="176" y="162"/>
                    <a:pt x="176" y="162"/>
                  </a:cubicBezTo>
                  <a:lnTo>
                    <a:pt x="235" y="162"/>
                  </a:lnTo>
                  <a:close/>
                  <a:moveTo>
                    <a:pt x="485" y="383"/>
                  </a:moveTo>
                  <a:lnTo>
                    <a:pt x="485" y="383"/>
                  </a:lnTo>
                  <a:cubicBezTo>
                    <a:pt x="485" y="383"/>
                    <a:pt x="471" y="383"/>
                    <a:pt x="471" y="398"/>
                  </a:cubicBezTo>
                  <a:cubicBezTo>
                    <a:pt x="471" y="442"/>
                    <a:pt x="471" y="442"/>
                    <a:pt x="471" y="442"/>
                  </a:cubicBezTo>
                  <a:cubicBezTo>
                    <a:pt x="383" y="354"/>
                    <a:pt x="383" y="354"/>
                    <a:pt x="383" y="354"/>
                  </a:cubicBezTo>
                  <a:cubicBezTo>
                    <a:pt x="353" y="383"/>
                    <a:pt x="353" y="383"/>
                    <a:pt x="353" y="383"/>
                  </a:cubicBezTo>
                  <a:cubicBezTo>
                    <a:pt x="441" y="471"/>
                    <a:pt x="441" y="471"/>
                    <a:pt x="441" y="471"/>
                  </a:cubicBezTo>
                  <a:cubicBezTo>
                    <a:pt x="397" y="471"/>
                    <a:pt x="397" y="471"/>
                    <a:pt x="397" y="471"/>
                  </a:cubicBezTo>
                  <a:cubicBezTo>
                    <a:pt x="383" y="471"/>
                    <a:pt x="367" y="486"/>
                    <a:pt x="367" y="501"/>
                  </a:cubicBezTo>
                  <a:cubicBezTo>
                    <a:pt x="367" y="501"/>
                    <a:pt x="383" y="516"/>
                    <a:pt x="397" y="516"/>
                  </a:cubicBezTo>
                  <a:cubicBezTo>
                    <a:pt x="485" y="516"/>
                    <a:pt x="485" y="516"/>
                    <a:pt x="485" y="516"/>
                  </a:cubicBezTo>
                  <a:cubicBezTo>
                    <a:pt x="500" y="516"/>
                    <a:pt x="500" y="516"/>
                    <a:pt x="500" y="516"/>
                  </a:cubicBezTo>
                  <a:cubicBezTo>
                    <a:pt x="515" y="501"/>
                    <a:pt x="515" y="501"/>
                    <a:pt x="515" y="501"/>
                  </a:cubicBezTo>
                  <a:cubicBezTo>
                    <a:pt x="515" y="398"/>
                    <a:pt x="515" y="398"/>
                    <a:pt x="515" y="398"/>
                  </a:cubicBezTo>
                  <a:cubicBezTo>
                    <a:pt x="515" y="383"/>
                    <a:pt x="500" y="383"/>
                    <a:pt x="485" y="383"/>
                  </a:cubicBezTo>
                  <a:close/>
                  <a:moveTo>
                    <a:pt x="250" y="354"/>
                  </a:moveTo>
                  <a:lnTo>
                    <a:pt x="250" y="354"/>
                  </a:lnTo>
                  <a:cubicBezTo>
                    <a:pt x="162" y="442"/>
                    <a:pt x="162" y="442"/>
                    <a:pt x="162" y="442"/>
                  </a:cubicBezTo>
                  <a:cubicBezTo>
                    <a:pt x="162" y="398"/>
                    <a:pt x="162" y="398"/>
                    <a:pt x="162" y="398"/>
                  </a:cubicBezTo>
                  <a:cubicBezTo>
                    <a:pt x="162" y="383"/>
                    <a:pt x="147" y="383"/>
                    <a:pt x="132" y="383"/>
                  </a:cubicBezTo>
                  <a:cubicBezTo>
                    <a:pt x="132" y="383"/>
                    <a:pt x="117" y="383"/>
                    <a:pt x="117" y="398"/>
                  </a:cubicBezTo>
                  <a:cubicBezTo>
                    <a:pt x="117" y="501"/>
                    <a:pt x="117" y="501"/>
                    <a:pt x="117" y="501"/>
                  </a:cubicBezTo>
                  <a:cubicBezTo>
                    <a:pt x="117" y="501"/>
                    <a:pt x="117" y="501"/>
                    <a:pt x="117" y="516"/>
                  </a:cubicBezTo>
                  <a:cubicBezTo>
                    <a:pt x="132" y="516"/>
                    <a:pt x="132" y="516"/>
                    <a:pt x="132" y="516"/>
                  </a:cubicBezTo>
                  <a:cubicBezTo>
                    <a:pt x="235" y="516"/>
                    <a:pt x="235" y="516"/>
                    <a:pt x="235" y="516"/>
                  </a:cubicBezTo>
                  <a:cubicBezTo>
                    <a:pt x="250" y="516"/>
                    <a:pt x="250" y="501"/>
                    <a:pt x="250" y="501"/>
                  </a:cubicBezTo>
                  <a:cubicBezTo>
                    <a:pt x="250" y="486"/>
                    <a:pt x="250" y="471"/>
                    <a:pt x="235" y="471"/>
                  </a:cubicBezTo>
                  <a:cubicBezTo>
                    <a:pt x="176" y="471"/>
                    <a:pt x="176" y="471"/>
                    <a:pt x="176" y="471"/>
                  </a:cubicBezTo>
                  <a:cubicBezTo>
                    <a:pt x="279" y="383"/>
                    <a:pt x="279" y="383"/>
                    <a:pt x="279" y="383"/>
                  </a:cubicBezTo>
                  <a:lnTo>
                    <a:pt x="250" y="354"/>
                  </a:lnTo>
                  <a:close/>
                  <a:moveTo>
                    <a:pt x="544" y="0"/>
                  </a:moveTo>
                  <a:lnTo>
                    <a:pt x="544" y="0"/>
                  </a:lnTo>
                  <a:cubicBezTo>
                    <a:pt x="73" y="0"/>
                    <a:pt x="73" y="0"/>
                    <a:pt x="73" y="0"/>
                  </a:cubicBezTo>
                  <a:cubicBezTo>
                    <a:pt x="29" y="0"/>
                    <a:pt x="0" y="45"/>
                    <a:pt x="0" y="89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604"/>
                    <a:pt x="29" y="633"/>
                    <a:pt x="73" y="633"/>
                  </a:cubicBezTo>
                  <a:cubicBezTo>
                    <a:pt x="544" y="633"/>
                    <a:pt x="544" y="633"/>
                    <a:pt x="544" y="633"/>
                  </a:cubicBezTo>
                  <a:cubicBezTo>
                    <a:pt x="588" y="633"/>
                    <a:pt x="633" y="604"/>
                    <a:pt x="633" y="560"/>
                  </a:cubicBezTo>
                  <a:cubicBezTo>
                    <a:pt x="633" y="89"/>
                    <a:pt x="633" y="89"/>
                    <a:pt x="633" y="89"/>
                  </a:cubicBezTo>
                  <a:cubicBezTo>
                    <a:pt x="633" y="45"/>
                    <a:pt x="588" y="0"/>
                    <a:pt x="544" y="0"/>
                  </a:cubicBezTo>
                  <a:close/>
                  <a:moveTo>
                    <a:pt x="588" y="560"/>
                  </a:moveTo>
                  <a:lnTo>
                    <a:pt x="588" y="560"/>
                  </a:lnTo>
                  <a:cubicBezTo>
                    <a:pt x="588" y="575"/>
                    <a:pt x="574" y="589"/>
                    <a:pt x="544" y="589"/>
                  </a:cubicBezTo>
                  <a:cubicBezTo>
                    <a:pt x="73" y="589"/>
                    <a:pt x="73" y="589"/>
                    <a:pt x="73" y="589"/>
                  </a:cubicBezTo>
                  <a:cubicBezTo>
                    <a:pt x="58" y="589"/>
                    <a:pt x="44" y="575"/>
                    <a:pt x="44" y="560"/>
                  </a:cubicBezTo>
                  <a:cubicBezTo>
                    <a:pt x="44" y="89"/>
                    <a:pt x="44" y="89"/>
                    <a:pt x="44" y="89"/>
                  </a:cubicBezTo>
                  <a:cubicBezTo>
                    <a:pt x="44" y="59"/>
                    <a:pt x="58" y="45"/>
                    <a:pt x="73" y="45"/>
                  </a:cubicBezTo>
                  <a:cubicBezTo>
                    <a:pt x="544" y="45"/>
                    <a:pt x="544" y="45"/>
                    <a:pt x="544" y="45"/>
                  </a:cubicBezTo>
                  <a:cubicBezTo>
                    <a:pt x="574" y="45"/>
                    <a:pt x="588" y="59"/>
                    <a:pt x="588" y="89"/>
                  </a:cubicBezTo>
                  <a:lnTo>
                    <a:pt x="588" y="560"/>
                  </a:lnTo>
                  <a:close/>
                  <a:moveTo>
                    <a:pt x="485" y="118"/>
                  </a:moveTo>
                  <a:lnTo>
                    <a:pt x="485" y="118"/>
                  </a:lnTo>
                  <a:cubicBezTo>
                    <a:pt x="397" y="118"/>
                    <a:pt x="397" y="118"/>
                    <a:pt x="397" y="118"/>
                  </a:cubicBezTo>
                  <a:cubicBezTo>
                    <a:pt x="383" y="118"/>
                    <a:pt x="367" y="133"/>
                    <a:pt x="367" y="148"/>
                  </a:cubicBezTo>
                  <a:cubicBezTo>
                    <a:pt x="367" y="148"/>
                    <a:pt x="383" y="162"/>
                    <a:pt x="397" y="162"/>
                  </a:cubicBezTo>
                  <a:cubicBezTo>
                    <a:pt x="441" y="162"/>
                    <a:pt x="441" y="162"/>
                    <a:pt x="441" y="162"/>
                  </a:cubicBezTo>
                  <a:cubicBezTo>
                    <a:pt x="353" y="251"/>
                    <a:pt x="353" y="251"/>
                    <a:pt x="353" y="251"/>
                  </a:cubicBezTo>
                  <a:cubicBezTo>
                    <a:pt x="383" y="280"/>
                    <a:pt x="383" y="280"/>
                    <a:pt x="383" y="280"/>
                  </a:cubicBezTo>
                  <a:cubicBezTo>
                    <a:pt x="471" y="192"/>
                    <a:pt x="471" y="192"/>
                    <a:pt x="471" y="192"/>
                  </a:cubicBezTo>
                  <a:cubicBezTo>
                    <a:pt x="471" y="236"/>
                    <a:pt x="471" y="236"/>
                    <a:pt x="471" y="236"/>
                  </a:cubicBezTo>
                  <a:cubicBezTo>
                    <a:pt x="471" y="251"/>
                    <a:pt x="485" y="266"/>
                    <a:pt x="485" y="266"/>
                  </a:cubicBezTo>
                  <a:cubicBezTo>
                    <a:pt x="500" y="266"/>
                    <a:pt x="515" y="251"/>
                    <a:pt x="515" y="236"/>
                  </a:cubicBezTo>
                  <a:cubicBezTo>
                    <a:pt x="515" y="148"/>
                    <a:pt x="515" y="148"/>
                    <a:pt x="515" y="148"/>
                  </a:cubicBezTo>
                  <a:cubicBezTo>
                    <a:pt x="515" y="133"/>
                    <a:pt x="515" y="133"/>
                    <a:pt x="500" y="133"/>
                  </a:cubicBezTo>
                  <a:cubicBezTo>
                    <a:pt x="500" y="118"/>
                    <a:pt x="500" y="118"/>
                    <a:pt x="485" y="1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243797" tIns="121899" rIns="243797" bIns="121899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4" name="Freeform 108"/>
            <p:cNvSpPr>
              <a:spLocks noChangeArrowheads="1"/>
            </p:cNvSpPr>
            <p:nvPr/>
          </p:nvSpPr>
          <p:spPr bwMode="auto">
            <a:xfrm>
              <a:off x="1931560" y="6827423"/>
              <a:ext cx="361215" cy="372061"/>
            </a:xfrm>
            <a:custGeom>
              <a:avLst/>
              <a:gdLst>
                <a:gd name="T0" fmla="*/ 88 w 619"/>
                <a:gd name="T1" fmla="*/ 89 h 634"/>
                <a:gd name="T2" fmla="*/ 88 w 619"/>
                <a:gd name="T3" fmla="*/ 89 h 634"/>
                <a:gd name="T4" fmla="*/ 73 w 619"/>
                <a:gd name="T5" fmla="*/ 103 h 634"/>
                <a:gd name="T6" fmla="*/ 88 w 619"/>
                <a:gd name="T7" fmla="*/ 118 h 634"/>
                <a:gd name="T8" fmla="*/ 118 w 619"/>
                <a:gd name="T9" fmla="*/ 103 h 634"/>
                <a:gd name="T10" fmla="*/ 88 w 619"/>
                <a:gd name="T11" fmla="*/ 89 h 634"/>
                <a:gd name="T12" fmla="*/ 545 w 619"/>
                <a:gd name="T13" fmla="*/ 0 h 634"/>
                <a:gd name="T14" fmla="*/ 545 w 619"/>
                <a:gd name="T15" fmla="*/ 0 h 634"/>
                <a:gd name="T16" fmla="*/ 73 w 619"/>
                <a:gd name="T17" fmla="*/ 0 h 634"/>
                <a:gd name="T18" fmla="*/ 0 w 619"/>
                <a:gd name="T19" fmla="*/ 89 h 634"/>
                <a:gd name="T20" fmla="*/ 0 w 619"/>
                <a:gd name="T21" fmla="*/ 560 h 634"/>
                <a:gd name="T22" fmla="*/ 73 w 619"/>
                <a:gd name="T23" fmla="*/ 633 h 634"/>
                <a:gd name="T24" fmla="*/ 545 w 619"/>
                <a:gd name="T25" fmla="*/ 633 h 634"/>
                <a:gd name="T26" fmla="*/ 618 w 619"/>
                <a:gd name="T27" fmla="*/ 560 h 634"/>
                <a:gd name="T28" fmla="*/ 618 w 619"/>
                <a:gd name="T29" fmla="*/ 89 h 634"/>
                <a:gd name="T30" fmla="*/ 545 w 619"/>
                <a:gd name="T31" fmla="*/ 0 h 634"/>
                <a:gd name="T32" fmla="*/ 589 w 619"/>
                <a:gd name="T33" fmla="*/ 560 h 634"/>
                <a:gd name="T34" fmla="*/ 589 w 619"/>
                <a:gd name="T35" fmla="*/ 560 h 634"/>
                <a:gd name="T36" fmla="*/ 545 w 619"/>
                <a:gd name="T37" fmla="*/ 589 h 634"/>
                <a:gd name="T38" fmla="*/ 73 w 619"/>
                <a:gd name="T39" fmla="*/ 589 h 634"/>
                <a:gd name="T40" fmla="*/ 29 w 619"/>
                <a:gd name="T41" fmla="*/ 560 h 634"/>
                <a:gd name="T42" fmla="*/ 29 w 619"/>
                <a:gd name="T43" fmla="*/ 206 h 634"/>
                <a:gd name="T44" fmla="*/ 589 w 619"/>
                <a:gd name="T45" fmla="*/ 206 h 634"/>
                <a:gd name="T46" fmla="*/ 589 w 619"/>
                <a:gd name="T47" fmla="*/ 560 h 634"/>
                <a:gd name="T48" fmla="*/ 589 w 619"/>
                <a:gd name="T49" fmla="*/ 162 h 634"/>
                <a:gd name="T50" fmla="*/ 589 w 619"/>
                <a:gd name="T51" fmla="*/ 162 h 634"/>
                <a:gd name="T52" fmla="*/ 29 w 619"/>
                <a:gd name="T53" fmla="*/ 162 h 634"/>
                <a:gd name="T54" fmla="*/ 29 w 619"/>
                <a:gd name="T55" fmla="*/ 89 h 634"/>
                <a:gd name="T56" fmla="*/ 73 w 619"/>
                <a:gd name="T57" fmla="*/ 44 h 634"/>
                <a:gd name="T58" fmla="*/ 545 w 619"/>
                <a:gd name="T59" fmla="*/ 44 h 634"/>
                <a:gd name="T60" fmla="*/ 589 w 619"/>
                <a:gd name="T61" fmla="*/ 89 h 634"/>
                <a:gd name="T62" fmla="*/ 589 w 619"/>
                <a:gd name="T63" fmla="*/ 162 h 634"/>
                <a:gd name="T64" fmla="*/ 250 w 619"/>
                <a:gd name="T65" fmla="*/ 89 h 634"/>
                <a:gd name="T66" fmla="*/ 250 w 619"/>
                <a:gd name="T67" fmla="*/ 89 h 634"/>
                <a:gd name="T68" fmla="*/ 235 w 619"/>
                <a:gd name="T69" fmla="*/ 103 h 634"/>
                <a:gd name="T70" fmla="*/ 250 w 619"/>
                <a:gd name="T71" fmla="*/ 118 h 634"/>
                <a:gd name="T72" fmla="*/ 265 w 619"/>
                <a:gd name="T73" fmla="*/ 103 h 634"/>
                <a:gd name="T74" fmla="*/ 250 w 619"/>
                <a:gd name="T75" fmla="*/ 89 h 634"/>
                <a:gd name="T76" fmla="*/ 177 w 619"/>
                <a:gd name="T77" fmla="*/ 89 h 634"/>
                <a:gd name="T78" fmla="*/ 177 w 619"/>
                <a:gd name="T79" fmla="*/ 89 h 634"/>
                <a:gd name="T80" fmla="*/ 147 w 619"/>
                <a:gd name="T81" fmla="*/ 103 h 634"/>
                <a:gd name="T82" fmla="*/ 177 w 619"/>
                <a:gd name="T83" fmla="*/ 118 h 634"/>
                <a:gd name="T84" fmla="*/ 191 w 619"/>
                <a:gd name="T85" fmla="*/ 103 h 634"/>
                <a:gd name="T86" fmla="*/ 177 w 619"/>
                <a:gd name="T87" fmla="*/ 89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19" h="634">
                  <a:moveTo>
                    <a:pt x="88" y="89"/>
                  </a:moveTo>
                  <a:lnTo>
                    <a:pt x="88" y="89"/>
                  </a:lnTo>
                  <a:cubicBezTo>
                    <a:pt x="88" y="89"/>
                    <a:pt x="73" y="89"/>
                    <a:pt x="73" y="103"/>
                  </a:cubicBezTo>
                  <a:cubicBezTo>
                    <a:pt x="73" y="118"/>
                    <a:pt x="88" y="118"/>
                    <a:pt x="88" y="118"/>
                  </a:cubicBezTo>
                  <a:cubicBezTo>
                    <a:pt x="103" y="118"/>
                    <a:pt x="118" y="118"/>
                    <a:pt x="118" y="103"/>
                  </a:cubicBezTo>
                  <a:cubicBezTo>
                    <a:pt x="118" y="89"/>
                    <a:pt x="103" y="89"/>
                    <a:pt x="88" y="89"/>
                  </a:cubicBezTo>
                  <a:close/>
                  <a:moveTo>
                    <a:pt x="545" y="0"/>
                  </a:moveTo>
                  <a:lnTo>
                    <a:pt x="545" y="0"/>
                  </a:lnTo>
                  <a:cubicBezTo>
                    <a:pt x="73" y="0"/>
                    <a:pt x="73" y="0"/>
                    <a:pt x="73" y="0"/>
                  </a:cubicBezTo>
                  <a:cubicBezTo>
                    <a:pt x="29" y="0"/>
                    <a:pt x="0" y="44"/>
                    <a:pt x="0" y="89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604"/>
                    <a:pt x="29" y="633"/>
                    <a:pt x="73" y="633"/>
                  </a:cubicBezTo>
                  <a:cubicBezTo>
                    <a:pt x="545" y="633"/>
                    <a:pt x="545" y="633"/>
                    <a:pt x="545" y="633"/>
                  </a:cubicBezTo>
                  <a:cubicBezTo>
                    <a:pt x="589" y="633"/>
                    <a:pt x="618" y="604"/>
                    <a:pt x="618" y="560"/>
                  </a:cubicBezTo>
                  <a:cubicBezTo>
                    <a:pt x="618" y="89"/>
                    <a:pt x="618" y="89"/>
                    <a:pt x="618" y="89"/>
                  </a:cubicBezTo>
                  <a:cubicBezTo>
                    <a:pt x="618" y="44"/>
                    <a:pt x="589" y="0"/>
                    <a:pt x="545" y="0"/>
                  </a:cubicBezTo>
                  <a:close/>
                  <a:moveTo>
                    <a:pt x="589" y="560"/>
                  </a:moveTo>
                  <a:lnTo>
                    <a:pt x="589" y="560"/>
                  </a:lnTo>
                  <a:cubicBezTo>
                    <a:pt x="589" y="574"/>
                    <a:pt x="559" y="589"/>
                    <a:pt x="545" y="589"/>
                  </a:cubicBezTo>
                  <a:cubicBezTo>
                    <a:pt x="73" y="589"/>
                    <a:pt x="73" y="589"/>
                    <a:pt x="73" y="589"/>
                  </a:cubicBezTo>
                  <a:cubicBezTo>
                    <a:pt x="59" y="589"/>
                    <a:pt x="29" y="574"/>
                    <a:pt x="29" y="560"/>
                  </a:cubicBezTo>
                  <a:cubicBezTo>
                    <a:pt x="29" y="206"/>
                    <a:pt x="29" y="206"/>
                    <a:pt x="29" y="206"/>
                  </a:cubicBezTo>
                  <a:cubicBezTo>
                    <a:pt x="589" y="206"/>
                    <a:pt x="589" y="206"/>
                    <a:pt x="589" y="206"/>
                  </a:cubicBezTo>
                  <a:lnTo>
                    <a:pt x="589" y="560"/>
                  </a:lnTo>
                  <a:close/>
                  <a:moveTo>
                    <a:pt x="589" y="162"/>
                  </a:moveTo>
                  <a:lnTo>
                    <a:pt x="589" y="162"/>
                  </a:lnTo>
                  <a:cubicBezTo>
                    <a:pt x="29" y="162"/>
                    <a:pt x="29" y="162"/>
                    <a:pt x="29" y="162"/>
                  </a:cubicBezTo>
                  <a:cubicBezTo>
                    <a:pt x="29" y="89"/>
                    <a:pt x="29" y="89"/>
                    <a:pt x="29" y="89"/>
                  </a:cubicBezTo>
                  <a:cubicBezTo>
                    <a:pt x="29" y="59"/>
                    <a:pt x="59" y="44"/>
                    <a:pt x="73" y="44"/>
                  </a:cubicBezTo>
                  <a:cubicBezTo>
                    <a:pt x="545" y="44"/>
                    <a:pt x="545" y="44"/>
                    <a:pt x="545" y="44"/>
                  </a:cubicBezTo>
                  <a:cubicBezTo>
                    <a:pt x="559" y="44"/>
                    <a:pt x="589" y="59"/>
                    <a:pt x="589" y="89"/>
                  </a:cubicBezTo>
                  <a:lnTo>
                    <a:pt x="589" y="162"/>
                  </a:lnTo>
                  <a:close/>
                  <a:moveTo>
                    <a:pt x="250" y="89"/>
                  </a:moveTo>
                  <a:lnTo>
                    <a:pt x="250" y="89"/>
                  </a:lnTo>
                  <a:cubicBezTo>
                    <a:pt x="235" y="89"/>
                    <a:pt x="235" y="89"/>
                    <a:pt x="235" y="103"/>
                  </a:cubicBezTo>
                  <a:cubicBezTo>
                    <a:pt x="235" y="118"/>
                    <a:pt x="235" y="118"/>
                    <a:pt x="250" y="118"/>
                  </a:cubicBezTo>
                  <a:cubicBezTo>
                    <a:pt x="265" y="118"/>
                    <a:pt x="265" y="118"/>
                    <a:pt x="265" y="103"/>
                  </a:cubicBezTo>
                  <a:cubicBezTo>
                    <a:pt x="265" y="89"/>
                    <a:pt x="265" y="89"/>
                    <a:pt x="250" y="89"/>
                  </a:cubicBezTo>
                  <a:close/>
                  <a:moveTo>
                    <a:pt x="177" y="89"/>
                  </a:moveTo>
                  <a:lnTo>
                    <a:pt x="177" y="89"/>
                  </a:lnTo>
                  <a:cubicBezTo>
                    <a:pt x="162" y="89"/>
                    <a:pt x="147" y="89"/>
                    <a:pt x="147" y="103"/>
                  </a:cubicBezTo>
                  <a:cubicBezTo>
                    <a:pt x="147" y="118"/>
                    <a:pt x="162" y="118"/>
                    <a:pt x="177" y="118"/>
                  </a:cubicBezTo>
                  <a:cubicBezTo>
                    <a:pt x="177" y="118"/>
                    <a:pt x="191" y="118"/>
                    <a:pt x="191" y="103"/>
                  </a:cubicBezTo>
                  <a:cubicBezTo>
                    <a:pt x="191" y="89"/>
                    <a:pt x="177" y="89"/>
                    <a:pt x="177" y="8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243797" tIns="121899" rIns="243797" bIns="121899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5" name="Freeform 136"/>
            <p:cNvSpPr>
              <a:spLocks noChangeArrowheads="1"/>
            </p:cNvSpPr>
            <p:nvPr/>
          </p:nvSpPr>
          <p:spPr bwMode="auto">
            <a:xfrm>
              <a:off x="9762716" y="4133448"/>
              <a:ext cx="371965" cy="372061"/>
            </a:xfrm>
            <a:custGeom>
              <a:avLst/>
              <a:gdLst>
                <a:gd name="T0" fmla="*/ 501 w 634"/>
                <a:gd name="T1" fmla="*/ 235 h 634"/>
                <a:gd name="T2" fmla="*/ 501 w 634"/>
                <a:gd name="T3" fmla="*/ 353 h 634"/>
                <a:gd name="T4" fmla="*/ 501 w 634"/>
                <a:gd name="T5" fmla="*/ 235 h 634"/>
                <a:gd name="T6" fmla="*/ 516 w 634"/>
                <a:gd name="T7" fmla="*/ 324 h 634"/>
                <a:gd name="T8" fmla="*/ 471 w 634"/>
                <a:gd name="T9" fmla="*/ 280 h 634"/>
                <a:gd name="T10" fmla="*/ 516 w 634"/>
                <a:gd name="T11" fmla="*/ 324 h 634"/>
                <a:gd name="T12" fmla="*/ 530 w 634"/>
                <a:gd name="T13" fmla="*/ 515 h 634"/>
                <a:gd name="T14" fmla="*/ 442 w 634"/>
                <a:gd name="T15" fmla="*/ 530 h 634"/>
                <a:gd name="T16" fmla="*/ 530 w 634"/>
                <a:gd name="T17" fmla="*/ 560 h 634"/>
                <a:gd name="T18" fmla="*/ 530 w 634"/>
                <a:gd name="T19" fmla="*/ 515 h 634"/>
                <a:gd name="T20" fmla="*/ 354 w 634"/>
                <a:gd name="T21" fmla="*/ 235 h 634"/>
                <a:gd name="T22" fmla="*/ 89 w 634"/>
                <a:gd name="T23" fmla="*/ 280 h 634"/>
                <a:gd name="T24" fmla="*/ 118 w 634"/>
                <a:gd name="T25" fmla="*/ 560 h 634"/>
                <a:gd name="T26" fmla="*/ 398 w 634"/>
                <a:gd name="T27" fmla="*/ 515 h 634"/>
                <a:gd name="T28" fmla="*/ 354 w 634"/>
                <a:gd name="T29" fmla="*/ 235 h 634"/>
                <a:gd name="T30" fmla="*/ 354 w 634"/>
                <a:gd name="T31" fmla="*/ 501 h 634"/>
                <a:gd name="T32" fmla="*/ 148 w 634"/>
                <a:gd name="T33" fmla="*/ 515 h 634"/>
                <a:gd name="T34" fmla="*/ 118 w 634"/>
                <a:gd name="T35" fmla="*/ 294 h 634"/>
                <a:gd name="T36" fmla="*/ 339 w 634"/>
                <a:gd name="T37" fmla="*/ 280 h 634"/>
                <a:gd name="T38" fmla="*/ 354 w 634"/>
                <a:gd name="T39" fmla="*/ 501 h 634"/>
                <a:gd name="T40" fmla="*/ 530 w 634"/>
                <a:gd name="T41" fmla="*/ 456 h 634"/>
                <a:gd name="T42" fmla="*/ 442 w 634"/>
                <a:gd name="T43" fmla="*/ 471 h 634"/>
                <a:gd name="T44" fmla="*/ 530 w 634"/>
                <a:gd name="T45" fmla="*/ 501 h 634"/>
                <a:gd name="T46" fmla="*/ 530 w 634"/>
                <a:gd name="T47" fmla="*/ 456 h 634"/>
                <a:gd name="T48" fmla="*/ 560 w 634"/>
                <a:gd name="T49" fmla="*/ 162 h 634"/>
                <a:gd name="T50" fmla="*/ 545 w 634"/>
                <a:gd name="T51" fmla="*/ 44 h 634"/>
                <a:gd name="T52" fmla="*/ 530 w 634"/>
                <a:gd name="T53" fmla="*/ 15 h 634"/>
                <a:gd name="T54" fmla="*/ 118 w 634"/>
                <a:gd name="T55" fmla="*/ 15 h 634"/>
                <a:gd name="T56" fmla="*/ 89 w 634"/>
                <a:gd name="T57" fmla="*/ 44 h 634"/>
                <a:gd name="T58" fmla="*/ 89 w 634"/>
                <a:gd name="T59" fmla="*/ 162 h 634"/>
                <a:gd name="T60" fmla="*/ 0 w 634"/>
                <a:gd name="T61" fmla="*/ 560 h 634"/>
                <a:gd name="T62" fmla="*/ 560 w 634"/>
                <a:gd name="T63" fmla="*/ 633 h 634"/>
                <a:gd name="T64" fmla="*/ 633 w 634"/>
                <a:gd name="T65" fmla="*/ 235 h 634"/>
                <a:gd name="T66" fmla="*/ 589 w 634"/>
                <a:gd name="T67" fmla="*/ 560 h 634"/>
                <a:gd name="T68" fmla="*/ 560 w 634"/>
                <a:gd name="T69" fmla="*/ 589 h 634"/>
                <a:gd name="T70" fmla="*/ 45 w 634"/>
                <a:gd name="T71" fmla="*/ 560 h 634"/>
                <a:gd name="T72" fmla="*/ 89 w 634"/>
                <a:gd name="T73" fmla="*/ 206 h 634"/>
                <a:gd name="T74" fmla="*/ 589 w 634"/>
                <a:gd name="T75" fmla="*/ 235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34" h="634">
                  <a:moveTo>
                    <a:pt x="501" y="235"/>
                  </a:moveTo>
                  <a:lnTo>
                    <a:pt x="501" y="235"/>
                  </a:lnTo>
                  <a:cubicBezTo>
                    <a:pt x="457" y="235"/>
                    <a:pt x="442" y="265"/>
                    <a:pt x="442" y="294"/>
                  </a:cubicBezTo>
                  <a:cubicBezTo>
                    <a:pt x="442" y="339"/>
                    <a:pt x="457" y="353"/>
                    <a:pt x="501" y="353"/>
                  </a:cubicBezTo>
                  <a:cubicBezTo>
                    <a:pt x="530" y="353"/>
                    <a:pt x="560" y="339"/>
                    <a:pt x="560" y="294"/>
                  </a:cubicBezTo>
                  <a:cubicBezTo>
                    <a:pt x="560" y="265"/>
                    <a:pt x="530" y="235"/>
                    <a:pt x="501" y="235"/>
                  </a:cubicBezTo>
                  <a:close/>
                  <a:moveTo>
                    <a:pt x="516" y="324"/>
                  </a:moveTo>
                  <a:lnTo>
                    <a:pt x="516" y="324"/>
                  </a:lnTo>
                  <a:cubicBezTo>
                    <a:pt x="471" y="324"/>
                    <a:pt x="471" y="324"/>
                    <a:pt x="471" y="324"/>
                  </a:cubicBezTo>
                  <a:cubicBezTo>
                    <a:pt x="471" y="280"/>
                    <a:pt x="471" y="280"/>
                    <a:pt x="471" y="280"/>
                  </a:cubicBezTo>
                  <a:cubicBezTo>
                    <a:pt x="516" y="280"/>
                    <a:pt x="516" y="280"/>
                    <a:pt x="516" y="280"/>
                  </a:cubicBezTo>
                  <a:lnTo>
                    <a:pt x="516" y="324"/>
                  </a:lnTo>
                  <a:close/>
                  <a:moveTo>
                    <a:pt x="530" y="515"/>
                  </a:moveTo>
                  <a:lnTo>
                    <a:pt x="530" y="515"/>
                  </a:lnTo>
                  <a:cubicBezTo>
                    <a:pt x="457" y="515"/>
                    <a:pt x="457" y="515"/>
                    <a:pt x="457" y="515"/>
                  </a:cubicBezTo>
                  <a:cubicBezTo>
                    <a:pt x="442" y="515"/>
                    <a:pt x="442" y="530"/>
                    <a:pt x="442" y="530"/>
                  </a:cubicBezTo>
                  <a:cubicBezTo>
                    <a:pt x="442" y="545"/>
                    <a:pt x="442" y="560"/>
                    <a:pt x="457" y="560"/>
                  </a:cubicBezTo>
                  <a:cubicBezTo>
                    <a:pt x="530" y="560"/>
                    <a:pt x="530" y="560"/>
                    <a:pt x="530" y="560"/>
                  </a:cubicBezTo>
                  <a:cubicBezTo>
                    <a:pt x="545" y="560"/>
                    <a:pt x="560" y="545"/>
                    <a:pt x="560" y="530"/>
                  </a:cubicBezTo>
                  <a:cubicBezTo>
                    <a:pt x="560" y="530"/>
                    <a:pt x="545" y="515"/>
                    <a:pt x="530" y="515"/>
                  </a:cubicBezTo>
                  <a:close/>
                  <a:moveTo>
                    <a:pt x="354" y="235"/>
                  </a:moveTo>
                  <a:lnTo>
                    <a:pt x="354" y="235"/>
                  </a:lnTo>
                  <a:cubicBezTo>
                    <a:pt x="118" y="235"/>
                    <a:pt x="118" y="235"/>
                    <a:pt x="118" y="235"/>
                  </a:cubicBezTo>
                  <a:cubicBezTo>
                    <a:pt x="103" y="235"/>
                    <a:pt x="89" y="265"/>
                    <a:pt x="89" y="280"/>
                  </a:cubicBezTo>
                  <a:cubicBezTo>
                    <a:pt x="89" y="515"/>
                    <a:pt x="89" y="515"/>
                    <a:pt x="89" y="515"/>
                  </a:cubicBezTo>
                  <a:cubicBezTo>
                    <a:pt x="89" y="530"/>
                    <a:pt x="103" y="560"/>
                    <a:pt x="118" y="560"/>
                  </a:cubicBezTo>
                  <a:cubicBezTo>
                    <a:pt x="354" y="560"/>
                    <a:pt x="354" y="560"/>
                    <a:pt x="354" y="560"/>
                  </a:cubicBezTo>
                  <a:cubicBezTo>
                    <a:pt x="383" y="560"/>
                    <a:pt x="398" y="530"/>
                    <a:pt x="398" y="515"/>
                  </a:cubicBezTo>
                  <a:cubicBezTo>
                    <a:pt x="398" y="280"/>
                    <a:pt x="398" y="280"/>
                    <a:pt x="398" y="280"/>
                  </a:cubicBezTo>
                  <a:cubicBezTo>
                    <a:pt x="398" y="265"/>
                    <a:pt x="383" y="235"/>
                    <a:pt x="354" y="235"/>
                  </a:cubicBezTo>
                  <a:close/>
                  <a:moveTo>
                    <a:pt x="354" y="501"/>
                  </a:moveTo>
                  <a:lnTo>
                    <a:pt x="354" y="501"/>
                  </a:lnTo>
                  <a:cubicBezTo>
                    <a:pt x="354" y="501"/>
                    <a:pt x="354" y="515"/>
                    <a:pt x="339" y="515"/>
                  </a:cubicBezTo>
                  <a:cubicBezTo>
                    <a:pt x="148" y="515"/>
                    <a:pt x="148" y="515"/>
                    <a:pt x="148" y="515"/>
                  </a:cubicBezTo>
                  <a:cubicBezTo>
                    <a:pt x="133" y="515"/>
                    <a:pt x="118" y="501"/>
                    <a:pt x="118" y="501"/>
                  </a:cubicBezTo>
                  <a:cubicBezTo>
                    <a:pt x="118" y="294"/>
                    <a:pt x="118" y="294"/>
                    <a:pt x="118" y="294"/>
                  </a:cubicBezTo>
                  <a:cubicBezTo>
                    <a:pt x="118" y="294"/>
                    <a:pt x="133" y="280"/>
                    <a:pt x="148" y="280"/>
                  </a:cubicBezTo>
                  <a:cubicBezTo>
                    <a:pt x="339" y="280"/>
                    <a:pt x="339" y="280"/>
                    <a:pt x="339" y="280"/>
                  </a:cubicBezTo>
                  <a:cubicBezTo>
                    <a:pt x="354" y="280"/>
                    <a:pt x="354" y="294"/>
                    <a:pt x="354" y="294"/>
                  </a:cubicBezTo>
                  <a:lnTo>
                    <a:pt x="354" y="501"/>
                  </a:lnTo>
                  <a:close/>
                  <a:moveTo>
                    <a:pt x="530" y="456"/>
                  </a:moveTo>
                  <a:lnTo>
                    <a:pt x="530" y="456"/>
                  </a:lnTo>
                  <a:cubicBezTo>
                    <a:pt x="457" y="456"/>
                    <a:pt x="457" y="456"/>
                    <a:pt x="457" y="456"/>
                  </a:cubicBezTo>
                  <a:cubicBezTo>
                    <a:pt x="442" y="456"/>
                    <a:pt x="442" y="471"/>
                    <a:pt x="442" y="471"/>
                  </a:cubicBezTo>
                  <a:cubicBezTo>
                    <a:pt x="442" y="486"/>
                    <a:pt x="442" y="501"/>
                    <a:pt x="457" y="501"/>
                  </a:cubicBezTo>
                  <a:cubicBezTo>
                    <a:pt x="530" y="501"/>
                    <a:pt x="530" y="501"/>
                    <a:pt x="530" y="501"/>
                  </a:cubicBezTo>
                  <a:cubicBezTo>
                    <a:pt x="545" y="501"/>
                    <a:pt x="560" y="486"/>
                    <a:pt x="560" y="471"/>
                  </a:cubicBezTo>
                  <a:cubicBezTo>
                    <a:pt x="560" y="471"/>
                    <a:pt x="545" y="456"/>
                    <a:pt x="530" y="456"/>
                  </a:cubicBezTo>
                  <a:close/>
                  <a:moveTo>
                    <a:pt x="560" y="162"/>
                  </a:moveTo>
                  <a:lnTo>
                    <a:pt x="560" y="162"/>
                  </a:lnTo>
                  <a:cubicBezTo>
                    <a:pt x="369" y="162"/>
                    <a:pt x="369" y="162"/>
                    <a:pt x="369" y="162"/>
                  </a:cubicBezTo>
                  <a:cubicBezTo>
                    <a:pt x="545" y="44"/>
                    <a:pt x="545" y="44"/>
                    <a:pt x="545" y="44"/>
                  </a:cubicBezTo>
                  <a:cubicBezTo>
                    <a:pt x="560" y="44"/>
                    <a:pt x="560" y="30"/>
                    <a:pt x="545" y="15"/>
                  </a:cubicBezTo>
                  <a:cubicBezTo>
                    <a:pt x="545" y="0"/>
                    <a:pt x="530" y="0"/>
                    <a:pt x="530" y="15"/>
                  </a:cubicBezTo>
                  <a:cubicBezTo>
                    <a:pt x="530" y="15"/>
                    <a:pt x="339" y="133"/>
                    <a:pt x="324" y="147"/>
                  </a:cubicBezTo>
                  <a:cubicBezTo>
                    <a:pt x="118" y="15"/>
                    <a:pt x="118" y="15"/>
                    <a:pt x="118" y="15"/>
                  </a:cubicBezTo>
                  <a:cubicBezTo>
                    <a:pt x="103" y="0"/>
                    <a:pt x="89" y="0"/>
                    <a:pt x="89" y="15"/>
                  </a:cubicBezTo>
                  <a:cubicBezTo>
                    <a:pt x="89" y="30"/>
                    <a:pt x="89" y="44"/>
                    <a:pt x="89" y="44"/>
                  </a:cubicBezTo>
                  <a:cubicBezTo>
                    <a:pt x="265" y="162"/>
                    <a:pt x="265" y="162"/>
                    <a:pt x="265" y="162"/>
                  </a:cubicBezTo>
                  <a:cubicBezTo>
                    <a:pt x="89" y="162"/>
                    <a:pt x="89" y="162"/>
                    <a:pt x="89" y="162"/>
                  </a:cubicBezTo>
                  <a:cubicBezTo>
                    <a:pt x="45" y="162"/>
                    <a:pt x="0" y="192"/>
                    <a:pt x="0" y="235"/>
                  </a:cubicBezTo>
                  <a:cubicBezTo>
                    <a:pt x="0" y="560"/>
                    <a:pt x="0" y="560"/>
                    <a:pt x="0" y="560"/>
                  </a:cubicBezTo>
                  <a:cubicBezTo>
                    <a:pt x="0" y="604"/>
                    <a:pt x="45" y="633"/>
                    <a:pt x="89" y="633"/>
                  </a:cubicBezTo>
                  <a:cubicBezTo>
                    <a:pt x="560" y="633"/>
                    <a:pt x="560" y="633"/>
                    <a:pt x="560" y="633"/>
                  </a:cubicBezTo>
                  <a:cubicBezTo>
                    <a:pt x="604" y="633"/>
                    <a:pt x="633" y="604"/>
                    <a:pt x="633" y="560"/>
                  </a:cubicBezTo>
                  <a:cubicBezTo>
                    <a:pt x="633" y="235"/>
                    <a:pt x="633" y="235"/>
                    <a:pt x="633" y="235"/>
                  </a:cubicBezTo>
                  <a:cubicBezTo>
                    <a:pt x="633" y="192"/>
                    <a:pt x="604" y="162"/>
                    <a:pt x="560" y="162"/>
                  </a:cubicBezTo>
                  <a:close/>
                  <a:moveTo>
                    <a:pt x="589" y="560"/>
                  </a:moveTo>
                  <a:lnTo>
                    <a:pt x="589" y="560"/>
                  </a:lnTo>
                  <a:cubicBezTo>
                    <a:pt x="589" y="574"/>
                    <a:pt x="575" y="589"/>
                    <a:pt x="560" y="589"/>
                  </a:cubicBezTo>
                  <a:cubicBezTo>
                    <a:pt x="89" y="589"/>
                    <a:pt x="89" y="589"/>
                    <a:pt x="89" y="589"/>
                  </a:cubicBezTo>
                  <a:cubicBezTo>
                    <a:pt x="59" y="589"/>
                    <a:pt x="45" y="574"/>
                    <a:pt x="45" y="560"/>
                  </a:cubicBezTo>
                  <a:cubicBezTo>
                    <a:pt x="45" y="235"/>
                    <a:pt x="45" y="235"/>
                    <a:pt x="45" y="235"/>
                  </a:cubicBezTo>
                  <a:cubicBezTo>
                    <a:pt x="45" y="221"/>
                    <a:pt x="59" y="206"/>
                    <a:pt x="89" y="206"/>
                  </a:cubicBezTo>
                  <a:cubicBezTo>
                    <a:pt x="560" y="206"/>
                    <a:pt x="560" y="206"/>
                    <a:pt x="560" y="206"/>
                  </a:cubicBezTo>
                  <a:cubicBezTo>
                    <a:pt x="575" y="206"/>
                    <a:pt x="589" y="221"/>
                    <a:pt x="589" y="235"/>
                  </a:cubicBezTo>
                  <a:lnTo>
                    <a:pt x="589" y="5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243797" tIns="121899" rIns="243797" bIns="121899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6" name="Freeform 148"/>
            <p:cNvSpPr>
              <a:spLocks noChangeArrowheads="1"/>
            </p:cNvSpPr>
            <p:nvPr/>
          </p:nvSpPr>
          <p:spPr bwMode="auto">
            <a:xfrm>
              <a:off x="1931560" y="4165201"/>
              <a:ext cx="361215" cy="322597"/>
            </a:xfrm>
            <a:custGeom>
              <a:avLst/>
              <a:gdLst>
                <a:gd name="T0" fmla="*/ 545 w 619"/>
                <a:gd name="T1" fmla="*/ 74 h 546"/>
                <a:gd name="T2" fmla="*/ 545 w 619"/>
                <a:gd name="T3" fmla="*/ 74 h 546"/>
                <a:gd name="T4" fmla="*/ 486 w 619"/>
                <a:gd name="T5" fmla="*/ 74 h 546"/>
                <a:gd name="T6" fmla="*/ 471 w 619"/>
                <a:gd name="T7" fmla="*/ 30 h 546"/>
                <a:gd name="T8" fmla="*/ 427 w 619"/>
                <a:gd name="T9" fmla="*/ 0 h 546"/>
                <a:gd name="T10" fmla="*/ 191 w 619"/>
                <a:gd name="T11" fmla="*/ 0 h 546"/>
                <a:gd name="T12" fmla="*/ 147 w 619"/>
                <a:gd name="T13" fmla="*/ 30 h 546"/>
                <a:gd name="T14" fmla="*/ 132 w 619"/>
                <a:gd name="T15" fmla="*/ 74 h 546"/>
                <a:gd name="T16" fmla="*/ 73 w 619"/>
                <a:gd name="T17" fmla="*/ 74 h 546"/>
                <a:gd name="T18" fmla="*/ 0 w 619"/>
                <a:gd name="T19" fmla="*/ 147 h 546"/>
                <a:gd name="T20" fmla="*/ 0 w 619"/>
                <a:gd name="T21" fmla="*/ 472 h 546"/>
                <a:gd name="T22" fmla="*/ 73 w 619"/>
                <a:gd name="T23" fmla="*/ 545 h 546"/>
                <a:gd name="T24" fmla="*/ 545 w 619"/>
                <a:gd name="T25" fmla="*/ 545 h 546"/>
                <a:gd name="T26" fmla="*/ 618 w 619"/>
                <a:gd name="T27" fmla="*/ 472 h 546"/>
                <a:gd name="T28" fmla="*/ 618 w 619"/>
                <a:gd name="T29" fmla="*/ 147 h 546"/>
                <a:gd name="T30" fmla="*/ 545 w 619"/>
                <a:gd name="T31" fmla="*/ 74 h 546"/>
                <a:gd name="T32" fmla="*/ 589 w 619"/>
                <a:gd name="T33" fmla="*/ 472 h 546"/>
                <a:gd name="T34" fmla="*/ 589 w 619"/>
                <a:gd name="T35" fmla="*/ 472 h 546"/>
                <a:gd name="T36" fmla="*/ 545 w 619"/>
                <a:gd name="T37" fmla="*/ 501 h 546"/>
                <a:gd name="T38" fmla="*/ 73 w 619"/>
                <a:gd name="T39" fmla="*/ 501 h 546"/>
                <a:gd name="T40" fmla="*/ 29 w 619"/>
                <a:gd name="T41" fmla="*/ 472 h 546"/>
                <a:gd name="T42" fmla="*/ 29 w 619"/>
                <a:gd name="T43" fmla="*/ 147 h 546"/>
                <a:gd name="T44" fmla="*/ 73 w 619"/>
                <a:gd name="T45" fmla="*/ 118 h 546"/>
                <a:gd name="T46" fmla="*/ 147 w 619"/>
                <a:gd name="T47" fmla="*/ 118 h 546"/>
                <a:gd name="T48" fmla="*/ 177 w 619"/>
                <a:gd name="T49" fmla="*/ 74 h 546"/>
                <a:gd name="T50" fmla="*/ 206 w 619"/>
                <a:gd name="T51" fmla="*/ 30 h 546"/>
                <a:gd name="T52" fmla="*/ 412 w 619"/>
                <a:gd name="T53" fmla="*/ 30 h 546"/>
                <a:gd name="T54" fmla="*/ 441 w 619"/>
                <a:gd name="T55" fmla="*/ 74 h 546"/>
                <a:gd name="T56" fmla="*/ 471 w 619"/>
                <a:gd name="T57" fmla="*/ 118 h 546"/>
                <a:gd name="T58" fmla="*/ 545 w 619"/>
                <a:gd name="T59" fmla="*/ 118 h 546"/>
                <a:gd name="T60" fmla="*/ 589 w 619"/>
                <a:gd name="T61" fmla="*/ 147 h 546"/>
                <a:gd name="T62" fmla="*/ 589 w 619"/>
                <a:gd name="T63" fmla="*/ 472 h 546"/>
                <a:gd name="T64" fmla="*/ 309 w 619"/>
                <a:gd name="T65" fmla="*/ 147 h 546"/>
                <a:gd name="T66" fmla="*/ 309 w 619"/>
                <a:gd name="T67" fmla="*/ 147 h 546"/>
                <a:gd name="T68" fmla="*/ 147 w 619"/>
                <a:gd name="T69" fmla="*/ 310 h 546"/>
                <a:gd name="T70" fmla="*/ 309 w 619"/>
                <a:gd name="T71" fmla="*/ 472 h 546"/>
                <a:gd name="T72" fmla="*/ 471 w 619"/>
                <a:gd name="T73" fmla="*/ 310 h 546"/>
                <a:gd name="T74" fmla="*/ 309 w 619"/>
                <a:gd name="T75" fmla="*/ 147 h 546"/>
                <a:gd name="T76" fmla="*/ 309 w 619"/>
                <a:gd name="T77" fmla="*/ 427 h 546"/>
                <a:gd name="T78" fmla="*/ 309 w 619"/>
                <a:gd name="T79" fmla="*/ 427 h 546"/>
                <a:gd name="T80" fmla="*/ 191 w 619"/>
                <a:gd name="T81" fmla="*/ 310 h 546"/>
                <a:gd name="T82" fmla="*/ 309 w 619"/>
                <a:gd name="T83" fmla="*/ 192 h 546"/>
                <a:gd name="T84" fmla="*/ 427 w 619"/>
                <a:gd name="T85" fmla="*/ 310 h 546"/>
                <a:gd name="T86" fmla="*/ 309 w 619"/>
                <a:gd name="T87" fmla="*/ 427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19" h="546">
                  <a:moveTo>
                    <a:pt x="545" y="74"/>
                  </a:moveTo>
                  <a:lnTo>
                    <a:pt x="545" y="74"/>
                  </a:lnTo>
                  <a:cubicBezTo>
                    <a:pt x="486" y="74"/>
                    <a:pt x="486" y="74"/>
                    <a:pt x="486" y="74"/>
                  </a:cubicBezTo>
                  <a:cubicBezTo>
                    <a:pt x="471" y="30"/>
                    <a:pt x="471" y="30"/>
                    <a:pt x="471" y="30"/>
                  </a:cubicBezTo>
                  <a:cubicBezTo>
                    <a:pt x="456" y="15"/>
                    <a:pt x="441" y="0"/>
                    <a:pt x="427" y="0"/>
                  </a:cubicBezTo>
                  <a:cubicBezTo>
                    <a:pt x="191" y="0"/>
                    <a:pt x="191" y="0"/>
                    <a:pt x="191" y="0"/>
                  </a:cubicBezTo>
                  <a:cubicBezTo>
                    <a:pt x="177" y="0"/>
                    <a:pt x="162" y="15"/>
                    <a:pt x="147" y="30"/>
                  </a:cubicBezTo>
                  <a:cubicBezTo>
                    <a:pt x="132" y="74"/>
                    <a:pt x="132" y="74"/>
                    <a:pt x="132" y="74"/>
                  </a:cubicBezTo>
                  <a:cubicBezTo>
                    <a:pt x="73" y="74"/>
                    <a:pt x="73" y="74"/>
                    <a:pt x="73" y="74"/>
                  </a:cubicBezTo>
                  <a:cubicBezTo>
                    <a:pt x="29" y="74"/>
                    <a:pt x="0" y="104"/>
                    <a:pt x="0" y="147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0" y="516"/>
                    <a:pt x="29" y="545"/>
                    <a:pt x="73" y="545"/>
                  </a:cubicBezTo>
                  <a:cubicBezTo>
                    <a:pt x="545" y="545"/>
                    <a:pt x="545" y="545"/>
                    <a:pt x="545" y="545"/>
                  </a:cubicBezTo>
                  <a:cubicBezTo>
                    <a:pt x="589" y="545"/>
                    <a:pt x="618" y="516"/>
                    <a:pt x="618" y="472"/>
                  </a:cubicBezTo>
                  <a:cubicBezTo>
                    <a:pt x="618" y="147"/>
                    <a:pt x="618" y="147"/>
                    <a:pt x="618" y="147"/>
                  </a:cubicBezTo>
                  <a:cubicBezTo>
                    <a:pt x="618" y="104"/>
                    <a:pt x="589" y="74"/>
                    <a:pt x="545" y="74"/>
                  </a:cubicBezTo>
                  <a:close/>
                  <a:moveTo>
                    <a:pt x="589" y="472"/>
                  </a:moveTo>
                  <a:lnTo>
                    <a:pt x="589" y="472"/>
                  </a:lnTo>
                  <a:cubicBezTo>
                    <a:pt x="589" y="486"/>
                    <a:pt x="559" y="501"/>
                    <a:pt x="545" y="501"/>
                  </a:cubicBezTo>
                  <a:cubicBezTo>
                    <a:pt x="73" y="501"/>
                    <a:pt x="73" y="501"/>
                    <a:pt x="73" y="501"/>
                  </a:cubicBezTo>
                  <a:cubicBezTo>
                    <a:pt x="59" y="501"/>
                    <a:pt x="29" y="486"/>
                    <a:pt x="29" y="472"/>
                  </a:cubicBezTo>
                  <a:cubicBezTo>
                    <a:pt x="29" y="147"/>
                    <a:pt x="29" y="147"/>
                    <a:pt x="29" y="147"/>
                  </a:cubicBezTo>
                  <a:cubicBezTo>
                    <a:pt x="29" y="133"/>
                    <a:pt x="59" y="118"/>
                    <a:pt x="73" y="118"/>
                  </a:cubicBezTo>
                  <a:cubicBezTo>
                    <a:pt x="147" y="118"/>
                    <a:pt x="147" y="118"/>
                    <a:pt x="147" y="118"/>
                  </a:cubicBezTo>
                  <a:cubicBezTo>
                    <a:pt x="177" y="74"/>
                    <a:pt x="177" y="74"/>
                    <a:pt x="177" y="74"/>
                  </a:cubicBezTo>
                  <a:cubicBezTo>
                    <a:pt x="191" y="45"/>
                    <a:pt x="191" y="30"/>
                    <a:pt x="206" y="30"/>
                  </a:cubicBezTo>
                  <a:cubicBezTo>
                    <a:pt x="412" y="30"/>
                    <a:pt x="412" y="30"/>
                    <a:pt x="412" y="30"/>
                  </a:cubicBezTo>
                  <a:cubicBezTo>
                    <a:pt x="427" y="30"/>
                    <a:pt x="427" y="45"/>
                    <a:pt x="441" y="74"/>
                  </a:cubicBezTo>
                  <a:cubicBezTo>
                    <a:pt x="471" y="118"/>
                    <a:pt x="471" y="118"/>
                    <a:pt x="471" y="118"/>
                  </a:cubicBezTo>
                  <a:cubicBezTo>
                    <a:pt x="545" y="118"/>
                    <a:pt x="545" y="118"/>
                    <a:pt x="545" y="118"/>
                  </a:cubicBezTo>
                  <a:cubicBezTo>
                    <a:pt x="559" y="118"/>
                    <a:pt x="589" y="133"/>
                    <a:pt x="589" y="147"/>
                  </a:cubicBezTo>
                  <a:lnTo>
                    <a:pt x="589" y="472"/>
                  </a:lnTo>
                  <a:close/>
                  <a:moveTo>
                    <a:pt x="309" y="147"/>
                  </a:moveTo>
                  <a:lnTo>
                    <a:pt x="309" y="147"/>
                  </a:lnTo>
                  <a:cubicBezTo>
                    <a:pt x="221" y="147"/>
                    <a:pt x="147" y="221"/>
                    <a:pt x="147" y="310"/>
                  </a:cubicBezTo>
                  <a:cubicBezTo>
                    <a:pt x="147" y="398"/>
                    <a:pt x="221" y="472"/>
                    <a:pt x="309" y="472"/>
                  </a:cubicBezTo>
                  <a:cubicBezTo>
                    <a:pt x="398" y="472"/>
                    <a:pt x="471" y="398"/>
                    <a:pt x="471" y="310"/>
                  </a:cubicBezTo>
                  <a:cubicBezTo>
                    <a:pt x="471" y="221"/>
                    <a:pt x="398" y="147"/>
                    <a:pt x="309" y="147"/>
                  </a:cubicBezTo>
                  <a:close/>
                  <a:moveTo>
                    <a:pt x="309" y="427"/>
                  </a:moveTo>
                  <a:lnTo>
                    <a:pt x="309" y="427"/>
                  </a:lnTo>
                  <a:cubicBezTo>
                    <a:pt x="250" y="427"/>
                    <a:pt x="191" y="368"/>
                    <a:pt x="191" y="310"/>
                  </a:cubicBezTo>
                  <a:cubicBezTo>
                    <a:pt x="191" y="251"/>
                    <a:pt x="250" y="192"/>
                    <a:pt x="309" y="192"/>
                  </a:cubicBezTo>
                  <a:cubicBezTo>
                    <a:pt x="368" y="192"/>
                    <a:pt x="427" y="251"/>
                    <a:pt x="427" y="310"/>
                  </a:cubicBezTo>
                  <a:cubicBezTo>
                    <a:pt x="427" y="368"/>
                    <a:pt x="368" y="427"/>
                    <a:pt x="309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243797" tIns="121899" rIns="243797" bIns="121899" anchor="ctr"/>
            <a:lstStyle/>
            <a:p>
              <a:pPr>
                <a:defRPr/>
              </a:pPr>
              <a:endParaRPr lang="en-US" sz="1800"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83" name="Grupo 82"/>
            <p:cNvGrpSpPr/>
            <p:nvPr/>
          </p:nvGrpSpPr>
          <p:grpSpPr>
            <a:xfrm>
              <a:off x="5142986" y="5305693"/>
              <a:ext cx="1673674" cy="1674110"/>
              <a:chOff x="8042426" y="7156430"/>
              <a:chExt cx="1673674" cy="1674110"/>
            </a:xfrm>
          </p:grpSpPr>
          <p:sp>
            <p:nvSpPr>
              <p:cNvPr id="79" name="Freeform 9"/>
              <p:cNvSpPr>
                <a:spLocks noEditPoints="1"/>
              </p:cNvSpPr>
              <p:nvPr/>
            </p:nvSpPr>
            <p:spPr bwMode="auto">
              <a:xfrm>
                <a:off x="8042426" y="7156430"/>
                <a:ext cx="1673674" cy="1674110"/>
              </a:xfrm>
              <a:custGeom>
                <a:avLst/>
                <a:gdLst>
                  <a:gd name="T0" fmla="*/ 106 w 212"/>
                  <a:gd name="T1" fmla="*/ 212 h 212"/>
                  <a:gd name="T2" fmla="*/ 0 w 212"/>
                  <a:gd name="T3" fmla="*/ 106 h 212"/>
                  <a:gd name="T4" fmla="*/ 106 w 212"/>
                  <a:gd name="T5" fmla="*/ 0 h 212"/>
                  <a:gd name="T6" fmla="*/ 212 w 212"/>
                  <a:gd name="T7" fmla="*/ 106 h 212"/>
                  <a:gd name="T8" fmla="*/ 106 w 212"/>
                  <a:gd name="T9" fmla="*/ 212 h 212"/>
                  <a:gd name="T10" fmla="*/ 106 w 212"/>
                  <a:gd name="T11" fmla="*/ 20 h 212"/>
                  <a:gd name="T12" fmla="*/ 20 w 212"/>
                  <a:gd name="T13" fmla="*/ 106 h 212"/>
                  <a:gd name="T14" fmla="*/ 106 w 212"/>
                  <a:gd name="T15" fmla="*/ 192 h 212"/>
                  <a:gd name="T16" fmla="*/ 192 w 212"/>
                  <a:gd name="T17" fmla="*/ 106 h 212"/>
                  <a:gd name="T18" fmla="*/ 106 w 212"/>
                  <a:gd name="T19" fmla="*/ 2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2" h="212">
                    <a:moveTo>
                      <a:pt x="106" y="212"/>
                    </a:moveTo>
                    <a:cubicBezTo>
                      <a:pt x="48" y="212"/>
                      <a:pt x="0" y="165"/>
                      <a:pt x="0" y="106"/>
                    </a:cubicBezTo>
                    <a:cubicBezTo>
                      <a:pt x="0" y="48"/>
                      <a:pt x="48" y="0"/>
                      <a:pt x="106" y="0"/>
                    </a:cubicBezTo>
                    <a:cubicBezTo>
                      <a:pt x="165" y="0"/>
                      <a:pt x="212" y="48"/>
                      <a:pt x="212" y="106"/>
                    </a:cubicBezTo>
                    <a:cubicBezTo>
                      <a:pt x="212" y="165"/>
                      <a:pt x="165" y="212"/>
                      <a:pt x="106" y="212"/>
                    </a:cubicBezTo>
                    <a:close/>
                    <a:moveTo>
                      <a:pt x="106" y="20"/>
                    </a:moveTo>
                    <a:cubicBezTo>
                      <a:pt x="59" y="20"/>
                      <a:pt x="20" y="59"/>
                      <a:pt x="20" y="106"/>
                    </a:cubicBezTo>
                    <a:cubicBezTo>
                      <a:pt x="20" y="154"/>
                      <a:pt x="59" y="192"/>
                      <a:pt x="106" y="192"/>
                    </a:cubicBezTo>
                    <a:cubicBezTo>
                      <a:pt x="154" y="192"/>
                      <a:pt x="192" y="154"/>
                      <a:pt x="192" y="106"/>
                    </a:cubicBezTo>
                    <a:cubicBezTo>
                      <a:pt x="192" y="59"/>
                      <a:pt x="154" y="20"/>
                      <a:pt x="106" y="20"/>
                    </a:cubicBezTo>
                    <a:close/>
                  </a:path>
                </a:pathLst>
              </a:custGeom>
              <a:solidFill>
                <a:schemeClr val="accent6">
                  <a:lumMod val="90000"/>
                  <a:lumOff val="10000"/>
                </a:schemeClr>
              </a:solidFill>
              <a:ln>
                <a:noFill/>
              </a:ln>
            </p:spPr>
            <p:txBody>
              <a:bodyPr vert="horz" wrap="square" lIns="182843" tIns="91422" rIns="182843" bIns="91422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grpSp>
            <p:nvGrpSpPr>
              <p:cNvPr id="80" name="Group 5"/>
              <p:cNvGrpSpPr/>
              <p:nvPr/>
            </p:nvGrpSpPr>
            <p:grpSpPr>
              <a:xfrm>
                <a:off x="8545855" y="7533530"/>
                <a:ext cx="640287" cy="917486"/>
                <a:chOff x="11977709" y="9346223"/>
                <a:chExt cx="640287" cy="917486"/>
              </a:xfrm>
              <a:solidFill>
                <a:schemeClr val="accent6">
                  <a:lumMod val="90000"/>
                  <a:lumOff val="10000"/>
                </a:schemeClr>
              </a:solidFill>
            </p:grpSpPr>
            <p:sp>
              <p:nvSpPr>
                <p:cNvPr id="81" name="Freeform 15"/>
                <p:cNvSpPr>
                  <a:spLocks noEditPoints="1"/>
                </p:cNvSpPr>
                <p:nvPr/>
              </p:nvSpPr>
              <p:spPr bwMode="auto">
                <a:xfrm>
                  <a:off x="11977709" y="9346223"/>
                  <a:ext cx="640287" cy="917486"/>
                </a:xfrm>
                <a:custGeom>
                  <a:avLst/>
                  <a:gdLst>
                    <a:gd name="T0" fmla="*/ 44 w 88"/>
                    <a:gd name="T1" fmla="*/ 0 h 128"/>
                    <a:gd name="T2" fmla="*/ 0 w 88"/>
                    <a:gd name="T3" fmla="*/ 44 h 128"/>
                    <a:gd name="T4" fmla="*/ 20 w 88"/>
                    <a:gd name="T5" fmla="*/ 92 h 128"/>
                    <a:gd name="T6" fmla="*/ 44 w 88"/>
                    <a:gd name="T7" fmla="*/ 128 h 128"/>
                    <a:gd name="T8" fmla="*/ 68 w 88"/>
                    <a:gd name="T9" fmla="*/ 92 h 128"/>
                    <a:gd name="T10" fmla="*/ 88 w 88"/>
                    <a:gd name="T11" fmla="*/ 44 h 128"/>
                    <a:gd name="T12" fmla="*/ 44 w 88"/>
                    <a:gd name="T13" fmla="*/ 0 h 128"/>
                    <a:gd name="T14" fmla="*/ 54 w 88"/>
                    <a:gd name="T15" fmla="*/ 109 h 128"/>
                    <a:gd name="T16" fmla="*/ 35 w 88"/>
                    <a:gd name="T17" fmla="*/ 111 h 128"/>
                    <a:gd name="T18" fmla="*/ 32 w 88"/>
                    <a:gd name="T19" fmla="*/ 104 h 128"/>
                    <a:gd name="T20" fmla="*/ 32 w 88"/>
                    <a:gd name="T21" fmla="*/ 103 h 128"/>
                    <a:gd name="T22" fmla="*/ 57 w 88"/>
                    <a:gd name="T23" fmla="*/ 100 h 128"/>
                    <a:gd name="T24" fmla="*/ 56 w 88"/>
                    <a:gd name="T25" fmla="*/ 104 h 128"/>
                    <a:gd name="T26" fmla="*/ 54 w 88"/>
                    <a:gd name="T27" fmla="*/ 109 h 128"/>
                    <a:gd name="T28" fmla="*/ 31 w 88"/>
                    <a:gd name="T29" fmla="*/ 100 h 128"/>
                    <a:gd name="T30" fmla="*/ 28 w 88"/>
                    <a:gd name="T31" fmla="*/ 92 h 128"/>
                    <a:gd name="T32" fmla="*/ 60 w 88"/>
                    <a:gd name="T33" fmla="*/ 92 h 128"/>
                    <a:gd name="T34" fmla="*/ 58 w 88"/>
                    <a:gd name="T35" fmla="*/ 96 h 128"/>
                    <a:gd name="T36" fmla="*/ 31 w 88"/>
                    <a:gd name="T37" fmla="*/ 100 h 128"/>
                    <a:gd name="T38" fmla="*/ 44 w 88"/>
                    <a:gd name="T39" fmla="*/ 120 h 128"/>
                    <a:gd name="T40" fmla="*/ 36 w 88"/>
                    <a:gd name="T41" fmla="*/ 115 h 128"/>
                    <a:gd name="T42" fmla="*/ 53 w 88"/>
                    <a:gd name="T43" fmla="*/ 113 h 128"/>
                    <a:gd name="T44" fmla="*/ 44 w 88"/>
                    <a:gd name="T45" fmla="*/ 120 h 128"/>
                    <a:gd name="T46" fmla="*/ 63 w 88"/>
                    <a:gd name="T47" fmla="*/ 84 h 128"/>
                    <a:gd name="T48" fmla="*/ 25 w 88"/>
                    <a:gd name="T49" fmla="*/ 84 h 128"/>
                    <a:gd name="T50" fmla="*/ 19 w 88"/>
                    <a:gd name="T51" fmla="*/ 71 h 128"/>
                    <a:gd name="T52" fmla="*/ 8 w 88"/>
                    <a:gd name="T53" fmla="*/ 44 h 128"/>
                    <a:gd name="T54" fmla="*/ 44 w 88"/>
                    <a:gd name="T55" fmla="*/ 8 h 128"/>
                    <a:gd name="T56" fmla="*/ 80 w 88"/>
                    <a:gd name="T57" fmla="*/ 44 h 128"/>
                    <a:gd name="T58" fmla="*/ 69 w 88"/>
                    <a:gd name="T59" fmla="*/ 71 h 128"/>
                    <a:gd name="T60" fmla="*/ 63 w 88"/>
                    <a:gd name="T61" fmla="*/ 84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88" h="128">
                      <a:moveTo>
                        <a:pt x="44" y="0"/>
                      </a:moveTo>
                      <a:cubicBezTo>
                        <a:pt x="20" y="0"/>
                        <a:pt x="0" y="20"/>
                        <a:pt x="0" y="44"/>
                      </a:cubicBezTo>
                      <a:cubicBezTo>
                        <a:pt x="0" y="60"/>
                        <a:pt x="15" y="77"/>
                        <a:pt x="20" y="92"/>
                      </a:cubicBezTo>
                      <a:cubicBezTo>
                        <a:pt x="28" y="115"/>
                        <a:pt x="27" y="128"/>
                        <a:pt x="44" y="128"/>
                      </a:cubicBezTo>
                      <a:cubicBezTo>
                        <a:pt x="61" y="128"/>
                        <a:pt x="60" y="115"/>
                        <a:pt x="68" y="92"/>
                      </a:cubicBezTo>
                      <a:cubicBezTo>
                        <a:pt x="73" y="77"/>
                        <a:pt x="88" y="60"/>
                        <a:pt x="88" y="44"/>
                      </a:cubicBezTo>
                      <a:cubicBezTo>
                        <a:pt x="88" y="20"/>
                        <a:pt x="68" y="0"/>
                        <a:pt x="44" y="0"/>
                      </a:cubicBezTo>
                      <a:close/>
                      <a:moveTo>
                        <a:pt x="54" y="109"/>
                      </a:moveTo>
                      <a:cubicBezTo>
                        <a:pt x="35" y="111"/>
                        <a:pt x="35" y="111"/>
                        <a:pt x="35" y="111"/>
                      </a:cubicBezTo>
                      <a:cubicBezTo>
                        <a:pt x="34" y="109"/>
                        <a:pt x="33" y="107"/>
                        <a:pt x="32" y="104"/>
                      </a:cubicBezTo>
                      <a:cubicBezTo>
                        <a:pt x="32" y="104"/>
                        <a:pt x="32" y="104"/>
                        <a:pt x="32" y="103"/>
                      </a:cubicBezTo>
                      <a:cubicBezTo>
                        <a:pt x="57" y="100"/>
                        <a:pt x="57" y="100"/>
                        <a:pt x="57" y="100"/>
                      </a:cubicBezTo>
                      <a:cubicBezTo>
                        <a:pt x="57" y="102"/>
                        <a:pt x="56" y="103"/>
                        <a:pt x="56" y="104"/>
                      </a:cubicBezTo>
                      <a:cubicBezTo>
                        <a:pt x="55" y="106"/>
                        <a:pt x="55" y="107"/>
                        <a:pt x="54" y="109"/>
                      </a:cubicBezTo>
                      <a:close/>
                      <a:moveTo>
                        <a:pt x="31" y="100"/>
                      </a:moveTo>
                      <a:cubicBezTo>
                        <a:pt x="30" y="97"/>
                        <a:pt x="29" y="95"/>
                        <a:pt x="28" y="92"/>
                      </a:cubicBezTo>
                      <a:cubicBezTo>
                        <a:pt x="60" y="92"/>
                        <a:pt x="60" y="92"/>
                        <a:pt x="60" y="92"/>
                      </a:cubicBezTo>
                      <a:cubicBezTo>
                        <a:pt x="59" y="93"/>
                        <a:pt x="59" y="95"/>
                        <a:pt x="58" y="96"/>
                      </a:cubicBezTo>
                      <a:lnTo>
                        <a:pt x="31" y="100"/>
                      </a:lnTo>
                      <a:close/>
                      <a:moveTo>
                        <a:pt x="44" y="120"/>
                      </a:moveTo>
                      <a:cubicBezTo>
                        <a:pt x="40" y="120"/>
                        <a:pt x="38" y="120"/>
                        <a:pt x="36" y="115"/>
                      </a:cubicBezTo>
                      <a:cubicBezTo>
                        <a:pt x="53" y="113"/>
                        <a:pt x="53" y="113"/>
                        <a:pt x="53" y="113"/>
                      </a:cubicBezTo>
                      <a:cubicBezTo>
                        <a:pt x="51" y="119"/>
                        <a:pt x="49" y="120"/>
                        <a:pt x="44" y="120"/>
                      </a:cubicBezTo>
                      <a:close/>
                      <a:moveTo>
                        <a:pt x="63" y="84"/>
                      </a:moveTo>
                      <a:cubicBezTo>
                        <a:pt x="25" y="84"/>
                        <a:pt x="25" y="84"/>
                        <a:pt x="25" y="84"/>
                      </a:cubicBezTo>
                      <a:cubicBezTo>
                        <a:pt x="23" y="80"/>
                        <a:pt x="21" y="75"/>
                        <a:pt x="19" y="71"/>
                      </a:cubicBezTo>
                      <a:cubicBezTo>
                        <a:pt x="13" y="62"/>
                        <a:pt x="8" y="52"/>
                        <a:pt x="8" y="44"/>
                      </a:cubicBezTo>
                      <a:cubicBezTo>
                        <a:pt x="8" y="24"/>
                        <a:pt x="24" y="8"/>
                        <a:pt x="44" y="8"/>
                      </a:cubicBezTo>
                      <a:cubicBezTo>
                        <a:pt x="64" y="8"/>
                        <a:pt x="80" y="24"/>
                        <a:pt x="80" y="44"/>
                      </a:cubicBezTo>
                      <a:cubicBezTo>
                        <a:pt x="80" y="52"/>
                        <a:pt x="75" y="62"/>
                        <a:pt x="69" y="71"/>
                      </a:cubicBezTo>
                      <a:cubicBezTo>
                        <a:pt x="67" y="75"/>
                        <a:pt x="65" y="80"/>
                        <a:pt x="63" y="8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  <p:sp>
              <p:nvSpPr>
                <p:cNvPr id="82" name="Freeform 16"/>
                <p:cNvSpPr>
                  <a:spLocks/>
                </p:cNvSpPr>
                <p:nvPr/>
              </p:nvSpPr>
              <p:spPr bwMode="auto">
                <a:xfrm>
                  <a:off x="12123634" y="9489208"/>
                  <a:ext cx="190597" cy="187669"/>
                </a:xfrm>
                <a:custGeom>
                  <a:avLst/>
                  <a:gdLst>
                    <a:gd name="T0" fmla="*/ 24 w 26"/>
                    <a:gd name="T1" fmla="*/ 0 h 26"/>
                    <a:gd name="T2" fmla="*/ 0 w 26"/>
                    <a:gd name="T3" fmla="*/ 24 h 26"/>
                    <a:gd name="T4" fmla="*/ 2 w 26"/>
                    <a:gd name="T5" fmla="*/ 26 h 26"/>
                    <a:gd name="T6" fmla="*/ 4 w 26"/>
                    <a:gd name="T7" fmla="*/ 24 h 26"/>
                    <a:gd name="T8" fmla="*/ 24 w 26"/>
                    <a:gd name="T9" fmla="*/ 4 h 26"/>
                    <a:gd name="T10" fmla="*/ 26 w 26"/>
                    <a:gd name="T11" fmla="*/ 2 h 26"/>
                    <a:gd name="T12" fmla="*/ 24 w 26"/>
                    <a:gd name="T13" fmla="*/ 0 h 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6" h="26">
                      <a:moveTo>
                        <a:pt x="24" y="0"/>
                      </a:moveTo>
                      <a:cubicBezTo>
                        <a:pt x="11" y="0"/>
                        <a:pt x="0" y="11"/>
                        <a:pt x="0" y="24"/>
                      </a:cubicBezTo>
                      <a:cubicBezTo>
                        <a:pt x="0" y="25"/>
                        <a:pt x="1" y="26"/>
                        <a:pt x="2" y="26"/>
                      </a:cubicBezTo>
                      <a:cubicBezTo>
                        <a:pt x="3" y="26"/>
                        <a:pt x="4" y="25"/>
                        <a:pt x="4" y="24"/>
                      </a:cubicBezTo>
                      <a:cubicBezTo>
                        <a:pt x="4" y="13"/>
                        <a:pt x="13" y="4"/>
                        <a:pt x="24" y="4"/>
                      </a:cubicBezTo>
                      <a:cubicBezTo>
                        <a:pt x="25" y="4"/>
                        <a:pt x="26" y="3"/>
                        <a:pt x="26" y="2"/>
                      </a:cubicBezTo>
                      <a:cubicBezTo>
                        <a:pt x="26" y="1"/>
                        <a:pt x="25" y="0"/>
                        <a:pt x="24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id-ID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10722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sz="6000" dirty="0" smtClean="0">
                <a:latin typeface="Century Gothic" panose="020B0502020202020204" pitchFamily="34" charset="0"/>
              </a:rPr>
              <a:t>CICLO: Prestación </a:t>
            </a:r>
            <a:r>
              <a:rPr lang="es-EC" sz="6000" dirty="0">
                <a:latin typeface="Century Gothic" panose="020B0502020202020204" pitchFamily="34" charset="0"/>
              </a:rPr>
              <a:t>de Servicios y Administración por Procesos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688" y="1362767"/>
            <a:ext cx="11806312" cy="1178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78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48"/>
          <p:cNvSpPr txBox="1"/>
          <p:nvPr/>
        </p:nvSpPr>
        <p:spPr>
          <a:xfrm>
            <a:off x="11291751" y="5916344"/>
            <a:ext cx="121145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8800" b="1" dirty="0" smtClean="0">
                <a:solidFill>
                  <a:schemeClr val="accent4"/>
                </a:solidFill>
                <a:latin typeface="Calibri"/>
                <a:cs typeface="Calibri"/>
              </a:rPr>
              <a:t>LINEAMIENTOS TÉCNICOS</a:t>
            </a:r>
            <a:endParaRPr lang="es-ES" sz="8800" b="1" dirty="0">
              <a:solidFill>
                <a:schemeClr val="accent4"/>
              </a:solidFill>
              <a:latin typeface="Calibri"/>
              <a:cs typeface="Calibri"/>
            </a:endParaRPr>
          </a:p>
        </p:txBody>
      </p:sp>
      <p:grpSp>
        <p:nvGrpSpPr>
          <p:cNvPr id="22" name="Grupo 21"/>
          <p:cNvGrpSpPr/>
          <p:nvPr/>
        </p:nvGrpSpPr>
        <p:grpSpPr>
          <a:xfrm>
            <a:off x="2996858" y="6306286"/>
            <a:ext cx="5565364" cy="5852396"/>
            <a:chOff x="1560050" y="2309611"/>
            <a:chExt cx="7658617" cy="8053608"/>
          </a:xfrm>
        </p:grpSpPr>
        <p:sp>
          <p:nvSpPr>
            <p:cNvPr id="23" name="Freeform 3"/>
            <p:cNvSpPr/>
            <p:nvPr/>
          </p:nvSpPr>
          <p:spPr>
            <a:xfrm>
              <a:off x="4391027" y="5884993"/>
              <a:ext cx="3983830" cy="3983830"/>
            </a:xfrm>
            <a:custGeom>
              <a:avLst/>
              <a:gdLst>
                <a:gd name="connsiteX0" fmla="*/ 2827740 w 3983830"/>
                <a:gd name="connsiteY0" fmla="*/ 635176 h 3983830"/>
                <a:gd name="connsiteX1" fmla="*/ 3137618 w 3983830"/>
                <a:gd name="connsiteY1" fmla="*/ 375143 h 3983830"/>
                <a:gd name="connsiteX2" fmla="*/ 3385176 w 3983830"/>
                <a:gd name="connsiteY2" fmla="*/ 582868 h 3983830"/>
                <a:gd name="connsiteX3" fmla="*/ 3182903 w 3983830"/>
                <a:gd name="connsiteY3" fmla="*/ 933193 h 3983830"/>
                <a:gd name="connsiteX4" fmla="*/ 3504289 w 3983830"/>
                <a:gd name="connsiteY4" fmla="*/ 1489850 h 3983830"/>
                <a:gd name="connsiteX5" fmla="*/ 3908816 w 3983830"/>
                <a:gd name="connsiteY5" fmla="*/ 1489840 h 3983830"/>
                <a:gd name="connsiteX6" fmla="*/ 3964932 w 3983830"/>
                <a:gd name="connsiteY6" fmla="*/ 1808093 h 3983830"/>
                <a:gd name="connsiteX7" fmla="*/ 3584798 w 3983830"/>
                <a:gd name="connsiteY7" fmla="*/ 1946439 h 3983830"/>
                <a:gd name="connsiteX8" fmla="*/ 3473182 w 3983830"/>
                <a:gd name="connsiteY8" fmla="*/ 2579446 h 3983830"/>
                <a:gd name="connsiteX9" fmla="*/ 3783074 w 3983830"/>
                <a:gd name="connsiteY9" fmla="*/ 2839463 h 3983830"/>
                <a:gd name="connsiteX10" fmla="*/ 3621493 w 3983830"/>
                <a:gd name="connsiteY10" fmla="*/ 3119330 h 3983830"/>
                <a:gd name="connsiteX11" fmla="*/ 3241365 w 3983830"/>
                <a:gd name="connsiteY11" fmla="*/ 2980964 h 3983830"/>
                <a:gd name="connsiteX12" fmla="*/ 2748973 w 3983830"/>
                <a:gd name="connsiteY12" fmla="*/ 3394130 h 3983830"/>
                <a:gd name="connsiteX13" fmla="*/ 2819229 w 3983830"/>
                <a:gd name="connsiteY13" fmla="*/ 3792509 h 3983830"/>
                <a:gd name="connsiteX14" fmla="*/ 2515555 w 3983830"/>
                <a:gd name="connsiteY14" fmla="*/ 3903038 h 3983830"/>
                <a:gd name="connsiteX15" fmla="*/ 2313301 w 3983830"/>
                <a:gd name="connsiteY15" fmla="*/ 3552702 h 3983830"/>
                <a:gd name="connsiteX16" fmla="*/ 1670529 w 3983830"/>
                <a:gd name="connsiteY16" fmla="*/ 3552702 h 3983830"/>
                <a:gd name="connsiteX17" fmla="*/ 1468275 w 3983830"/>
                <a:gd name="connsiteY17" fmla="*/ 3903038 h 3983830"/>
                <a:gd name="connsiteX18" fmla="*/ 1164601 w 3983830"/>
                <a:gd name="connsiteY18" fmla="*/ 3792509 h 3983830"/>
                <a:gd name="connsiteX19" fmla="*/ 1234857 w 3983830"/>
                <a:gd name="connsiteY19" fmla="*/ 3394130 h 3983830"/>
                <a:gd name="connsiteX20" fmla="*/ 742465 w 3983830"/>
                <a:gd name="connsiteY20" fmla="*/ 2980964 h 3983830"/>
                <a:gd name="connsiteX21" fmla="*/ 362337 w 3983830"/>
                <a:gd name="connsiteY21" fmla="*/ 3119330 h 3983830"/>
                <a:gd name="connsiteX22" fmla="*/ 200756 w 3983830"/>
                <a:gd name="connsiteY22" fmla="*/ 2839463 h 3983830"/>
                <a:gd name="connsiteX23" fmla="*/ 510648 w 3983830"/>
                <a:gd name="connsiteY23" fmla="*/ 2579446 h 3983830"/>
                <a:gd name="connsiteX24" fmla="*/ 399032 w 3983830"/>
                <a:gd name="connsiteY24" fmla="*/ 1946439 h 3983830"/>
                <a:gd name="connsiteX25" fmla="*/ 18898 w 3983830"/>
                <a:gd name="connsiteY25" fmla="*/ 1808093 h 3983830"/>
                <a:gd name="connsiteX26" fmla="*/ 75014 w 3983830"/>
                <a:gd name="connsiteY26" fmla="*/ 1489840 h 3983830"/>
                <a:gd name="connsiteX27" fmla="*/ 479541 w 3983830"/>
                <a:gd name="connsiteY27" fmla="*/ 1489850 h 3983830"/>
                <a:gd name="connsiteX28" fmla="*/ 800927 w 3983830"/>
                <a:gd name="connsiteY28" fmla="*/ 933193 h 3983830"/>
                <a:gd name="connsiteX29" fmla="*/ 598654 w 3983830"/>
                <a:gd name="connsiteY29" fmla="*/ 582868 h 3983830"/>
                <a:gd name="connsiteX30" fmla="*/ 846212 w 3983830"/>
                <a:gd name="connsiteY30" fmla="*/ 375143 h 3983830"/>
                <a:gd name="connsiteX31" fmla="*/ 1156090 w 3983830"/>
                <a:gd name="connsiteY31" fmla="*/ 635176 h 3983830"/>
                <a:gd name="connsiteX32" fmla="*/ 1760098 w 3983830"/>
                <a:gd name="connsiteY32" fmla="*/ 415335 h 3983830"/>
                <a:gd name="connsiteX33" fmla="*/ 1830333 w 3983830"/>
                <a:gd name="connsiteY33" fmla="*/ 16952 h 3983830"/>
                <a:gd name="connsiteX34" fmla="*/ 2153497 w 3983830"/>
                <a:gd name="connsiteY34" fmla="*/ 16952 h 3983830"/>
                <a:gd name="connsiteX35" fmla="*/ 2223731 w 3983830"/>
                <a:gd name="connsiteY35" fmla="*/ 415335 h 3983830"/>
                <a:gd name="connsiteX36" fmla="*/ 2827739 w 3983830"/>
                <a:gd name="connsiteY36" fmla="*/ 635176 h 3983830"/>
                <a:gd name="connsiteX37" fmla="*/ 2827740 w 3983830"/>
                <a:gd name="connsiteY37" fmla="*/ 635176 h 3983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983830" h="3983830">
                  <a:moveTo>
                    <a:pt x="2827740" y="635176"/>
                  </a:moveTo>
                  <a:lnTo>
                    <a:pt x="3137618" y="375143"/>
                  </a:lnTo>
                  <a:lnTo>
                    <a:pt x="3385176" y="582868"/>
                  </a:lnTo>
                  <a:lnTo>
                    <a:pt x="3182903" y="933193"/>
                  </a:lnTo>
                  <a:cubicBezTo>
                    <a:pt x="3326731" y="1094989"/>
                    <a:pt x="3436083" y="1284394"/>
                    <a:pt x="3504289" y="1489850"/>
                  </a:cubicBezTo>
                  <a:lnTo>
                    <a:pt x="3908816" y="1489840"/>
                  </a:lnTo>
                  <a:lnTo>
                    <a:pt x="3964932" y="1808093"/>
                  </a:lnTo>
                  <a:lnTo>
                    <a:pt x="3584798" y="1946439"/>
                  </a:lnTo>
                  <a:cubicBezTo>
                    <a:pt x="3590976" y="2162832"/>
                    <a:pt x="3552998" y="2378216"/>
                    <a:pt x="3473182" y="2579446"/>
                  </a:cubicBezTo>
                  <a:lnTo>
                    <a:pt x="3783074" y="2839463"/>
                  </a:lnTo>
                  <a:lnTo>
                    <a:pt x="3621493" y="3119330"/>
                  </a:lnTo>
                  <a:lnTo>
                    <a:pt x="3241365" y="2980964"/>
                  </a:lnTo>
                  <a:cubicBezTo>
                    <a:pt x="3107003" y="3150702"/>
                    <a:pt x="2939464" y="3291283"/>
                    <a:pt x="2748973" y="3394130"/>
                  </a:cubicBezTo>
                  <a:lnTo>
                    <a:pt x="2819229" y="3792509"/>
                  </a:lnTo>
                  <a:lnTo>
                    <a:pt x="2515555" y="3903038"/>
                  </a:lnTo>
                  <a:lnTo>
                    <a:pt x="2313301" y="3552702"/>
                  </a:lnTo>
                  <a:cubicBezTo>
                    <a:pt x="2101268" y="3596362"/>
                    <a:pt x="1882562" y="3596362"/>
                    <a:pt x="1670529" y="3552702"/>
                  </a:cubicBezTo>
                  <a:lnTo>
                    <a:pt x="1468275" y="3903038"/>
                  </a:lnTo>
                  <a:lnTo>
                    <a:pt x="1164601" y="3792509"/>
                  </a:lnTo>
                  <a:lnTo>
                    <a:pt x="1234857" y="3394130"/>
                  </a:lnTo>
                  <a:cubicBezTo>
                    <a:pt x="1044366" y="3291284"/>
                    <a:pt x="876828" y="3150702"/>
                    <a:pt x="742465" y="2980964"/>
                  </a:cubicBezTo>
                  <a:lnTo>
                    <a:pt x="362337" y="3119330"/>
                  </a:lnTo>
                  <a:lnTo>
                    <a:pt x="200756" y="2839463"/>
                  </a:lnTo>
                  <a:lnTo>
                    <a:pt x="510648" y="2579446"/>
                  </a:lnTo>
                  <a:cubicBezTo>
                    <a:pt x="430832" y="2378216"/>
                    <a:pt x="392854" y="2162833"/>
                    <a:pt x="399032" y="1946439"/>
                  </a:cubicBezTo>
                  <a:lnTo>
                    <a:pt x="18898" y="1808093"/>
                  </a:lnTo>
                  <a:lnTo>
                    <a:pt x="75014" y="1489840"/>
                  </a:lnTo>
                  <a:lnTo>
                    <a:pt x="479541" y="1489850"/>
                  </a:lnTo>
                  <a:cubicBezTo>
                    <a:pt x="547747" y="1284394"/>
                    <a:pt x="657099" y="1094989"/>
                    <a:pt x="800927" y="933193"/>
                  </a:cubicBezTo>
                  <a:lnTo>
                    <a:pt x="598654" y="582868"/>
                  </a:lnTo>
                  <a:lnTo>
                    <a:pt x="846212" y="375143"/>
                  </a:lnTo>
                  <a:lnTo>
                    <a:pt x="1156090" y="635176"/>
                  </a:lnTo>
                  <a:cubicBezTo>
                    <a:pt x="1340403" y="521629"/>
                    <a:pt x="1545919" y="446827"/>
                    <a:pt x="1760098" y="415335"/>
                  </a:cubicBezTo>
                  <a:lnTo>
                    <a:pt x="1830333" y="16952"/>
                  </a:lnTo>
                  <a:lnTo>
                    <a:pt x="2153497" y="16952"/>
                  </a:lnTo>
                  <a:lnTo>
                    <a:pt x="2223731" y="415335"/>
                  </a:lnTo>
                  <a:cubicBezTo>
                    <a:pt x="2437910" y="446827"/>
                    <a:pt x="2643426" y="521629"/>
                    <a:pt x="2827739" y="635176"/>
                  </a:cubicBezTo>
                  <a:lnTo>
                    <a:pt x="2827740" y="635176"/>
                  </a:lnTo>
                  <a:close/>
                </a:path>
              </a:pathLst>
            </a:custGeom>
            <a:solidFill>
              <a:schemeClr val="accent5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3477" tIns="1015743" rIns="883477" bIns="1085416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6500" kern="1200"/>
            </a:p>
          </p:txBody>
        </p:sp>
        <p:sp>
          <p:nvSpPr>
            <p:cNvPr id="24" name="Freeform 4"/>
            <p:cNvSpPr/>
            <p:nvPr/>
          </p:nvSpPr>
          <p:spPr>
            <a:xfrm>
              <a:off x="2073162" y="4943360"/>
              <a:ext cx="2897331" cy="2897331"/>
            </a:xfrm>
            <a:custGeom>
              <a:avLst/>
              <a:gdLst>
                <a:gd name="connsiteX0" fmla="*/ 2167919 w 2897331"/>
                <a:gd name="connsiteY0" fmla="*/ 733820 h 2897331"/>
                <a:gd name="connsiteX1" fmla="*/ 2595373 w 2897331"/>
                <a:gd name="connsiteY1" fmla="*/ 604994 h 2897331"/>
                <a:gd name="connsiteX2" fmla="*/ 2752661 w 2897331"/>
                <a:gd name="connsiteY2" fmla="*/ 877423 h 2897331"/>
                <a:gd name="connsiteX3" fmla="*/ 2427366 w 2897331"/>
                <a:gd name="connsiteY3" fmla="*/ 1183196 h 2897331"/>
                <a:gd name="connsiteX4" fmla="*/ 2427366 w 2897331"/>
                <a:gd name="connsiteY4" fmla="*/ 1714135 h 2897331"/>
                <a:gd name="connsiteX5" fmla="*/ 2752661 w 2897331"/>
                <a:gd name="connsiteY5" fmla="*/ 2019908 h 2897331"/>
                <a:gd name="connsiteX6" fmla="*/ 2595373 w 2897331"/>
                <a:gd name="connsiteY6" fmla="*/ 2292337 h 2897331"/>
                <a:gd name="connsiteX7" fmla="*/ 2167919 w 2897331"/>
                <a:gd name="connsiteY7" fmla="*/ 2163511 h 2897331"/>
                <a:gd name="connsiteX8" fmla="*/ 1708112 w 2897331"/>
                <a:gd name="connsiteY8" fmla="*/ 2428980 h 2897331"/>
                <a:gd name="connsiteX9" fmla="*/ 1605953 w 2897331"/>
                <a:gd name="connsiteY9" fmla="*/ 2863580 h 2897331"/>
                <a:gd name="connsiteX10" fmla="*/ 1291378 w 2897331"/>
                <a:gd name="connsiteY10" fmla="*/ 2863580 h 2897331"/>
                <a:gd name="connsiteX11" fmla="*/ 1189218 w 2897331"/>
                <a:gd name="connsiteY11" fmla="*/ 2428980 h 2897331"/>
                <a:gd name="connsiteX12" fmla="*/ 729411 w 2897331"/>
                <a:gd name="connsiteY12" fmla="*/ 2163511 h 2897331"/>
                <a:gd name="connsiteX13" fmla="*/ 301958 w 2897331"/>
                <a:gd name="connsiteY13" fmla="*/ 2292337 h 2897331"/>
                <a:gd name="connsiteX14" fmla="*/ 144670 w 2897331"/>
                <a:gd name="connsiteY14" fmla="*/ 2019908 h 2897331"/>
                <a:gd name="connsiteX15" fmla="*/ 469965 w 2897331"/>
                <a:gd name="connsiteY15" fmla="*/ 1714135 h 2897331"/>
                <a:gd name="connsiteX16" fmla="*/ 469965 w 2897331"/>
                <a:gd name="connsiteY16" fmla="*/ 1183196 h 2897331"/>
                <a:gd name="connsiteX17" fmla="*/ 144670 w 2897331"/>
                <a:gd name="connsiteY17" fmla="*/ 877423 h 2897331"/>
                <a:gd name="connsiteX18" fmla="*/ 301958 w 2897331"/>
                <a:gd name="connsiteY18" fmla="*/ 604994 h 2897331"/>
                <a:gd name="connsiteX19" fmla="*/ 729412 w 2897331"/>
                <a:gd name="connsiteY19" fmla="*/ 733820 h 2897331"/>
                <a:gd name="connsiteX20" fmla="*/ 1189219 w 2897331"/>
                <a:gd name="connsiteY20" fmla="*/ 468351 h 2897331"/>
                <a:gd name="connsiteX21" fmla="*/ 1291378 w 2897331"/>
                <a:gd name="connsiteY21" fmla="*/ 33751 h 2897331"/>
                <a:gd name="connsiteX22" fmla="*/ 1605953 w 2897331"/>
                <a:gd name="connsiteY22" fmla="*/ 33751 h 2897331"/>
                <a:gd name="connsiteX23" fmla="*/ 1708113 w 2897331"/>
                <a:gd name="connsiteY23" fmla="*/ 468351 h 2897331"/>
                <a:gd name="connsiteX24" fmla="*/ 2167920 w 2897331"/>
                <a:gd name="connsiteY24" fmla="*/ 733820 h 2897331"/>
                <a:gd name="connsiteX25" fmla="*/ 2167919 w 2897331"/>
                <a:gd name="connsiteY25" fmla="*/ 733820 h 2897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897331" h="2897331">
                  <a:moveTo>
                    <a:pt x="2167919" y="733820"/>
                  </a:moveTo>
                  <a:lnTo>
                    <a:pt x="2595373" y="604994"/>
                  </a:lnTo>
                  <a:lnTo>
                    <a:pt x="2752661" y="877423"/>
                  </a:lnTo>
                  <a:lnTo>
                    <a:pt x="2427366" y="1183196"/>
                  </a:lnTo>
                  <a:cubicBezTo>
                    <a:pt x="2474519" y="1357035"/>
                    <a:pt x="2474519" y="1540296"/>
                    <a:pt x="2427366" y="1714135"/>
                  </a:cubicBezTo>
                  <a:lnTo>
                    <a:pt x="2752661" y="2019908"/>
                  </a:lnTo>
                  <a:lnTo>
                    <a:pt x="2595373" y="2292337"/>
                  </a:lnTo>
                  <a:lnTo>
                    <a:pt x="2167919" y="2163511"/>
                  </a:lnTo>
                  <a:cubicBezTo>
                    <a:pt x="2040947" y="2291266"/>
                    <a:pt x="1882238" y="2382897"/>
                    <a:pt x="1708112" y="2428980"/>
                  </a:cubicBezTo>
                  <a:lnTo>
                    <a:pt x="1605953" y="2863580"/>
                  </a:lnTo>
                  <a:lnTo>
                    <a:pt x="1291378" y="2863580"/>
                  </a:lnTo>
                  <a:lnTo>
                    <a:pt x="1189218" y="2428980"/>
                  </a:lnTo>
                  <a:cubicBezTo>
                    <a:pt x="1015093" y="2382896"/>
                    <a:pt x="856384" y="2291266"/>
                    <a:pt x="729411" y="2163511"/>
                  </a:cubicBezTo>
                  <a:lnTo>
                    <a:pt x="301958" y="2292337"/>
                  </a:lnTo>
                  <a:lnTo>
                    <a:pt x="144670" y="2019908"/>
                  </a:lnTo>
                  <a:lnTo>
                    <a:pt x="469965" y="1714135"/>
                  </a:lnTo>
                  <a:cubicBezTo>
                    <a:pt x="422812" y="1540296"/>
                    <a:pt x="422812" y="1357035"/>
                    <a:pt x="469965" y="1183196"/>
                  </a:cubicBezTo>
                  <a:lnTo>
                    <a:pt x="144670" y="877423"/>
                  </a:lnTo>
                  <a:lnTo>
                    <a:pt x="301958" y="604994"/>
                  </a:lnTo>
                  <a:lnTo>
                    <a:pt x="729412" y="733820"/>
                  </a:lnTo>
                  <a:cubicBezTo>
                    <a:pt x="856384" y="606065"/>
                    <a:pt x="1015093" y="514434"/>
                    <a:pt x="1189219" y="468351"/>
                  </a:cubicBezTo>
                  <a:lnTo>
                    <a:pt x="1291378" y="33751"/>
                  </a:lnTo>
                  <a:lnTo>
                    <a:pt x="1605953" y="33751"/>
                  </a:lnTo>
                  <a:lnTo>
                    <a:pt x="1708113" y="468351"/>
                  </a:lnTo>
                  <a:cubicBezTo>
                    <a:pt x="1882238" y="514435"/>
                    <a:pt x="2040947" y="606065"/>
                    <a:pt x="2167920" y="733820"/>
                  </a:cubicBezTo>
                  <a:lnTo>
                    <a:pt x="2167919" y="733820"/>
                  </a:lnTo>
                  <a:close/>
                </a:path>
              </a:pathLst>
            </a:cu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5292" tIns="789700" rIns="785292" bIns="78970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400" kern="1200"/>
            </a:p>
          </p:txBody>
        </p:sp>
        <p:sp>
          <p:nvSpPr>
            <p:cNvPr id="25" name="Freeform 5"/>
            <p:cNvSpPr/>
            <p:nvPr/>
          </p:nvSpPr>
          <p:spPr>
            <a:xfrm>
              <a:off x="3376960" y="2625495"/>
              <a:ext cx="3476799" cy="3476799"/>
            </a:xfrm>
            <a:custGeom>
              <a:avLst/>
              <a:gdLst>
                <a:gd name="connsiteX0" fmla="*/ 2124118 w 2838793"/>
                <a:gd name="connsiteY0" fmla="*/ 718994 h 2838793"/>
                <a:gd name="connsiteX1" fmla="*/ 2542936 w 2838793"/>
                <a:gd name="connsiteY1" fmla="*/ 592770 h 2838793"/>
                <a:gd name="connsiteX2" fmla="*/ 2697046 w 2838793"/>
                <a:gd name="connsiteY2" fmla="*/ 859696 h 2838793"/>
                <a:gd name="connsiteX3" fmla="*/ 2378324 w 2838793"/>
                <a:gd name="connsiteY3" fmla="*/ 1159291 h 2838793"/>
                <a:gd name="connsiteX4" fmla="*/ 2378324 w 2838793"/>
                <a:gd name="connsiteY4" fmla="*/ 1679503 h 2838793"/>
                <a:gd name="connsiteX5" fmla="*/ 2697046 w 2838793"/>
                <a:gd name="connsiteY5" fmla="*/ 1979097 h 2838793"/>
                <a:gd name="connsiteX6" fmla="*/ 2542936 w 2838793"/>
                <a:gd name="connsiteY6" fmla="*/ 2246023 h 2838793"/>
                <a:gd name="connsiteX7" fmla="*/ 2124118 w 2838793"/>
                <a:gd name="connsiteY7" fmla="*/ 2119799 h 2838793"/>
                <a:gd name="connsiteX8" fmla="*/ 1673601 w 2838793"/>
                <a:gd name="connsiteY8" fmla="*/ 2379905 h 2838793"/>
                <a:gd name="connsiteX9" fmla="*/ 1573506 w 2838793"/>
                <a:gd name="connsiteY9" fmla="*/ 2805724 h 2838793"/>
                <a:gd name="connsiteX10" fmla="*/ 1265287 w 2838793"/>
                <a:gd name="connsiteY10" fmla="*/ 2805724 h 2838793"/>
                <a:gd name="connsiteX11" fmla="*/ 1165191 w 2838793"/>
                <a:gd name="connsiteY11" fmla="*/ 2379905 h 2838793"/>
                <a:gd name="connsiteX12" fmla="*/ 714674 w 2838793"/>
                <a:gd name="connsiteY12" fmla="*/ 2119799 h 2838793"/>
                <a:gd name="connsiteX13" fmla="*/ 295857 w 2838793"/>
                <a:gd name="connsiteY13" fmla="*/ 2246023 h 2838793"/>
                <a:gd name="connsiteX14" fmla="*/ 141747 w 2838793"/>
                <a:gd name="connsiteY14" fmla="*/ 1979097 h 2838793"/>
                <a:gd name="connsiteX15" fmla="*/ 460469 w 2838793"/>
                <a:gd name="connsiteY15" fmla="*/ 1679502 h 2838793"/>
                <a:gd name="connsiteX16" fmla="*/ 460469 w 2838793"/>
                <a:gd name="connsiteY16" fmla="*/ 1159290 h 2838793"/>
                <a:gd name="connsiteX17" fmla="*/ 141747 w 2838793"/>
                <a:gd name="connsiteY17" fmla="*/ 859696 h 2838793"/>
                <a:gd name="connsiteX18" fmla="*/ 295857 w 2838793"/>
                <a:gd name="connsiteY18" fmla="*/ 592770 h 2838793"/>
                <a:gd name="connsiteX19" fmla="*/ 714675 w 2838793"/>
                <a:gd name="connsiteY19" fmla="*/ 718994 h 2838793"/>
                <a:gd name="connsiteX20" fmla="*/ 1165192 w 2838793"/>
                <a:gd name="connsiteY20" fmla="*/ 458888 h 2838793"/>
                <a:gd name="connsiteX21" fmla="*/ 1265287 w 2838793"/>
                <a:gd name="connsiteY21" fmla="*/ 33069 h 2838793"/>
                <a:gd name="connsiteX22" fmla="*/ 1573506 w 2838793"/>
                <a:gd name="connsiteY22" fmla="*/ 33069 h 2838793"/>
                <a:gd name="connsiteX23" fmla="*/ 1673602 w 2838793"/>
                <a:gd name="connsiteY23" fmla="*/ 458888 h 2838793"/>
                <a:gd name="connsiteX24" fmla="*/ 2124119 w 2838793"/>
                <a:gd name="connsiteY24" fmla="*/ 718994 h 2838793"/>
                <a:gd name="connsiteX25" fmla="*/ 2124118 w 2838793"/>
                <a:gd name="connsiteY25" fmla="*/ 718994 h 2838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838793" h="2838793">
                  <a:moveTo>
                    <a:pt x="1827180" y="718082"/>
                  </a:moveTo>
                  <a:lnTo>
                    <a:pt x="2130817" y="530025"/>
                  </a:lnTo>
                  <a:lnTo>
                    <a:pt x="2308768" y="707976"/>
                  </a:lnTo>
                  <a:lnTo>
                    <a:pt x="2120712" y="1011613"/>
                  </a:lnTo>
                  <a:cubicBezTo>
                    <a:pt x="2193144" y="1136182"/>
                    <a:pt x="2231089" y="1277795"/>
                    <a:pt x="2230645" y="1421891"/>
                  </a:cubicBezTo>
                  <a:lnTo>
                    <a:pt x="2545325" y="1590819"/>
                  </a:lnTo>
                  <a:lnTo>
                    <a:pt x="2480190" y="1833904"/>
                  </a:lnTo>
                  <a:lnTo>
                    <a:pt x="2123205" y="1822861"/>
                  </a:lnTo>
                  <a:cubicBezTo>
                    <a:pt x="2051541" y="1947873"/>
                    <a:pt x="1947873" y="2051542"/>
                    <a:pt x="1822860" y="2123206"/>
                  </a:cubicBezTo>
                  <a:lnTo>
                    <a:pt x="1833904" y="2480191"/>
                  </a:lnTo>
                  <a:lnTo>
                    <a:pt x="1590820" y="2545325"/>
                  </a:lnTo>
                  <a:lnTo>
                    <a:pt x="1421890" y="2230645"/>
                  </a:lnTo>
                  <a:cubicBezTo>
                    <a:pt x="1277795" y="2231088"/>
                    <a:pt x="1136181" y="2193143"/>
                    <a:pt x="1011612" y="2120712"/>
                  </a:cubicBezTo>
                  <a:lnTo>
                    <a:pt x="707976" y="2308768"/>
                  </a:lnTo>
                  <a:lnTo>
                    <a:pt x="530025" y="2130817"/>
                  </a:lnTo>
                  <a:lnTo>
                    <a:pt x="718081" y="1827180"/>
                  </a:lnTo>
                  <a:cubicBezTo>
                    <a:pt x="645649" y="1702611"/>
                    <a:pt x="607704" y="1560998"/>
                    <a:pt x="608148" y="1416902"/>
                  </a:cubicBezTo>
                  <a:lnTo>
                    <a:pt x="293468" y="1247974"/>
                  </a:lnTo>
                  <a:lnTo>
                    <a:pt x="358603" y="1004889"/>
                  </a:lnTo>
                  <a:lnTo>
                    <a:pt x="715588" y="1015932"/>
                  </a:lnTo>
                  <a:cubicBezTo>
                    <a:pt x="787252" y="890920"/>
                    <a:pt x="890920" y="787251"/>
                    <a:pt x="1015933" y="715587"/>
                  </a:cubicBezTo>
                  <a:lnTo>
                    <a:pt x="1004889" y="358602"/>
                  </a:lnTo>
                  <a:lnTo>
                    <a:pt x="1247973" y="293468"/>
                  </a:lnTo>
                  <a:lnTo>
                    <a:pt x="1416903" y="608148"/>
                  </a:lnTo>
                  <a:cubicBezTo>
                    <a:pt x="1560998" y="607705"/>
                    <a:pt x="1702612" y="645650"/>
                    <a:pt x="1827181" y="718081"/>
                  </a:cubicBezTo>
                  <a:lnTo>
                    <a:pt x="1827180" y="718082"/>
                  </a:lnTo>
                  <a:close/>
                </a:path>
              </a:pathLst>
            </a:custGeom>
            <a:solidFill>
              <a:schemeClr val="accent3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02593" tIns="1002593" rIns="1002594" bIns="1002594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800" kern="1200"/>
            </a:p>
          </p:txBody>
        </p:sp>
        <p:sp>
          <p:nvSpPr>
            <p:cNvPr id="26" name="Circular Arrow 6"/>
            <p:cNvSpPr/>
            <p:nvPr/>
          </p:nvSpPr>
          <p:spPr>
            <a:xfrm>
              <a:off x="4119365" y="5263917"/>
              <a:ext cx="5099302" cy="5099302"/>
            </a:xfrm>
            <a:prstGeom prst="circularArrow">
              <a:avLst>
                <a:gd name="adj1" fmla="val 4688"/>
                <a:gd name="adj2" fmla="val 299029"/>
                <a:gd name="adj3" fmla="val 2560327"/>
                <a:gd name="adj4" fmla="val 15769225"/>
                <a:gd name="adj5" fmla="val 5469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Shape 7"/>
            <p:cNvSpPr/>
            <p:nvPr/>
          </p:nvSpPr>
          <p:spPr>
            <a:xfrm>
              <a:off x="1560050" y="4289206"/>
              <a:ext cx="3704962" cy="3704962"/>
            </a:xfrm>
            <a:prstGeom prst="leftCircularArrow">
              <a:avLst>
                <a:gd name="adj1" fmla="val 6452"/>
                <a:gd name="adj2" fmla="val 429999"/>
                <a:gd name="adj3" fmla="val 10489124"/>
                <a:gd name="adj4" fmla="val 14837806"/>
                <a:gd name="adj5" fmla="val 7527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Circular Arrow 8"/>
            <p:cNvSpPr/>
            <p:nvPr/>
          </p:nvSpPr>
          <p:spPr>
            <a:xfrm>
              <a:off x="3039321" y="2309611"/>
              <a:ext cx="3994695" cy="3994695"/>
            </a:xfrm>
            <a:prstGeom prst="circularArrow">
              <a:avLst>
                <a:gd name="adj1" fmla="val 5984"/>
                <a:gd name="adj2" fmla="val 394124"/>
                <a:gd name="adj3" fmla="val 13313824"/>
                <a:gd name="adj4" fmla="val 10508221"/>
                <a:gd name="adj5" fmla="val 6981"/>
              </a:avLst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Freeform 38"/>
            <p:cNvSpPr>
              <a:spLocks noChangeArrowheads="1"/>
            </p:cNvSpPr>
            <p:nvPr/>
          </p:nvSpPr>
          <p:spPr bwMode="auto">
            <a:xfrm>
              <a:off x="5873291" y="7342723"/>
              <a:ext cx="1107449" cy="1114333"/>
            </a:xfrm>
            <a:custGeom>
              <a:avLst/>
              <a:gdLst>
                <a:gd name="T0" fmla="*/ 427 w 619"/>
                <a:gd name="T1" fmla="*/ 177 h 619"/>
                <a:gd name="T2" fmla="*/ 427 w 619"/>
                <a:gd name="T3" fmla="*/ 177 h 619"/>
                <a:gd name="T4" fmla="*/ 398 w 619"/>
                <a:gd name="T5" fmla="*/ 177 h 619"/>
                <a:gd name="T6" fmla="*/ 280 w 619"/>
                <a:gd name="T7" fmla="*/ 398 h 619"/>
                <a:gd name="T8" fmla="*/ 206 w 619"/>
                <a:gd name="T9" fmla="*/ 339 h 619"/>
                <a:gd name="T10" fmla="*/ 177 w 619"/>
                <a:gd name="T11" fmla="*/ 339 h 619"/>
                <a:gd name="T12" fmla="*/ 177 w 619"/>
                <a:gd name="T13" fmla="*/ 353 h 619"/>
                <a:gd name="T14" fmla="*/ 265 w 619"/>
                <a:gd name="T15" fmla="*/ 441 h 619"/>
                <a:gd name="T16" fmla="*/ 294 w 619"/>
                <a:gd name="T17" fmla="*/ 441 h 619"/>
                <a:gd name="T18" fmla="*/ 441 w 619"/>
                <a:gd name="T19" fmla="*/ 206 h 619"/>
                <a:gd name="T20" fmla="*/ 427 w 619"/>
                <a:gd name="T21" fmla="*/ 177 h 619"/>
                <a:gd name="T22" fmla="*/ 545 w 619"/>
                <a:gd name="T23" fmla="*/ 0 h 619"/>
                <a:gd name="T24" fmla="*/ 545 w 619"/>
                <a:gd name="T25" fmla="*/ 0 h 619"/>
                <a:gd name="T26" fmla="*/ 73 w 619"/>
                <a:gd name="T27" fmla="*/ 0 h 619"/>
                <a:gd name="T28" fmla="*/ 0 w 619"/>
                <a:gd name="T29" fmla="*/ 74 h 619"/>
                <a:gd name="T30" fmla="*/ 0 w 619"/>
                <a:gd name="T31" fmla="*/ 545 h 619"/>
                <a:gd name="T32" fmla="*/ 73 w 619"/>
                <a:gd name="T33" fmla="*/ 618 h 619"/>
                <a:gd name="T34" fmla="*/ 545 w 619"/>
                <a:gd name="T35" fmla="*/ 618 h 619"/>
                <a:gd name="T36" fmla="*/ 618 w 619"/>
                <a:gd name="T37" fmla="*/ 545 h 619"/>
                <a:gd name="T38" fmla="*/ 618 w 619"/>
                <a:gd name="T39" fmla="*/ 74 h 619"/>
                <a:gd name="T40" fmla="*/ 545 w 619"/>
                <a:gd name="T41" fmla="*/ 0 h 619"/>
                <a:gd name="T42" fmla="*/ 589 w 619"/>
                <a:gd name="T43" fmla="*/ 545 h 619"/>
                <a:gd name="T44" fmla="*/ 589 w 619"/>
                <a:gd name="T45" fmla="*/ 545 h 619"/>
                <a:gd name="T46" fmla="*/ 545 w 619"/>
                <a:gd name="T47" fmla="*/ 589 h 619"/>
                <a:gd name="T48" fmla="*/ 73 w 619"/>
                <a:gd name="T49" fmla="*/ 589 h 619"/>
                <a:gd name="T50" fmla="*/ 29 w 619"/>
                <a:gd name="T51" fmla="*/ 545 h 619"/>
                <a:gd name="T52" fmla="*/ 29 w 619"/>
                <a:gd name="T53" fmla="*/ 74 h 619"/>
                <a:gd name="T54" fmla="*/ 73 w 619"/>
                <a:gd name="T55" fmla="*/ 29 h 619"/>
                <a:gd name="T56" fmla="*/ 545 w 619"/>
                <a:gd name="T57" fmla="*/ 29 h 619"/>
                <a:gd name="T58" fmla="*/ 589 w 619"/>
                <a:gd name="T59" fmla="*/ 74 h 619"/>
                <a:gd name="T60" fmla="*/ 589 w 619"/>
                <a:gd name="T61" fmla="*/ 54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619" h="619">
                  <a:moveTo>
                    <a:pt x="427" y="177"/>
                  </a:moveTo>
                  <a:lnTo>
                    <a:pt x="427" y="177"/>
                  </a:lnTo>
                  <a:cubicBezTo>
                    <a:pt x="412" y="162"/>
                    <a:pt x="412" y="177"/>
                    <a:pt x="398" y="177"/>
                  </a:cubicBezTo>
                  <a:cubicBezTo>
                    <a:pt x="280" y="398"/>
                    <a:pt x="280" y="398"/>
                    <a:pt x="280" y="398"/>
                  </a:cubicBezTo>
                  <a:cubicBezTo>
                    <a:pt x="206" y="339"/>
                    <a:pt x="206" y="339"/>
                    <a:pt x="206" y="339"/>
                  </a:cubicBezTo>
                  <a:cubicBezTo>
                    <a:pt x="191" y="324"/>
                    <a:pt x="191" y="324"/>
                    <a:pt x="177" y="339"/>
                  </a:cubicBezTo>
                  <a:cubicBezTo>
                    <a:pt x="162" y="339"/>
                    <a:pt x="162" y="353"/>
                    <a:pt x="177" y="353"/>
                  </a:cubicBezTo>
                  <a:cubicBezTo>
                    <a:pt x="265" y="441"/>
                    <a:pt x="265" y="441"/>
                    <a:pt x="265" y="441"/>
                  </a:cubicBezTo>
                  <a:cubicBezTo>
                    <a:pt x="280" y="457"/>
                    <a:pt x="280" y="457"/>
                    <a:pt x="294" y="441"/>
                  </a:cubicBezTo>
                  <a:lnTo>
                    <a:pt x="441" y="206"/>
                  </a:lnTo>
                  <a:cubicBezTo>
                    <a:pt x="441" y="191"/>
                    <a:pt x="441" y="177"/>
                    <a:pt x="427" y="177"/>
                  </a:cubicBezTo>
                  <a:close/>
                  <a:moveTo>
                    <a:pt x="545" y="0"/>
                  </a:moveTo>
                  <a:lnTo>
                    <a:pt x="545" y="0"/>
                  </a:lnTo>
                  <a:cubicBezTo>
                    <a:pt x="73" y="0"/>
                    <a:pt x="73" y="0"/>
                    <a:pt x="73" y="0"/>
                  </a:cubicBezTo>
                  <a:cubicBezTo>
                    <a:pt x="29" y="0"/>
                    <a:pt x="0" y="29"/>
                    <a:pt x="0" y="74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0" y="589"/>
                    <a:pt x="29" y="618"/>
                    <a:pt x="73" y="618"/>
                  </a:cubicBezTo>
                  <a:cubicBezTo>
                    <a:pt x="545" y="618"/>
                    <a:pt x="545" y="618"/>
                    <a:pt x="545" y="618"/>
                  </a:cubicBezTo>
                  <a:cubicBezTo>
                    <a:pt x="589" y="618"/>
                    <a:pt x="618" y="589"/>
                    <a:pt x="618" y="545"/>
                  </a:cubicBezTo>
                  <a:cubicBezTo>
                    <a:pt x="618" y="74"/>
                    <a:pt x="618" y="74"/>
                    <a:pt x="618" y="74"/>
                  </a:cubicBezTo>
                  <a:cubicBezTo>
                    <a:pt x="618" y="29"/>
                    <a:pt x="589" y="0"/>
                    <a:pt x="545" y="0"/>
                  </a:cubicBezTo>
                  <a:close/>
                  <a:moveTo>
                    <a:pt x="589" y="545"/>
                  </a:moveTo>
                  <a:lnTo>
                    <a:pt x="589" y="545"/>
                  </a:lnTo>
                  <a:cubicBezTo>
                    <a:pt x="589" y="559"/>
                    <a:pt x="559" y="589"/>
                    <a:pt x="545" y="589"/>
                  </a:cubicBezTo>
                  <a:cubicBezTo>
                    <a:pt x="73" y="589"/>
                    <a:pt x="73" y="589"/>
                    <a:pt x="73" y="589"/>
                  </a:cubicBezTo>
                  <a:cubicBezTo>
                    <a:pt x="59" y="589"/>
                    <a:pt x="29" y="559"/>
                    <a:pt x="29" y="545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9" y="59"/>
                    <a:pt x="59" y="29"/>
                    <a:pt x="73" y="29"/>
                  </a:cubicBezTo>
                  <a:cubicBezTo>
                    <a:pt x="545" y="29"/>
                    <a:pt x="545" y="29"/>
                    <a:pt x="545" y="29"/>
                  </a:cubicBezTo>
                  <a:cubicBezTo>
                    <a:pt x="559" y="29"/>
                    <a:pt x="589" y="59"/>
                    <a:pt x="589" y="74"/>
                  </a:cubicBezTo>
                  <a:lnTo>
                    <a:pt x="589" y="5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243797" tIns="121899" rIns="243797" bIns="121899" anchor="ctr"/>
            <a:lstStyle/>
            <a:p>
              <a:pPr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Freeform 82"/>
            <p:cNvSpPr>
              <a:spLocks noChangeArrowheads="1"/>
            </p:cNvSpPr>
            <p:nvPr/>
          </p:nvSpPr>
          <p:spPr bwMode="auto">
            <a:xfrm>
              <a:off x="2989636" y="5884993"/>
              <a:ext cx="1107449" cy="1140703"/>
            </a:xfrm>
            <a:custGeom>
              <a:avLst/>
              <a:gdLst>
                <a:gd name="T0" fmla="*/ 324 w 619"/>
                <a:gd name="T1" fmla="*/ 516 h 635"/>
                <a:gd name="T2" fmla="*/ 324 w 619"/>
                <a:gd name="T3" fmla="*/ 516 h 635"/>
                <a:gd name="T4" fmla="*/ 309 w 619"/>
                <a:gd name="T5" fmla="*/ 530 h 635"/>
                <a:gd name="T6" fmla="*/ 324 w 619"/>
                <a:gd name="T7" fmla="*/ 545 h 635"/>
                <a:gd name="T8" fmla="*/ 353 w 619"/>
                <a:gd name="T9" fmla="*/ 530 h 635"/>
                <a:gd name="T10" fmla="*/ 324 w 619"/>
                <a:gd name="T11" fmla="*/ 516 h 635"/>
                <a:gd name="T12" fmla="*/ 206 w 619"/>
                <a:gd name="T13" fmla="*/ 516 h 635"/>
                <a:gd name="T14" fmla="*/ 206 w 619"/>
                <a:gd name="T15" fmla="*/ 516 h 635"/>
                <a:gd name="T16" fmla="*/ 191 w 619"/>
                <a:gd name="T17" fmla="*/ 530 h 635"/>
                <a:gd name="T18" fmla="*/ 206 w 619"/>
                <a:gd name="T19" fmla="*/ 545 h 635"/>
                <a:gd name="T20" fmla="*/ 236 w 619"/>
                <a:gd name="T21" fmla="*/ 530 h 635"/>
                <a:gd name="T22" fmla="*/ 206 w 619"/>
                <a:gd name="T23" fmla="*/ 516 h 635"/>
                <a:gd name="T24" fmla="*/ 250 w 619"/>
                <a:gd name="T25" fmla="*/ 589 h 635"/>
                <a:gd name="T26" fmla="*/ 250 w 619"/>
                <a:gd name="T27" fmla="*/ 589 h 635"/>
                <a:gd name="T28" fmla="*/ 236 w 619"/>
                <a:gd name="T29" fmla="*/ 604 h 635"/>
                <a:gd name="T30" fmla="*/ 250 w 619"/>
                <a:gd name="T31" fmla="*/ 634 h 635"/>
                <a:gd name="T32" fmla="*/ 265 w 619"/>
                <a:gd name="T33" fmla="*/ 604 h 635"/>
                <a:gd name="T34" fmla="*/ 250 w 619"/>
                <a:gd name="T35" fmla="*/ 589 h 635"/>
                <a:gd name="T36" fmla="*/ 368 w 619"/>
                <a:gd name="T37" fmla="*/ 589 h 635"/>
                <a:gd name="T38" fmla="*/ 368 w 619"/>
                <a:gd name="T39" fmla="*/ 589 h 635"/>
                <a:gd name="T40" fmla="*/ 353 w 619"/>
                <a:gd name="T41" fmla="*/ 604 h 635"/>
                <a:gd name="T42" fmla="*/ 368 w 619"/>
                <a:gd name="T43" fmla="*/ 634 h 635"/>
                <a:gd name="T44" fmla="*/ 383 w 619"/>
                <a:gd name="T45" fmla="*/ 604 h 635"/>
                <a:gd name="T46" fmla="*/ 368 w 619"/>
                <a:gd name="T47" fmla="*/ 589 h 635"/>
                <a:gd name="T48" fmla="*/ 441 w 619"/>
                <a:gd name="T49" fmla="*/ 516 h 635"/>
                <a:gd name="T50" fmla="*/ 441 w 619"/>
                <a:gd name="T51" fmla="*/ 516 h 635"/>
                <a:gd name="T52" fmla="*/ 427 w 619"/>
                <a:gd name="T53" fmla="*/ 530 h 635"/>
                <a:gd name="T54" fmla="*/ 441 w 619"/>
                <a:gd name="T55" fmla="*/ 545 h 635"/>
                <a:gd name="T56" fmla="*/ 471 w 619"/>
                <a:gd name="T57" fmla="*/ 530 h 635"/>
                <a:gd name="T58" fmla="*/ 441 w 619"/>
                <a:gd name="T59" fmla="*/ 516 h 635"/>
                <a:gd name="T60" fmla="*/ 441 w 619"/>
                <a:gd name="T61" fmla="*/ 104 h 635"/>
                <a:gd name="T62" fmla="*/ 441 w 619"/>
                <a:gd name="T63" fmla="*/ 104 h 635"/>
                <a:gd name="T64" fmla="*/ 294 w 619"/>
                <a:gd name="T65" fmla="*/ 0 h 635"/>
                <a:gd name="T66" fmla="*/ 118 w 619"/>
                <a:gd name="T67" fmla="*/ 163 h 635"/>
                <a:gd name="T68" fmla="*/ 0 w 619"/>
                <a:gd name="T69" fmla="*/ 310 h 635"/>
                <a:gd name="T70" fmla="*/ 147 w 619"/>
                <a:gd name="T71" fmla="*/ 472 h 635"/>
                <a:gd name="T72" fmla="*/ 441 w 619"/>
                <a:gd name="T73" fmla="*/ 472 h 635"/>
                <a:gd name="T74" fmla="*/ 618 w 619"/>
                <a:gd name="T75" fmla="*/ 280 h 635"/>
                <a:gd name="T76" fmla="*/ 441 w 619"/>
                <a:gd name="T77" fmla="*/ 104 h 635"/>
                <a:gd name="T78" fmla="*/ 427 w 619"/>
                <a:gd name="T79" fmla="*/ 427 h 635"/>
                <a:gd name="T80" fmla="*/ 427 w 619"/>
                <a:gd name="T81" fmla="*/ 427 h 635"/>
                <a:gd name="T82" fmla="*/ 177 w 619"/>
                <a:gd name="T83" fmla="*/ 427 h 635"/>
                <a:gd name="T84" fmla="*/ 29 w 619"/>
                <a:gd name="T85" fmla="*/ 310 h 635"/>
                <a:gd name="T86" fmla="*/ 147 w 619"/>
                <a:gd name="T87" fmla="*/ 192 h 635"/>
                <a:gd name="T88" fmla="*/ 294 w 619"/>
                <a:gd name="T89" fmla="*/ 45 h 635"/>
                <a:gd name="T90" fmla="*/ 412 w 619"/>
                <a:gd name="T91" fmla="*/ 133 h 635"/>
                <a:gd name="T92" fmla="*/ 589 w 619"/>
                <a:gd name="T93" fmla="*/ 280 h 635"/>
                <a:gd name="T94" fmla="*/ 427 w 619"/>
                <a:gd name="T95" fmla="*/ 42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19" h="635">
                  <a:moveTo>
                    <a:pt x="324" y="516"/>
                  </a:moveTo>
                  <a:lnTo>
                    <a:pt x="324" y="516"/>
                  </a:lnTo>
                  <a:cubicBezTo>
                    <a:pt x="324" y="516"/>
                    <a:pt x="309" y="516"/>
                    <a:pt x="309" y="530"/>
                  </a:cubicBezTo>
                  <a:cubicBezTo>
                    <a:pt x="309" y="545"/>
                    <a:pt x="324" y="545"/>
                    <a:pt x="324" y="545"/>
                  </a:cubicBezTo>
                  <a:cubicBezTo>
                    <a:pt x="339" y="545"/>
                    <a:pt x="353" y="545"/>
                    <a:pt x="353" y="530"/>
                  </a:cubicBezTo>
                  <a:cubicBezTo>
                    <a:pt x="353" y="516"/>
                    <a:pt x="339" y="516"/>
                    <a:pt x="324" y="516"/>
                  </a:cubicBezTo>
                  <a:close/>
                  <a:moveTo>
                    <a:pt x="206" y="516"/>
                  </a:moveTo>
                  <a:lnTo>
                    <a:pt x="206" y="516"/>
                  </a:lnTo>
                  <a:cubicBezTo>
                    <a:pt x="206" y="516"/>
                    <a:pt x="191" y="516"/>
                    <a:pt x="191" y="530"/>
                  </a:cubicBezTo>
                  <a:cubicBezTo>
                    <a:pt x="191" y="545"/>
                    <a:pt x="206" y="545"/>
                    <a:pt x="206" y="545"/>
                  </a:cubicBezTo>
                  <a:cubicBezTo>
                    <a:pt x="221" y="545"/>
                    <a:pt x="236" y="545"/>
                    <a:pt x="236" y="530"/>
                  </a:cubicBezTo>
                  <a:cubicBezTo>
                    <a:pt x="236" y="516"/>
                    <a:pt x="221" y="516"/>
                    <a:pt x="206" y="516"/>
                  </a:cubicBezTo>
                  <a:close/>
                  <a:moveTo>
                    <a:pt x="250" y="589"/>
                  </a:moveTo>
                  <a:lnTo>
                    <a:pt x="250" y="589"/>
                  </a:lnTo>
                  <a:cubicBezTo>
                    <a:pt x="236" y="589"/>
                    <a:pt x="236" y="604"/>
                    <a:pt x="236" y="604"/>
                  </a:cubicBezTo>
                  <a:cubicBezTo>
                    <a:pt x="236" y="619"/>
                    <a:pt x="236" y="634"/>
                    <a:pt x="250" y="634"/>
                  </a:cubicBezTo>
                  <a:cubicBezTo>
                    <a:pt x="265" y="634"/>
                    <a:pt x="265" y="619"/>
                    <a:pt x="265" y="604"/>
                  </a:cubicBezTo>
                  <a:cubicBezTo>
                    <a:pt x="265" y="604"/>
                    <a:pt x="265" y="589"/>
                    <a:pt x="250" y="589"/>
                  </a:cubicBezTo>
                  <a:close/>
                  <a:moveTo>
                    <a:pt x="368" y="589"/>
                  </a:moveTo>
                  <a:lnTo>
                    <a:pt x="368" y="589"/>
                  </a:lnTo>
                  <a:cubicBezTo>
                    <a:pt x="353" y="589"/>
                    <a:pt x="353" y="604"/>
                    <a:pt x="353" y="604"/>
                  </a:cubicBezTo>
                  <a:cubicBezTo>
                    <a:pt x="353" y="619"/>
                    <a:pt x="353" y="634"/>
                    <a:pt x="368" y="634"/>
                  </a:cubicBezTo>
                  <a:cubicBezTo>
                    <a:pt x="383" y="634"/>
                    <a:pt x="383" y="619"/>
                    <a:pt x="383" y="604"/>
                  </a:cubicBezTo>
                  <a:cubicBezTo>
                    <a:pt x="383" y="604"/>
                    <a:pt x="383" y="589"/>
                    <a:pt x="368" y="589"/>
                  </a:cubicBezTo>
                  <a:close/>
                  <a:moveTo>
                    <a:pt x="441" y="516"/>
                  </a:moveTo>
                  <a:lnTo>
                    <a:pt x="441" y="516"/>
                  </a:lnTo>
                  <a:cubicBezTo>
                    <a:pt x="441" y="516"/>
                    <a:pt x="427" y="516"/>
                    <a:pt x="427" y="530"/>
                  </a:cubicBezTo>
                  <a:cubicBezTo>
                    <a:pt x="427" y="545"/>
                    <a:pt x="441" y="545"/>
                    <a:pt x="441" y="545"/>
                  </a:cubicBezTo>
                  <a:cubicBezTo>
                    <a:pt x="457" y="545"/>
                    <a:pt x="471" y="545"/>
                    <a:pt x="471" y="530"/>
                  </a:cubicBezTo>
                  <a:cubicBezTo>
                    <a:pt x="471" y="516"/>
                    <a:pt x="457" y="516"/>
                    <a:pt x="441" y="516"/>
                  </a:cubicBezTo>
                  <a:close/>
                  <a:moveTo>
                    <a:pt x="441" y="104"/>
                  </a:moveTo>
                  <a:lnTo>
                    <a:pt x="441" y="104"/>
                  </a:lnTo>
                  <a:cubicBezTo>
                    <a:pt x="412" y="45"/>
                    <a:pt x="353" y="0"/>
                    <a:pt x="294" y="0"/>
                  </a:cubicBezTo>
                  <a:cubicBezTo>
                    <a:pt x="191" y="0"/>
                    <a:pt x="118" y="74"/>
                    <a:pt x="118" y="163"/>
                  </a:cubicBezTo>
                  <a:cubicBezTo>
                    <a:pt x="44" y="177"/>
                    <a:pt x="0" y="251"/>
                    <a:pt x="0" y="310"/>
                  </a:cubicBezTo>
                  <a:cubicBezTo>
                    <a:pt x="0" y="398"/>
                    <a:pt x="59" y="472"/>
                    <a:pt x="147" y="472"/>
                  </a:cubicBezTo>
                  <a:lnTo>
                    <a:pt x="441" y="472"/>
                  </a:lnTo>
                  <a:cubicBezTo>
                    <a:pt x="545" y="472"/>
                    <a:pt x="618" y="383"/>
                    <a:pt x="618" y="280"/>
                  </a:cubicBezTo>
                  <a:cubicBezTo>
                    <a:pt x="618" y="177"/>
                    <a:pt x="545" y="104"/>
                    <a:pt x="441" y="104"/>
                  </a:cubicBezTo>
                  <a:close/>
                  <a:moveTo>
                    <a:pt x="427" y="427"/>
                  </a:moveTo>
                  <a:lnTo>
                    <a:pt x="427" y="427"/>
                  </a:lnTo>
                  <a:lnTo>
                    <a:pt x="177" y="427"/>
                  </a:lnTo>
                  <a:cubicBezTo>
                    <a:pt x="74" y="427"/>
                    <a:pt x="29" y="354"/>
                    <a:pt x="29" y="310"/>
                  </a:cubicBezTo>
                  <a:cubicBezTo>
                    <a:pt x="29" y="266"/>
                    <a:pt x="88" y="207"/>
                    <a:pt x="147" y="192"/>
                  </a:cubicBezTo>
                  <a:cubicBezTo>
                    <a:pt x="147" y="118"/>
                    <a:pt x="206" y="45"/>
                    <a:pt x="294" y="45"/>
                  </a:cubicBezTo>
                  <a:cubicBezTo>
                    <a:pt x="353" y="45"/>
                    <a:pt x="398" y="74"/>
                    <a:pt x="412" y="133"/>
                  </a:cubicBezTo>
                  <a:cubicBezTo>
                    <a:pt x="515" y="133"/>
                    <a:pt x="589" y="192"/>
                    <a:pt x="589" y="280"/>
                  </a:cubicBezTo>
                  <a:cubicBezTo>
                    <a:pt x="589" y="354"/>
                    <a:pt x="530" y="427"/>
                    <a:pt x="427" y="42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243797" tIns="121899" rIns="243797" bIns="121899" anchor="ctr"/>
            <a:lstStyle/>
            <a:p>
              <a:pPr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Freeform 46"/>
            <p:cNvSpPr>
              <a:spLocks noChangeArrowheads="1"/>
            </p:cNvSpPr>
            <p:nvPr/>
          </p:nvSpPr>
          <p:spPr bwMode="auto">
            <a:xfrm>
              <a:off x="4756850" y="3987743"/>
              <a:ext cx="717017" cy="682877"/>
            </a:xfrm>
            <a:custGeom>
              <a:avLst/>
              <a:gdLst>
                <a:gd name="T0" fmla="*/ 363 w 461"/>
                <a:gd name="T1" fmla="*/ 336 h 443"/>
                <a:gd name="T2" fmla="*/ 363 w 461"/>
                <a:gd name="T3" fmla="*/ 336 h 443"/>
                <a:gd name="T4" fmla="*/ 284 w 461"/>
                <a:gd name="T5" fmla="*/ 248 h 443"/>
                <a:gd name="T6" fmla="*/ 310 w 461"/>
                <a:gd name="T7" fmla="*/ 195 h 443"/>
                <a:gd name="T8" fmla="*/ 328 w 461"/>
                <a:gd name="T9" fmla="*/ 151 h 443"/>
                <a:gd name="T10" fmla="*/ 319 w 461"/>
                <a:gd name="T11" fmla="*/ 132 h 443"/>
                <a:gd name="T12" fmla="*/ 328 w 461"/>
                <a:gd name="T13" fmla="*/ 88 h 443"/>
                <a:gd name="T14" fmla="*/ 230 w 461"/>
                <a:gd name="T15" fmla="*/ 0 h 443"/>
                <a:gd name="T16" fmla="*/ 132 w 461"/>
                <a:gd name="T17" fmla="*/ 88 h 443"/>
                <a:gd name="T18" fmla="*/ 141 w 461"/>
                <a:gd name="T19" fmla="*/ 132 h 443"/>
                <a:gd name="T20" fmla="*/ 132 w 461"/>
                <a:gd name="T21" fmla="*/ 151 h 443"/>
                <a:gd name="T22" fmla="*/ 150 w 461"/>
                <a:gd name="T23" fmla="*/ 195 h 443"/>
                <a:gd name="T24" fmla="*/ 177 w 461"/>
                <a:gd name="T25" fmla="*/ 248 h 443"/>
                <a:gd name="T26" fmla="*/ 97 w 461"/>
                <a:gd name="T27" fmla="*/ 336 h 443"/>
                <a:gd name="T28" fmla="*/ 0 w 461"/>
                <a:gd name="T29" fmla="*/ 398 h 443"/>
                <a:gd name="T30" fmla="*/ 0 w 461"/>
                <a:gd name="T31" fmla="*/ 442 h 443"/>
                <a:gd name="T32" fmla="*/ 230 w 461"/>
                <a:gd name="T33" fmla="*/ 442 h 443"/>
                <a:gd name="T34" fmla="*/ 460 w 461"/>
                <a:gd name="T35" fmla="*/ 442 h 443"/>
                <a:gd name="T36" fmla="*/ 460 w 461"/>
                <a:gd name="T37" fmla="*/ 398 h 443"/>
                <a:gd name="T38" fmla="*/ 363 w 461"/>
                <a:gd name="T39" fmla="*/ 336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61" h="443">
                  <a:moveTo>
                    <a:pt x="363" y="336"/>
                  </a:moveTo>
                  <a:lnTo>
                    <a:pt x="363" y="336"/>
                  </a:lnTo>
                  <a:cubicBezTo>
                    <a:pt x="301" y="310"/>
                    <a:pt x="284" y="292"/>
                    <a:pt x="284" y="248"/>
                  </a:cubicBezTo>
                  <a:cubicBezTo>
                    <a:pt x="284" y="230"/>
                    <a:pt x="301" y="239"/>
                    <a:pt x="310" y="195"/>
                  </a:cubicBezTo>
                  <a:cubicBezTo>
                    <a:pt x="310" y="176"/>
                    <a:pt x="328" y="195"/>
                    <a:pt x="328" y="151"/>
                  </a:cubicBezTo>
                  <a:cubicBezTo>
                    <a:pt x="328" y="132"/>
                    <a:pt x="319" y="132"/>
                    <a:pt x="319" y="132"/>
                  </a:cubicBezTo>
                  <a:cubicBezTo>
                    <a:pt x="319" y="132"/>
                    <a:pt x="328" y="106"/>
                    <a:pt x="328" y="88"/>
                  </a:cubicBezTo>
                  <a:cubicBezTo>
                    <a:pt x="328" y="61"/>
                    <a:pt x="319" y="0"/>
                    <a:pt x="230" y="0"/>
                  </a:cubicBezTo>
                  <a:cubicBezTo>
                    <a:pt x="141" y="0"/>
                    <a:pt x="132" y="61"/>
                    <a:pt x="132" y="88"/>
                  </a:cubicBezTo>
                  <a:cubicBezTo>
                    <a:pt x="132" y="106"/>
                    <a:pt x="141" y="132"/>
                    <a:pt x="141" y="132"/>
                  </a:cubicBezTo>
                  <a:cubicBezTo>
                    <a:pt x="141" y="132"/>
                    <a:pt x="132" y="132"/>
                    <a:pt x="132" y="151"/>
                  </a:cubicBezTo>
                  <a:cubicBezTo>
                    <a:pt x="132" y="195"/>
                    <a:pt x="150" y="176"/>
                    <a:pt x="150" y="195"/>
                  </a:cubicBezTo>
                  <a:cubicBezTo>
                    <a:pt x="159" y="239"/>
                    <a:pt x="177" y="230"/>
                    <a:pt x="177" y="248"/>
                  </a:cubicBezTo>
                  <a:cubicBezTo>
                    <a:pt x="177" y="292"/>
                    <a:pt x="159" y="310"/>
                    <a:pt x="97" y="336"/>
                  </a:cubicBezTo>
                  <a:cubicBezTo>
                    <a:pt x="35" y="354"/>
                    <a:pt x="0" y="380"/>
                    <a:pt x="0" y="398"/>
                  </a:cubicBezTo>
                  <a:cubicBezTo>
                    <a:pt x="0" y="407"/>
                    <a:pt x="0" y="442"/>
                    <a:pt x="0" y="442"/>
                  </a:cubicBezTo>
                  <a:cubicBezTo>
                    <a:pt x="230" y="442"/>
                    <a:pt x="230" y="442"/>
                    <a:pt x="230" y="442"/>
                  </a:cubicBezTo>
                  <a:cubicBezTo>
                    <a:pt x="460" y="442"/>
                    <a:pt x="460" y="442"/>
                    <a:pt x="460" y="442"/>
                  </a:cubicBezTo>
                  <a:cubicBezTo>
                    <a:pt x="460" y="442"/>
                    <a:pt x="460" y="407"/>
                    <a:pt x="460" y="398"/>
                  </a:cubicBezTo>
                  <a:cubicBezTo>
                    <a:pt x="460" y="380"/>
                    <a:pt x="425" y="354"/>
                    <a:pt x="363" y="33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32" name="Grupo 31"/>
          <p:cNvGrpSpPr/>
          <p:nvPr/>
        </p:nvGrpSpPr>
        <p:grpSpPr>
          <a:xfrm>
            <a:off x="918280" y="2767914"/>
            <a:ext cx="9464989" cy="3180781"/>
            <a:chOff x="1262054" y="2636203"/>
            <a:chExt cx="10100925" cy="3394492"/>
          </a:xfrm>
        </p:grpSpPr>
        <p:grpSp>
          <p:nvGrpSpPr>
            <p:cNvPr id="33" name="Group 3"/>
            <p:cNvGrpSpPr/>
            <p:nvPr/>
          </p:nvGrpSpPr>
          <p:grpSpPr>
            <a:xfrm>
              <a:off x="4864793" y="2659163"/>
              <a:ext cx="2865075" cy="3285205"/>
              <a:chOff x="10243190" y="4676573"/>
              <a:chExt cx="3865960" cy="4762722"/>
            </a:xfrm>
          </p:grpSpPr>
          <p:sp>
            <p:nvSpPr>
              <p:cNvPr id="51" name="Oval 20"/>
              <p:cNvSpPr>
                <a:spLocks noChangeArrowheads="1"/>
              </p:cNvSpPr>
              <p:nvPr/>
            </p:nvSpPr>
            <p:spPr bwMode="auto">
              <a:xfrm>
                <a:off x="10243190" y="4676573"/>
                <a:ext cx="3865960" cy="3866969"/>
              </a:xfrm>
              <a:prstGeom prst="ellipse">
                <a:avLst/>
              </a:prstGeom>
              <a:solidFill>
                <a:schemeClr val="accent4"/>
              </a:solidFill>
              <a:ln w="25400">
                <a:noFill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>
                  <a:latin typeface="Roboto Light"/>
                  <a:cs typeface="Roboto Light"/>
                </a:endParaRPr>
              </a:p>
            </p:txBody>
          </p:sp>
          <p:sp>
            <p:nvSpPr>
              <p:cNvPr id="52" name="Rectangle 58"/>
              <p:cNvSpPr/>
              <p:nvPr/>
            </p:nvSpPr>
            <p:spPr>
              <a:xfrm>
                <a:off x="10630868" y="8852951"/>
                <a:ext cx="3126353" cy="58634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43852" tIns="121926" rIns="243852" bIns="219456" rtlCol="0" anchor="ctr"/>
              <a:lstStyle/>
              <a:p>
                <a:pPr algn="ctr"/>
                <a:endParaRPr lang="en-JM" sz="2400" dirty="0">
                  <a:solidFill>
                    <a:schemeClr val="bg1"/>
                  </a:solidFill>
                  <a:latin typeface="Lato Regular"/>
                  <a:cs typeface="Lato Regular"/>
                </a:endParaRPr>
              </a:p>
            </p:txBody>
          </p:sp>
          <p:sp>
            <p:nvSpPr>
              <p:cNvPr id="53" name="Freeform 45"/>
              <p:cNvSpPr>
                <a:spLocks noChangeAspect="1" noEditPoints="1"/>
              </p:cNvSpPr>
              <p:nvPr/>
            </p:nvSpPr>
            <p:spPr bwMode="auto">
              <a:xfrm>
                <a:off x="11308088" y="5759895"/>
                <a:ext cx="1802303" cy="1803007"/>
              </a:xfrm>
              <a:custGeom>
                <a:avLst/>
                <a:gdLst/>
                <a:ahLst/>
                <a:cxnLst>
                  <a:cxn ang="0">
                    <a:pos x="244" y="256"/>
                  </a:cxn>
                  <a:cxn ang="0">
                    <a:pos x="12" y="256"/>
                  </a:cxn>
                  <a:cxn ang="0">
                    <a:pos x="0" y="244"/>
                  </a:cxn>
                  <a:cxn ang="0">
                    <a:pos x="0" y="12"/>
                  </a:cxn>
                  <a:cxn ang="0">
                    <a:pos x="12" y="0"/>
                  </a:cxn>
                  <a:cxn ang="0">
                    <a:pos x="244" y="0"/>
                  </a:cxn>
                  <a:cxn ang="0">
                    <a:pos x="256" y="12"/>
                  </a:cxn>
                  <a:cxn ang="0">
                    <a:pos x="256" y="244"/>
                  </a:cxn>
                  <a:cxn ang="0">
                    <a:pos x="244" y="256"/>
                  </a:cxn>
                  <a:cxn ang="0">
                    <a:pos x="24" y="24"/>
                  </a:cxn>
                  <a:cxn ang="0">
                    <a:pos x="24" y="227"/>
                  </a:cxn>
                  <a:cxn ang="0">
                    <a:pos x="47" y="199"/>
                  </a:cxn>
                  <a:cxn ang="0">
                    <a:pos x="78" y="188"/>
                  </a:cxn>
                  <a:cxn ang="0">
                    <a:pos x="104" y="176"/>
                  </a:cxn>
                  <a:cxn ang="0">
                    <a:pos x="104" y="156"/>
                  </a:cxn>
                  <a:cxn ang="0">
                    <a:pos x="94" y="131"/>
                  </a:cxn>
                  <a:cxn ang="0">
                    <a:pos x="87" y="121"/>
                  </a:cxn>
                  <a:cxn ang="0">
                    <a:pos x="91" y="103"/>
                  </a:cxn>
                  <a:cxn ang="0">
                    <a:pos x="89" y="81"/>
                  </a:cxn>
                  <a:cxn ang="0">
                    <a:pos x="128" y="48"/>
                  </a:cxn>
                  <a:cxn ang="0">
                    <a:pos x="167" y="81"/>
                  </a:cxn>
                  <a:cxn ang="0">
                    <a:pos x="166" y="103"/>
                  </a:cxn>
                  <a:cxn ang="0">
                    <a:pos x="169" y="121"/>
                  </a:cxn>
                  <a:cxn ang="0">
                    <a:pos x="162" y="131"/>
                  </a:cxn>
                  <a:cxn ang="0">
                    <a:pos x="152" y="156"/>
                  </a:cxn>
                  <a:cxn ang="0">
                    <a:pos x="152" y="176"/>
                  </a:cxn>
                  <a:cxn ang="0">
                    <a:pos x="178" y="188"/>
                  </a:cxn>
                  <a:cxn ang="0">
                    <a:pos x="209" y="199"/>
                  </a:cxn>
                  <a:cxn ang="0">
                    <a:pos x="232" y="227"/>
                  </a:cxn>
                  <a:cxn ang="0">
                    <a:pos x="232" y="24"/>
                  </a:cxn>
                  <a:cxn ang="0">
                    <a:pos x="24" y="24"/>
                  </a:cxn>
                </a:cxnLst>
                <a:rect l="0" t="0" r="r" b="b"/>
                <a:pathLst>
                  <a:path w="256" h="256">
                    <a:moveTo>
                      <a:pt x="244" y="256"/>
                    </a:moveTo>
                    <a:cubicBezTo>
                      <a:pt x="12" y="256"/>
                      <a:pt x="12" y="256"/>
                      <a:pt x="12" y="256"/>
                    </a:cubicBezTo>
                    <a:cubicBezTo>
                      <a:pt x="5" y="256"/>
                      <a:pt x="0" y="251"/>
                      <a:pt x="0" y="2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244" y="0"/>
                      <a:pt x="244" y="0"/>
                      <a:pt x="244" y="0"/>
                    </a:cubicBezTo>
                    <a:cubicBezTo>
                      <a:pt x="251" y="0"/>
                      <a:pt x="256" y="5"/>
                      <a:pt x="256" y="12"/>
                    </a:cubicBezTo>
                    <a:cubicBezTo>
                      <a:pt x="256" y="244"/>
                      <a:pt x="256" y="244"/>
                      <a:pt x="256" y="244"/>
                    </a:cubicBezTo>
                    <a:cubicBezTo>
                      <a:pt x="256" y="251"/>
                      <a:pt x="251" y="256"/>
                      <a:pt x="244" y="256"/>
                    </a:cubicBezTo>
                    <a:moveTo>
                      <a:pt x="24" y="24"/>
                    </a:moveTo>
                    <a:cubicBezTo>
                      <a:pt x="24" y="227"/>
                      <a:pt x="24" y="227"/>
                      <a:pt x="24" y="227"/>
                    </a:cubicBezTo>
                    <a:cubicBezTo>
                      <a:pt x="28" y="217"/>
                      <a:pt x="34" y="205"/>
                      <a:pt x="47" y="199"/>
                    </a:cubicBezTo>
                    <a:cubicBezTo>
                      <a:pt x="64" y="190"/>
                      <a:pt x="57" y="197"/>
                      <a:pt x="78" y="188"/>
                    </a:cubicBezTo>
                    <a:cubicBezTo>
                      <a:pt x="99" y="180"/>
                      <a:pt x="104" y="176"/>
                      <a:pt x="104" y="176"/>
                    </a:cubicBezTo>
                    <a:cubicBezTo>
                      <a:pt x="104" y="156"/>
                      <a:pt x="104" y="156"/>
                      <a:pt x="104" y="156"/>
                    </a:cubicBezTo>
                    <a:cubicBezTo>
                      <a:pt x="104" y="156"/>
                      <a:pt x="97" y="150"/>
                      <a:pt x="94" y="131"/>
                    </a:cubicBezTo>
                    <a:cubicBezTo>
                      <a:pt x="89" y="132"/>
                      <a:pt x="88" y="125"/>
                      <a:pt x="87" y="121"/>
                    </a:cubicBezTo>
                    <a:cubicBezTo>
                      <a:pt x="87" y="116"/>
                      <a:pt x="85" y="102"/>
                      <a:pt x="91" y="103"/>
                    </a:cubicBezTo>
                    <a:cubicBezTo>
                      <a:pt x="89" y="94"/>
                      <a:pt x="88" y="86"/>
                      <a:pt x="89" y="81"/>
                    </a:cubicBezTo>
                    <a:cubicBezTo>
                      <a:pt x="90" y="66"/>
                      <a:pt x="105" y="49"/>
                      <a:pt x="128" y="48"/>
                    </a:cubicBezTo>
                    <a:cubicBezTo>
                      <a:pt x="155" y="49"/>
                      <a:pt x="166" y="66"/>
                      <a:pt x="167" y="81"/>
                    </a:cubicBezTo>
                    <a:cubicBezTo>
                      <a:pt x="168" y="86"/>
                      <a:pt x="167" y="94"/>
                      <a:pt x="166" y="103"/>
                    </a:cubicBezTo>
                    <a:cubicBezTo>
                      <a:pt x="172" y="102"/>
                      <a:pt x="169" y="116"/>
                      <a:pt x="169" y="121"/>
                    </a:cubicBezTo>
                    <a:cubicBezTo>
                      <a:pt x="168" y="125"/>
                      <a:pt x="167" y="132"/>
                      <a:pt x="162" y="131"/>
                    </a:cubicBezTo>
                    <a:cubicBezTo>
                      <a:pt x="159" y="150"/>
                      <a:pt x="152" y="156"/>
                      <a:pt x="152" y="156"/>
                    </a:cubicBezTo>
                    <a:cubicBezTo>
                      <a:pt x="152" y="176"/>
                      <a:pt x="152" y="176"/>
                      <a:pt x="152" y="176"/>
                    </a:cubicBezTo>
                    <a:cubicBezTo>
                      <a:pt x="152" y="176"/>
                      <a:pt x="157" y="179"/>
                      <a:pt x="178" y="188"/>
                    </a:cubicBezTo>
                    <a:cubicBezTo>
                      <a:pt x="199" y="197"/>
                      <a:pt x="192" y="190"/>
                      <a:pt x="209" y="199"/>
                    </a:cubicBezTo>
                    <a:cubicBezTo>
                      <a:pt x="222" y="205"/>
                      <a:pt x="228" y="217"/>
                      <a:pt x="232" y="227"/>
                    </a:cubicBezTo>
                    <a:cubicBezTo>
                      <a:pt x="232" y="24"/>
                      <a:pt x="232" y="24"/>
                      <a:pt x="232" y="24"/>
                    </a:cubicBezTo>
                    <a:lnTo>
                      <a:pt x="24" y="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Lato Light"/>
                </a:endParaRPr>
              </a:p>
            </p:txBody>
          </p:sp>
        </p:grpSp>
        <p:grpSp>
          <p:nvGrpSpPr>
            <p:cNvPr id="34" name="Group 4"/>
            <p:cNvGrpSpPr/>
            <p:nvPr/>
          </p:nvGrpSpPr>
          <p:grpSpPr>
            <a:xfrm>
              <a:off x="8497903" y="2636203"/>
              <a:ext cx="2865076" cy="3285205"/>
              <a:chOff x="15460484" y="4676573"/>
              <a:chExt cx="3865961" cy="4762722"/>
            </a:xfrm>
          </p:grpSpPr>
          <p:sp>
            <p:nvSpPr>
              <p:cNvPr id="44" name="Oval 21"/>
              <p:cNvSpPr>
                <a:spLocks noChangeArrowheads="1"/>
              </p:cNvSpPr>
              <p:nvPr/>
            </p:nvSpPr>
            <p:spPr bwMode="auto">
              <a:xfrm>
                <a:off x="15460484" y="4676573"/>
                <a:ext cx="3865961" cy="3866969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  <a:extLst/>
            </p:spPr>
            <p:txBody>
              <a:bodyPr/>
              <a:lstStyle/>
              <a:p>
                <a:endParaRPr lang="en-US" dirty="0">
                  <a:latin typeface="Lato Light"/>
                </a:endParaRPr>
              </a:p>
            </p:txBody>
          </p:sp>
          <p:sp>
            <p:nvSpPr>
              <p:cNvPr id="49" name="Rectangle 60"/>
              <p:cNvSpPr/>
              <p:nvPr/>
            </p:nvSpPr>
            <p:spPr>
              <a:xfrm>
                <a:off x="15830724" y="8852951"/>
                <a:ext cx="3126353" cy="58634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43852" tIns="121926" rIns="243852" bIns="219456" rtlCol="0" anchor="ctr"/>
              <a:lstStyle/>
              <a:p>
                <a:pPr algn="ctr"/>
                <a:endParaRPr lang="en-JM" sz="2400" dirty="0">
                  <a:solidFill>
                    <a:schemeClr val="bg1"/>
                  </a:solidFill>
                  <a:latin typeface="Lato Regular"/>
                  <a:cs typeface="Lato Regular"/>
                </a:endParaRPr>
              </a:p>
            </p:txBody>
          </p:sp>
          <p:sp>
            <p:nvSpPr>
              <p:cNvPr id="50" name="Freeform 45"/>
              <p:cNvSpPr>
                <a:spLocks noChangeAspect="1" noEditPoints="1"/>
              </p:cNvSpPr>
              <p:nvPr/>
            </p:nvSpPr>
            <p:spPr bwMode="auto">
              <a:xfrm>
                <a:off x="16513843" y="5781104"/>
                <a:ext cx="1802303" cy="1803007"/>
              </a:xfrm>
              <a:custGeom>
                <a:avLst/>
                <a:gdLst/>
                <a:ahLst/>
                <a:cxnLst>
                  <a:cxn ang="0">
                    <a:pos x="244" y="256"/>
                  </a:cxn>
                  <a:cxn ang="0">
                    <a:pos x="12" y="256"/>
                  </a:cxn>
                  <a:cxn ang="0">
                    <a:pos x="0" y="244"/>
                  </a:cxn>
                  <a:cxn ang="0">
                    <a:pos x="0" y="12"/>
                  </a:cxn>
                  <a:cxn ang="0">
                    <a:pos x="12" y="0"/>
                  </a:cxn>
                  <a:cxn ang="0">
                    <a:pos x="244" y="0"/>
                  </a:cxn>
                  <a:cxn ang="0">
                    <a:pos x="256" y="12"/>
                  </a:cxn>
                  <a:cxn ang="0">
                    <a:pos x="256" y="244"/>
                  </a:cxn>
                  <a:cxn ang="0">
                    <a:pos x="244" y="256"/>
                  </a:cxn>
                  <a:cxn ang="0">
                    <a:pos x="24" y="24"/>
                  </a:cxn>
                  <a:cxn ang="0">
                    <a:pos x="24" y="227"/>
                  </a:cxn>
                  <a:cxn ang="0">
                    <a:pos x="47" y="199"/>
                  </a:cxn>
                  <a:cxn ang="0">
                    <a:pos x="78" y="188"/>
                  </a:cxn>
                  <a:cxn ang="0">
                    <a:pos x="104" y="176"/>
                  </a:cxn>
                  <a:cxn ang="0">
                    <a:pos x="104" y="156"/>
                  </a:cxn>
                  <a:cxn ang="0">
                    <a:pos x="94" y="131"/>
                  </a:cxn>
                  <a:cxn ang="0">
                    <a:pos x="87" y="121"/>
                  </a:cxn>
                  <a:cxn ang="0">
                    <a:pos x="91" y="103"/>
                  </a:cxn>
                  <a:cxn ang="0">
                    <a:pos x="89" y="81"/>
                  </a:cxn>
                  <a:cxn ang="0">
                    <a:pos x="128" y="48"/>
                  </a:cxn>
                  <a:cxn ang="0">
                    <a:pos x="167" y="81"/>
                  </a:cxn>
                  <a:cxn ang="0">
                    <a:pos x="166" y="103"/>
                  </a:cxn>
                  <a:cxn ang="0">
                    <a:pos x="169" y="121"/>
                  </a:cxn>
                  <a:cxn ang="0">
                    <a:pos x="162" y="131"/>
                  </a:cxn>
                  <a:cxn ang="0">
                    <a:pos x="152" y="156"/>
                  </a:cxn>
                  <a:cxn ang="0">
                    <a:pos x="152" y="176"/>
                  </a:cxn>
                  <a:cxn ang="0">
                    <a:pos x="178" y="188"/>
                  </a:cxn>
                  <a:cxn ang="0">
                    <a:pos x="209" y="199"/>
                  </a:cxn>
                  <a:cxn ang="0">
                    <a:pos x="232" y="227"/>
                  </a:cxn>
                  <a:cxn ang="0">
                    <a:pos x="232" y="24"/>
                  </a:cxn>
                  <a:cxn ang="0">
                    <a:pos x="24" y="24"/>
                  </a:cxn>
                </a:cxnLst>
                <a:rect l="0" t="0" r="r" b="b"/>
                <a:pathLst>
                  <a:path w="256" h="256">
                    <a:moveTo>
                      <a:pt x="244" y="256"/>
                    </a:moveTo>
                    <a:cubicBezTo>
                      <a:pt x="12" y="256"/>
                      <a:pt x="12" y="256"/>
                      <a:pt x="12" y="256"/>
                    </a:cubicBezTo>
                    <a:cubicBezTo>
                      <a:pt x="5" y="256"/>
                      <a:pt x="0" y="251"/>
                      <a:pt x="0" y="2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244" y="0"/>
                      <a:pt x="244" y="0"/>
                      <a:pt x="244" y="0"/>
                    </a:cubicBezTo>
                    <a:cubicBezTo>
                      <a:pt x="251" y="0"/>
                      <a:pt x="256" y="5"/>
                      <a:pt x="256" y="12"/>
                    </a:cubicBezTo>
                    <a:cubicBezTo>
                      <a:pt x="256" y="244"/>
                      <a:pt x="256" y="244"/>
                      <a:pt x="256" y="244"/>
                    </a:cubicBezTo>
                    <a:cubicBezTo>
                      <a:pt x="256" y="251"/>
                      <a:pt x="251" y="256"/>
                      <a:pt x="244" y="256"/>
                    </a:cubicBezTo>
                    <a:moveTo>
                      <a:pt x="24" y="24"/>
                    </a:moveTo>
                    <a:cubicBezTo>
                      <a:pt x="24" y="227"/>
                      <a:pt x="24" y="227"/>
                      <a:pt x="24" y="227"/>
                    </a:cubicBezTo>
                    <a:cubicBezTo>
                      <a:pt x="28" y="217"/>
                      <a:pt x="34" y="205"/>
                      <a:pt x="47" y="199"/>
                    </a:cubicBezTo>
                    <a:cubicBezTo>
                      <a:pt x="64" y="190"/>
                      <a:pt x="57" y="197"/>
                      <a:pt x="78" y="188"/>
                    </a:cubicBezTo>
                    <a:cubicBezTo>
                      <a:pt x="99" y="180"/>
                      <a:pt x="104" y="176"/>
                      <a:pt x="104" y="176"/>
                    </a:cubicBezTo>
                    <a:cubicBezTo>
                      <a:pt x="104" y="156"/>
                      <a:pt x="104" y="156"/>
                      <a:pt x="104" y="156"/>
                    </a:cubicBezTo>
                    <a:cubicBezTo>
                      <a:pt x="104" y="156"/>
                      <a:pt x="97" y="150"/>
                      <a:pt x="94" y="131"/>
                    </a:cubicBezTo>
                    <a:cubicBezTo>
                      <a:pt x="89" y="132"/>
                      <a:pt x="88" y="125"/>
                      <a:pt x="87" y="121"/>
                    </a:cubicBezTo>
                    <a:cubicBezTo>
                      <a:pt x="87" y="116"/>
                      <a:pt x="85" y="102"/>
                      <a:pt x="91" y="103"/>
                    </a:cubicBezTo>
                    <a:cubicBezTo>
                      <a:pt x="89" y="94"/>
                      <a:pt x="88" y="86"/>
                      <a:pt x="89" y="81"/>
                    </a:cubicBezTo>
                    <a:cubicBezTo>
                      <a:pt x="90" y="66"/>
                      <a:pt x="105" y="49"/>
                      <a:pt x="128" y="48"/>
                    </a:cubicBezTo>
                    <a:cubicBezTo>
                      <a:pt x="155" y="49"/>
                      <a:pt x="166" y="66"/>
                      <a:pt x="167" y="81"/>
                    </a:cubicBezTo>
                    <a:cubicBezTo>
                      <a:pt x="168" y="86"/>
                      <a:pt x="167" y="94"/>
                      <a:pt x="166" y="103"/>
                    </a:cubicBezTo>
                    <a:cubicBezTo>
                      <a:pt x="172" y="102"/>
                      <a:pt x="169" y="116"/>
                      <a:pt x="169" y="121"/>
                    </a:cubicBezTo>
                    <a:cubicBezTo>
                      <a:pt x="168" y="125"/>
                      <a:pt x="167" y="132"/>
                      <a:pt x="162" y="131"/>
                    </a:cubicBezTo>
                    <a:cubicBezTo>
                      <a:pt x="159" y="150"/>
                      <a:pt x="152" y="156"/>
                      <a:pt x="152" y="156"/>
                    </a:cubicBezTo>
                    <a:cubicBezTo>
                      <a:pt x="152" y="176"/>
                      <a:pt x="152" y="176"/>
                      <a:pt x="152" y="176"/>
                    </a:cubicBezTo>
                    <a:cubicBezTo>
                      <a:pt x="152" y="176"/>
                      <a:pt x="157" y="179"/>
                      <a:pt x="178" y="188"/>
                    </a:cubicBezTo>
                    <a:cubicBezTo>
                      <a:pt x="199" y="197"/>
                      <a:pt x="192" y="190"/>
                      <a:pt x="209" y="199"/>
                    </a:cubicBezTo>
                    <a:cubicBezTo>
                      <a:pt x="222" y="205"/>
                      <a:pt x="228" y="217"/>
                      <a:pt x="232" y="227"/>
                    </a:cubicBezTo>
                    <a:cubicBezTo>
                      <a:pt x="232" y="24"/>
                      <a:pt x="232" y="24"/>
                      <a:pt x="232" y="24"/>
                    </a:cubicBezTo>
                    <a:lnTo>
                      <a:pt x="24" y="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Lato Light"/>
                </a:endParaRPr>
              </a:p>
            </p:txBody>
          </p:sp>
        </p:grpSp>
        <p:grpSp>
          <p:nvGrpSpPr>
            <p:cNvPr id="35" name="Group 2"/>
            <p:cNvGrpSpPr/>
            <p:nvPr/>
          </p:nvGrpSpPr>
          <p:grpSpPr>
            <a:xfrm>
              <a:off x="1262054" y="2745490"/>
              <a:ext cx="2865075" cy="3285205"/>
              <a:chOff x="4753770" y="4676573"/>
              <a:chExt cx="3865960" cy="4762722"/>
            </a:xfrm>
          </p:grpSpPr>
          <p:sp>
            <p:nvSpPr>
              <p:cNvPr id="41" name="Oval 1"/>
              <p:cNvSpPr>
                <a:spLocks noChangeArrowheads="1"/>
              </p:cNvSpPr>
              <p:nvPr/>
            </p:nvSpPr>
            <p:spPr bwMode="auto">
              <a:xfrm>
                <a:off x="4753770" y="4676573"/>
                <a:ext cx="3865960" cy="3866969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xtLst/>
            </p:spPr>
            <p:txBody>
              <a:bodyPr/>
              <a:lstStyle/>
              <a:p>
                <a:endParaRPr lang="en-US" dirty="0">
                  <a:latin typeface="Lato Light"/>
                </a:endParaRPr>
              </a:p>
            </p:txBody>
          </p:sp>
          <p:sp>
            <p:nvSpPr>
              <p:cNvPr id="42" name="Rectangle 59"/>
              <p:cNvSpPr/>
              <p:nvPr/>
            </p:nvSpPr>
            <p:spPr>
              <a:xfrm>
                <a:off x="5188499" y="8852951"/>
                <a:ext cx="3126353" cy="58634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43852" tIns="121926" rIns="243852" bIns="219456" rtlCol="0" anchor="ctr"/>
              <a:lstStyle/>
              <a:p>
                <a:pPr algn="ctr"/>
                <a:endParaRPr lang="en-JM" sz="2400" dirty="0">
                  <a:solidFill>
                    <a:schemeClr val="bg1"/>
                  </a:solidFill>
                  <a:latin typeface="Lato Regular"/>
                  <a:cs typeface="Lato Regular"/>
                </a:endParaRPr>
              </a:p>
            </p:txBody>
          </p:sp>
          <p:sp>
            <p:nvSpPr>
              <p:cNvPr id="43" name="Freeform 45"/>
              <p:cNvSpPr>
                <a:spLocks noChangeAspect="1" noEditPoints="1"/>
              </p:cNvSpPr>
              <p:nvPr/>
            </p:nvSpPr>
            <p:spPr bwMode="auto">
              <a:xfrm>
                <a:off x="5770341" y="5781104"/>
                <a:ext cx="1802303" cy="1803007"/>
              </a:xfrm>
              <a:custGeom>
                <a:avLst/>
                <a:gdLst/>
                <a:ahLst/>
                <a:cxnLst>
                  <a:cxn ang="0">
                    <a:pos x="244" y="256"/>
                  </a:cxn>
                  <a:cxn ang="0">
                    <a:pos x="12" y="256"/>
                  </a:cxn>
                  <a:cxn ang="0">
                    <a:pos x="0" y="244"/>
                  </a:cxn>
                  <a:cxn ang="0">
                    <a:pos x="0" y="12"/>
                  </a:cxn>
                  <a:cxn ang="0">
                    <a:pos x="12" y="0"/>
                  </a:cxn>
                  <a:cxn ang="0">
                    <a:pos x="244" y="0"/>
                  </a:cxn>
                  <a:cxn ang="0">
                    <a:pos x="256" y="12"/>
                  </a:cxn>
                  <a:cxn ang="0">
                    <a:pos x="256" y="244"/>
                  </a:cxn>
                  <a:cxn ang="0">
                    <a:pos x="244" y="256"/>
                  </a:cxn>
                  <a:cxn ang="0">
                    <a:pos x="24" y="24"/>
                  </a:cxn>
                  <a:cxn ang="0">
                    <a:pos x="24" y="227"/>
                  </a:cxn>
                  <a:cxn ang="0">
                    <a:pos x="47" y="199"/>
                  </a:cxn>
                  <a:cxn ang="0">
                    <a:pos x="78" y="188"/>
                  </a:cxn>
                  <a:cxn ang="0">
                    <a:pos x="104" y="176"/>
                  </a:cxn>
                  <a:cxn ang="0">
                    <a:pos x="104" y="156"/>
                  </a:cxn>
                  <a:cxn ang="0">
                    <a:pos x="94" y="131"/>
                  </a:cxn>
                  <a:cxn ang="0">
                    <a:pos x="87" y="121"/>
                  </a:cxn>
                  <a:cxn ang="0">
                    <a:pos x="91" y="103"/>
                  </a:cxn>
                  <a:cxn ang="0">
                    <a:pos x="89" y="81"/>
                  </a:cxn>
                  <a:cxn ang="0">
                    <a:pos x="128" y="48"/>
                  </a:cxn>
                  <a:cxn ang="0">
                    <a:pos x="167" y="81"/>
                  </a:cxn>
                  <a:cxn ang="0">
                    <a:pos x="166" y="103"/>
                  </a:cxn>
                  <a:cxn ang="0">
                    <a:pos x="169" y="121"/>
                  </a:cxn>
                  <a:cxn ang="0">
                    <a:pos x="162" y="131"/>
                  </a:cxn>
                  <a:cxn ang="0">
                    <a:pos x="152" y="156"/>
                  </a:cxn>
                  <a:cxn ang="0">
                    <a:pos x="152" y="176"/>
                  </a:cxn>
                  <a:cxn ang="0">
                    <a:pos x="178" y="188"/>
                  </a:cxn>
                  <a:cxn ang="0">
                    <a:pos x="209" y="199"/>
                  </a:cxn>
                  <a:cxn ang="0">
                    <a:pos x="232" y="227"/>
                  </a:cxn>
                  <a:cxn ang="0">
                    <a:pos x="232" y="24"/>
                  </a:cxn>
                  <a:cxn ang="0">
                    <a:pos x="24" y="24"/>
                  </a:cxn>
                </a:cxnLst>
                <a:rect l="0" t="0" r="r" b="b"/>
                <a:pathLst>
                  <a:path w="256" h="256">
                    <a:moveTo>
                      <a:pt x="244" y="256"/>
                    </a:moveTo>
                    <a:cubicBezTo>
                      <a:pt x="12" y="256"/>
                      <a:pt x="12" y="256"/>
                      <a:pt x="12" y="256"/>
                    </a:cubicBezTo>
                    <a:cubicBezTo>
                      <a:pt x="5" y="256"/>
                      <a:pt x="0" y="251"/>
                      <a:pt x="0" y="24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5"/>
                      <a:pt x="5" y="0"/>
                      <a:pt x="12" y="0"/>
                    </a:cubicBezTo>
                    <a:cubicBezTo>
                      <a:pt x="244" y="0"/>
                      <a:pt x="244" y="0"/>
                      <a:pt x="244" y="0"/>
                    </a:cubicBezTo>
                    <a:cubicBezTo>
                      <a:pt x="251" y="0"/>
                      <a:pt x="256" y="5"/>
                      <a:pt x="256" y="12"/>
                    </a:cubicBezTo>
                    <a:cubicBezTo>
                      <a:pt x="256" y="244"/>
                      <a:pt x="256" y="244"/>
                      <a:pt x="256" y="244"/>
                    </a:cubicBezTo>
                    <a:cubicBezTo>
                      <a:pt x="256" y="251"/>
                      <a:pt x="251" y="256"/>
                      <a:pt x="244" y="256"/>
                    </a:cubicBezTo>
                    <a:moveTo>
                      <a:pt x="24" y="24"/>
                    </a:moveTo>
                    <a:cubicBezTo>
                      <a:pt x="24" y="227"/>
                      <a:pt x="24" y="227"/>
                      <a:pt x="24" y="227"/>
                    </a:cubicBezTo>
                    <a:cubicBezTo>
                      <a:pt x="28" y="217"/>
                      <a:pt x="34" y="205"/>
                      <a:pt x="47" y="199"/>
                    </a:cubicBezTo>
                    <a:cubicBezTo>
                      <a:pt x="64" y="190"/>
                      <a:pt x="57" y="197"/>
                      <a:pt x="78" y="188"/>
                    </a:cubicBezTo>
                    <a:cubicBezTo>
                      <a:pt x="99" y="180"/>
                      <a:pt x="104" y="176"/>
                      <a:pt x="104" y="176"/>
                    </a:cubicBezTo>
                    <a:cubicBezTo>
                      <a:pt x="104" y="156"/>
                      <a:pt x="104" y="156"/>
                      <a:pt x="104" y="156"/>
                    </a:cubicBezTo>
                    <a:cubicBezTo>
                      <a:pt x="104" y="156"/>
                      <a:pt x="97" y="150"/>
                      <a:pt x="94" y="131"/>
                    </a:cubicBezTo>
                    <a:cubicBezTo>
                      <a:pt x="89" y="132"/>
                      <a:pt x="88" y="125"/>
                      <a:pt x="87" y="121"/>
                    </a:cubicBezTo>
                    <a:cubicBezTo>
                      <a:pt x="87" y="116"/>
                      <a:pt x="85" y="102"/>
                      <a:pt x="91" y="103"/>
                    </a:cubicBezTo>
                    <a:cubicBezTo>
                      <a:pt x="89" y="94"/>
                      <a:pt x="88" y="86"/>
                      <a:pt x="89" y="81"/>
                    </a:cubicBezTo>
                    <a:cubicBezTo>
                      <a:pt x="90" y="66"/>
                      <a:pt x="105" y="49"/>
                      <a:pt x="128" y="48"/>
                    </a:cubicBezTo>
                    <a:cubicBezTo>
                      <a:pt x="155" y="49"/>
                      <a:pt x="166" y="66"/>
                      <a:pt x="167" y="81"/>
                    </a:cubicBezTo>
                    <a:cubicBezTo>
                      <a:pt x="168" y="86"/>
                      <a:pt x="167" y="94"/>
                      <a:pt x="166" y="103"/>
                    </a:cubicBezTo>
                    <a:cubicBezTo>
                      <a:pt x="172" y="102"/>
                      <a:pt x="169" y="116"/>
                      <a:pt x="169" y="121"/>
                    </a:cubicBezTo>
                    <a:cubicBezTo>
                      <a:pt x="168" y="125"/>
                      <a:pt x="167" y="132"/>
                      <a:pt x="162" y="131"/>
                    </a:cubicBezTo>
                    <a:cubicBezTo>
                      <a:pt x="159" y="150"/>
                      <a:pt x="152" y="156"/>
                      <a:pt x="152" y="156"/>
                    </a:cubicBezTo>
                    <a:cubicBezTo>
                      <a:pt x="152" y="176"/>
                      <a:pt x="152" y="176"/>
                      <a:pt x="152" y="176"/>
                    </a:cubicBezTo>
                    <a:cubicBezTo>
                      <a:pt x="152" y="176"/>
                      <a:pt x="157" y="179"/>
                      <a:pt x="178" y="188"/>
                    </a:cubicBezTo>
                    <a:cubicBezTo>
                      <a:pt x="199" y="197"/>
                      <a:pt x="192" y="190"/>
                      <a:pt x="209" y="199"/>
                    </a:cubicBezTo>
                    <a:cubicBezTo>
                      <a:pt x="222" y="205"/>
                      <a:pt x="228" y="217"/>
                      <a:pt x="232" y="227"/>
                    </a:cubicBezTo>
                    <a:cubicBezTo>
                      <a:pt x="232" y="24"/>
                      <a:pt x="232" y="24"/>
                      <a:pt x="232" y="24"/>
                    </a:cubicBezTo>
                    <a:lnTo>
                      <a:pt x="24" y="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Lato Light"/>
                </a:endParaRPr>
              </a:p>
            </p:txBody>
          </p:sp>
        </p:grpSp>
        <p:sp>
          <p:nvSpPr>
            <p:cNvPr id="36" name="Freeform 222"/>
            <p:cNvSpPr>
              <a:spLocks noEditPoints="1"/>
            </p:cNvSpPr>
            <p:nvPr/>
          </p:nvSpPr>
          <p:spPr bwMode="auto">
            <a:xfrm>
              <a:off x="3429638" y="3856845"/>
              <a:ext cx="646914" cy="649763"/>
            </a:xfrm>
            <a:custGeom>
              <a:avLst/>
              <a:gdLst>
                <a:gd name="T0" fmla="*/ 206 w 412"/>
                <a:gd name="T1" fmla="*/ 0 h 412"/>
                <a:gd name="T2" fmla="*/ 0 w 412"/>
                <a:gd name="T3" fmla="*/ 206 h 412"/>
                <a:gd name="T4" fmla="*/ 206 w 412"/>
                <a:gd name="T5" fmla="*/ 412 h 412"/>
                <a:gd name="T6" fmla="*/ 412 w 412"/>
                <a:gd name="T7" fmla="*/ 206 h 412"/>
                <a:gd name="T8" fmla="*/ 206 w 412"/>
                <a:gd name="T9" fmla="*/ 0 h 412"/>
                <a:gd name="T10" fmla="*/ 171 w 412"/>
                <a:gd name="T11" fmla="*/ 317 h 412"/>
                <a:gd name="T12" fmla="*/ 74 w 412"/>
                <a:gd name="T13" fmla="*/ 220 h 412"/>
                <a:gd name="T14" fmla="*/ 115 w 412"/>
                <a:gd name="T15" fmla="*/ 178 h 412"/>
                <a:gd name="T16" fmla="*/ 171 w 412"/>
                <a:gd name="T17" fmla="*/ 234 h 412"/>
                <a:gd name="T18" fmla="*/ 300 w 412"/>
                <a:gd name="T19" fmla="*/ 105 h 412"/>
                <a:gd name="T20" fmla="*/ 341 w 412"/>
                <a:gd name="T21" fmla="*/ 146 h 412"/>
                <a:gd name="T22" fmla="*/ 171 w 412"/>
                <a:gd name="T23" fmla="*/ 31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412">
                  <a:moveTo>
                    <a:pt x="206" y="0"/>
                  </a:moveTo>
                  <a:cubicBezTo>
                    <a:pt x="92" y="0"/>
                    <a:pt x="0" y="92"/>
                    <a:pt x="0" y="206"/>
                  </a:cubicBezTo>
                  <a:cubicBezTo>
                    <a:pt x="0" y="320"/>
                    <a:pt x="92" y="412"/>
                    <a:pt x="206" y="412"/>
                  </a:cubicBezTo>
                  <a:cubicBezTo>
                    <a:pt x="320" y="412"/>
                    <a:pt x="412" y="320"/>
                    <a:pt x="412" y="206"/>
                  </a:cubicBezTo>
                  <a:cubicBezTo>
                    <a:pt x="412" y="92"/>
                    <a:pt x="320" y="0"/>
                    <a:pt x="206" y="0"/>
                  </a:cubicBezTo>
                  <a:close/>
                  <a:moveTo>
                    <a:pt x="171" y="317"/>
                  </a:moveTo>
                  <a:cubicBezTo>
                    <a:pt x="74" y="220"/>
                    <a:pt x="74" y="220"/>
                    <a:pt x="74" y="220"/>
                  </a:cubicBezTo>
                  <a:cubicBezTo>
                    <a:pt x="115" y="178"/>
                    <a:pt x="115" y="178"/>
                    <a:pt x="115" y="178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300" y="105"/>
                    <a:pt x="300" y="105"/>
                    <a:pt x="300" y="105"/>
                  </a:cubicBezTo>
                  <a:cubicBezTo>
                    <a:pt x="341" y="146"/>
                    <a:pt x="341" y="146"/>
                    <a:pt x="341" y="146"/>
                  </a:cubicBezTo>
                  <a:cubicBezTo>
                    <a:pt x="171" y="317"/>
                    <a:pt x="171" y="317"/>
                    <a:pt x="171" y="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222"/>
            <p:cNvSpPr>
              <a:spLocks noEditPoints="1"/>
            </p:cNvSpPr>
            <p:nvPr/>
          </p:nvSpPr>
          <p:spPr bwMode="auto">
            <a:xfrm>
              <a:off x="7120795" y="4199742"/>
              <a:ext cx="487606" cy="489753"/>
            </a:xfrm>
            <a:custGeom>
              <a:avLst/>
              <a:gdLst>
                <a:gd name="T0" fmla="*/ 206 w 412"/>
                <a:gd name="T1" fmla="*/ 0 h 412"/>
                <a:gd name="T2" fmla="*/ 0 w 412"/>
                <a:gd name="T3" fmla="*/ 206 h 412"/>
                <a:gd name="T4" fmla="*/ 206 w 412"/>
                <a:gd name="T5" fmla="*/ 412 h 412"/>
                <a:gd name="T6" fmla="*/ 412 w 412"/>
                <a:gd name="T7" fmla="*/ 206 h 412"/>
                <a:gd name="T8" fmla="*/ 206 w 412"/>
                <a:gd name="T9" fmla="*/ 0 h 412"/>
                <a:gd name="T10" fmla="*/ 171 w 412"/>
                <a:gd name="T11" fmla="*/ 317 h 412"/>
                <a:gd name="T12" fmla="*/ 74 w 412"/>
                <a:gd name="T13" fmla="*/ 220 h 412"/>
                <a:gd name="T14" fmla="*/ 115 w 412"/>
                <a:gd name="T15" fmla="*/ 178 h 412"/>
                <a:gd name="T16" fmla="*/ 171 w 412"/>
                <a:gd name="T17" fmla="*/ 234 h 412"/>
                <a:gd name="T18" fmla="*/ 300 w 412"/>
                <a:gd name="T19" fmla="*/ 105 h 412"/>
                <a:gd name="T20" fmla="*/ 341 w 412"/>
                <a:gd name="T21" fmla="*/ 146 h 412"/>
                <a:gd name="T22" fmla="*/ 171 w 412"/>
                <a:gd name="T23" fmla="*/ 31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412">
                  <a:moveTo>
                    <a:pt x="206" y="0"/>
                  </a:moveTo>
                  <a:cubicBezTo>
                    <a:pt x="92" y="0"/>
                    <a:pt x="0" y="92"/>
                    <a:pt x="0" y="206"/>
                  </a:cubicBezTo>
                  <a:cubicBezTo>
                    <a:pt x="0" y="320"/>
                    <a:pt x="92" y="412"/>
                    <a:pt x="206" y="412"/>
                  </a:cubicBezTo>
                  <a:cubicBezTo>
                    <a:pt x="320" y="412"/>
                    <a:pt x="412" y="320"/>
                    <a:pt x="412" y="206"/>
                  </a:cubicBezTo>
                  <a:cubicBezTo>
                    <a:pt x="412" y="92"/>
                    <a:pt x="320" y="0"/>
                    <a:pt x="206" y="0"/>
                  </a:cubicBezTo>
                  <a:close/>
                  <a:moveTo>
                    <a:pt x="171" y="317"/>
                  </a:moveTo>
                  <a:cubicBezTo>
                    <a:pt x="74" y="220"/>
                    <a:pt x="74" y="220"/>
                    <a:pt x="74" y="220"/>
                  </a:cubicBezTo>
                  <a:cubicBezTo>
                    <a:pt x="115" y="178"/>
                    <a:pt x="115" y="178"/>
                    <a:pt x="115" y="178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300" y="105"/>
                    <a:pt x="300" y="105"/>
                    <a:pt x="300" y="105"/>
                  </a:cubicBezTo>
                  <a:cubicBezTo>
                    <a:pt x="341" y="146"/>
                    <a:pt x="341" y="146"/>
                    <a:pt x="341" y="146"/>
                  </a:cubicBezTo>
                  <a:cubicBezTo>
                    <a:pt x="171" y="317"/>
                    <a:pt x="171" y="317"/>
                    <a:pt x="171" y="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57"/>
            <p:cNvSpPr>
              <a:spLocks noEditPoints="1"/>
            </p:cNvSpPr>
            <p:nvPr/>
          </p:nvSpPr>
          <p:spPr bwMode="auto">
            <a:xfrm>
              <a:off x="10614242" y="3669374"/>
              <a:ext cx="646914" cy="646914"/>
            </a:xfrm>
            <a:custGeom>
              <a:avLst/>
              <a:gdLst>
                <a:gd name="T0" fmla="*/ 215 w 430"/>
                <a:gd name="T1" fmla="*/ 0 h 430"/>
                <a:gd name="T2" fmla="*/ 0 w 430"/>
                <a:gd name="T3" fmla="*/ 215 h 430"/>
                <a:gd name="T4" fmla="*/ 215 w 430"/>
                <a:gd name="T5" fmla="*/ 430 h 430"/>
                <a:gd name="T6" fmla="*/ 430 w 430"/>
                <a:gd name="T7" fmla="*/ 215 h 430"/>
                <a:gd name="T8" fmla="*/ 215 w 430"/>
                <a:gd name="T9" fmla="*/ 0 h 430"/>
                <a:gd name="T10" fmla="*/ 259 w 430"/>
                <a:gd name="T11" fmla="*/ 215 h 430"/>
                <a:gd name="T12" fmla="*/ 338 w 430"/>
                <a:gd name="T13" fmla="*/ 293 h 430"/>
                <a:gd name="T14" fmla="*/ 293 w 430"/>
                <a:gd name="T15" fmla="*/ 338 h 430"/>
                <a:gd name="T16" fmla="*/ 215 w 430"/>
                <a:gd name="T17" fmla="*/ 259 h 430"/>
                <a:gd name="T18" fmla="*/ 137 w 430"/>
                <a:gd name="T19" fmla="*/ 338 h 430"/>
                <a:gd name="T20" fmla="*/ 92 w 430"/>
                <a:gd name="T21" fmla="*/ 293 h 430"/>
                <a:gd name="T22" fmla="*/ 171 w 430"/>
                <a:gd name="T23" fmla="*/ 215 h 430"/>
                <a:gd name="T24" fmla="*/ 92 w 430"/>
                <a:gd name="T25" fmla="*/ 137 h 430"/>
                <a:gd name="T26" fmla="*/ 137 w 430"/>
                <a:gd name="T27" fmla="*/ 92 h 430"/>
                <a:gd name="T28" fmla="*/ 215 w 430"/>
                <a:gd name="T29" fmla="*/ 171 h 430"/>
                <a:gd name="T30" fmla="*/ 293 w 430"/>
                <a:gd name="T31" fmla="*/ 92 h 430"/>
                <a:gd name="T32" fmla="*/ 338 w 430"/>
                <a:gd name="T33" fmla="*/ 137 h 430"/>
                <a:gd name="T34" fmla="*/ 259 w 430"/>
                <a:gd name="T35" fmla="*/ 215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30" h="430">
                  <a:moveTo>
                    <a:pt x="215" y="0"/>
                  </a:moveTo>
                  <a:cubicBezTo>
                    <a:pt x="96" y="0"/>
                    <a:pt x="0" y="96"/>
                    <a:pt x="0" y="215"/>
                  </a:cubicBezTo>
                  <a:cubicBezTo>
                    <a:pt x="0" y="334"/>
                    <a:pt x="96" y="430"/>
                    <a:pt x="215" y="430"/>
                  </a:cubicBezTo>
                  <a:cubicBezTo>
                    <a:pt x="334" y="430"/>
                    <a:pt x="430" y="334"/>
                    <a:pt x="430" y="215"/>
                  </a:cubicBezTo>
                  <a:cubicBezTo>
                    <a:pt x="430" y="96"/>
                    <a:pt x="334" y="0"/>
                    <a:pt x="215" y="0"/>
                  </a:cubicBezTo>
                  <a:close/>
                  <a:moveTo>
                    <a:pt x="259" y="215"/>
                  </a:moveTo>
                  <a:cubicBezTo>
                    <a:pt x="338" y="293"/>
                    <a:pt x="338" y="293"/>
                    <a:pt x="338" y="293"/>
                  </a:cubicBezTo>
                  <a:cubicBezTo>
                    <a:pt x="293" y="338"/>
                    <a:pt x="293" y="338"/>
                    <a:pt x="293" y="338"/>
                  </a:cubicBezTo>
                  <a:cubicBezTo>
                    <a:pt x="215" y="259"/>
                    <a:pt x="215" y="259"/>
                    <a:pt x="215" y="259"/>
                  </a:cubicBezTo>
                  <a:cubicBezTo>
                    <a:pt x="137" y="338"/>
                    <a:pt x="137" y="338"/>
                    <a:pt x="137" y="338"/>
                  </a:cubicBezTo>
                  <a:cubicBezTo>
                    <a:pt x="92" y="293"/>
                    <a:pt x="92" y="293"/>
                    <a:pt x="92" y="293"/>
                  </a:cubicBezTo>
                  <a:cubicBezTo>
                    <a:pt x="171" y="215"/>
                    <a:pt x="171" y="215"/>
                    <a:pt x="171" y="215"/>
                  </a:cubicBezTo>
                  <a:cubicBezTo>
                    <a:pt x="92" y="137"/>
                    <a:pt x="92" y="137"/>
                    <a:pt x="92" y="137"/>
                  </a:cubicBezTo>
                  <a:cubicBezTo>
                    <a:pt x="137" y="92"/>
                    <a:pt x="137" y="92"/>
                    <a:pt x="137" y="92"/>
                  </a:cubicBezTo>
                  <a:cubicBezTo>
                    <a:pt x="215" y="171"/>
                    <a:pt x="215" y="171"/>
                    <a:pt x="215" y="171"/>
                  </a:cubicBezTo>
                  <a:cubicBezTo>
                    <a:pt x="293" y="92"/>
                    <a:pt x="293" y="92"/>
                    <a:pt x="293" y="92"/>
                  </a:cubicBezTo>
                  <a:cubicBezTo>
                    <a:pt x="338" y="137"/>
                    <a:pt x="338" y="137"/>
                    <a:pt x="338" y="137"/>
                  </a:cubicBezTo>
                  <a:cubicBezTo>
                    <a:pt x="259" y="215"/>
                    <a:pt x="259" y="215"/>
                    <a:pt x="259" y="2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57"/>
            <p:cNvSpPr>
              <a:spLocks noEditPoints="1"/>
            </p:cNvSpPr>
            <p:nvPr/>
          </p:nvSpPr>
          <p:spPr bwMode="auto">
            <a:xfrm>
              <a:off x="7084335" y="3376927"/>
              <a:ext cx="487606" cy="487606"/>
            </a:xfrm>
            <a:custGeom>
              <a:avLst/>
              <a:gdLst>
                <a:gd name="T0" fmla="*/ 215 w 430"/>
                <a:gd name="T1" fmla="*/ 0 h 430"/>
                <a:gd name="T2" fmla="*/ 0 w 430"/>
                <a:gd name="T3" fmla="*/ 215 h 430"/>
                <a:gd name="T4" fmla="*/ 215 w 430"/>
                <a:gd name="T5" fmla="*/ 430 h 430"/>
                <a:gd name="T6" fmla="*/ 430 w 430"/>
                <a:gd name="T7" fmla="*/ 215 h 430"/>
                <a:gd name="T8" fmla="*/ 215 w 430"/>
                <a:gd name="T9" fmla="*/ 0 h 430"/>
                <a:gd name="T10" fmla="*/ 259 w 430"/>
                <a:gd name="T11" fmla="*/ 215 h 430"/>
                <a:gd name="T12" fmla="*/ 338 w 430"/>
                <a:gd name="T13" fmla="*/ 293 h 430"/>
                <a:gd name="T14" fmla="*/ 293 w 430"/>
                <a:gd name="T15" fmla="*/ 338 h 430"/>
                <a:gd name="T16" fmla="*/ 215 w 430"/>
                <a:gd name="T17" fmla="*/ 259 h 430"/>
                <a:gd name="T18" fmla="*/ 137 w 430"/>
                <a:gd name="T19" fmla="*/ 338 h 430"/>
                <a:gd name="T20" fmla="*/ 92 w 430"/>
                <a:gd name="T21" fmla="*/ 293 h 430"/>
                <a:gd name="T22" fmla="*/ 171 w 430"/>
                <a:gd name="T23" fmla="*/ 215 h 430"/>
                <a:gd name="T24" fmla="*/ 92 w 430"/>
                <a:gd name="T25" fmla="*/ 137 h 430"/>
                <a:gd name="T26" fmla="*/ 137 w 430"/>
                <a:gd name="T27" fmla="*/ 92 h 430"/>
                <a:gd name="T28" fmla="*/ 215 w 430"/>
                <a:gd name="T29" fmla="*/ 171 h 430"/>
                <a:gd name="T30" fmla="*/ 293 w 430"/>
                <a:gd name="T31" fmla="*/ 92 h 430"/>
                <a:gd name="T32" fmla="*/ 338 w 430"/>
                <a:gd name="T33" fmla="*/ 137 h 430"/>
                <a:gd name="T34" fmla="*/ 259 w 430"/>
                <a:gd name="T35" fmla="*/ 215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30" h="430">
                  <a:moveTo>
                    <a:pt x="215" y="0"/>
                  </a:moveTo>
                  <a:cubicBezTo>
                    <a:pt x="96" y="0"/>
                    <a:pt x="0" y="96"/>
                    <a:pt x="0" y="215"/>
                  </a:cubicBezTo>
                  <a:cubicBezTo>
                    <a:pt x="0" y="334"/>
                    <a:pt x="96" y="430"/>
                    <a:pt x="215" y="430"/>
                  </a:cubicBezTo>
                  <a:cubicBezTo>
                    <a:pt x="334" y="430"/>
                    <a:pt x="430" y="334"/>
                    <a:pt x="430" y="215"/>
                  </a:cubicBezTo>
                  <a:cubicBezTo>
                    <a:pt x="430" y="96"/>
                    <a:pt x="334" y="0"/>
                    <a:pt x="215" y="0"/>
                  </a:cubicBezTo>
                  <a:close/>
                  <a:moveTo>
                    <a:pt x="259" y="215"/>
                  </a:moveTo>
                  <a:cubicBezTo>
                    <a:pt x="338" y="293"/>
                    <a:pt x="338" y="293"/>
                    <a:pt x="338" y="293"/>
                  </a:cubicBezTo>
                  <a:cubicBezTo>
                    <a:pt x="293" y="338"/>
                    <a:pt x="293" y="338"/>
                    <a:pt x="293" y="338"/>
                  </a:cubicBezTo>
                  <a:cubicBezTo>
                    <a:pt x="215" y="259"/>
                    <a:pt x="215" y="259"/>
                    <a:pt x="215" y="259"/>
                  </a:cubicBezTo>
                  <a:cubicBezTo>
                    <a:pt x="137" y="338"/>
                    <a:pt x="137" y="338"/>
                    <a:pt x="137" y="338"/>
                  </a:cubicBezTo>
                  <a:cubicBezTo>
                    <a:pt x="92" y="293"/>
                    <a:pt x="92" y="293"/>
                    <a:pt x="92" y="293"/>
                  </a:cubicBezTo>
                  <a:cubicBezTo>
                    <a:pt x="171" y="215"/>
                    <a:pt x="171" y="215"/>
                    <a:pt x="171" y="215"/>
                  </a:cubicBezTo>
                  <a:cubicBezTo>
                    <a:pt x="92" y="137"/>
                    <a:pt x="92" y="137"/>
                    <a:pt x="92" y="137"/>
                  </a:cubicBezTo>
                  <a:cubicBezTo>
                    <a:pt x="137" y="92"/>
                    <a:pt x="137" y="92"/>
                    <a:pt x="137" y="92"/>
                  </a:cubicBezTo>
                  <a:cubicBezTo>
                    <a:pt x="215" y="171"/>
                    <a:pt x="215" y="171"/>
                    <a:pt x="215" y="171"/>
                  </a:cubicBezTo>
                  <a:cubicBezTo>
                    <a:pt x="293" y="92"/>
                    <a:pt x="293" y="92"/>
                    <a:pt x="293" y="92"/>
                  </a:cubicBezTo>
                  <a:cubicBezTo>
                    <a:pt x="338" y="137"/>
                    <a:pt x="338" y="137"/>
                    <a:pt x="338" y="137"/>
                  </a:cubicBezTo>
                  <a:cubicBezTo>
                    <a:pt x="259" y="215"/>
                    <a:pt x="259" y="215"/>
                    <a:pt x="259" y="2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7662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6000" dirty="0">
                <a:latin typeface="Century Gothic" panose="020B0502020202020204" pitchFamily="34" charset="0"/>
              </a:rPr>
              <a:t>Prestación de Servicios y Administración por Procesos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709820" y="1622120"/>
            <a:ext cx="14458253" cy="953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5599" b="1" dirty="0">
                <a:solidFill>
                  <a:schemeClr val="accent5">
                    <a:lumMod val="50000"/>
                  </a:schemeClr>
                </a:solidFill>
              </a:rPr>
              <a:t>1. ANÁLISIS DE SERVICIOS y PROCESOS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279624180"/>
              </p:ext>
            </p:extLst>
          </p:nvPr>
        </p:nvGraphicFramePr>
        <p:xfrm>
          <a:off x="3694094" y="4418826"/>
          <a:ext cx="14100495" cy="8342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Grupo 6"/>
          <p:cNvGrpSpPr/>
          <p:nvPr/>
        </p:nvGrpSpPr>
        <p:grpSpPr>
          <a:xfrm>
            <a:off x="4550677" y="4721692"/>
            <a:ext cx="4466928" cy="3232558"/>
            <a:chOff x="125801" y="1809540"/>
            <a:chExt cx="2234046" cy="1616700"/>
          </a:xfrm>
        </p:grpSpPr>
        <p:sp>
          <p:nvSpPr>
            <p:cNvPr id="7" name="Rectángulo 6"/>
            <p:cNvSpPr/>
            <p:nvPr/>
          </p:nvSpPr>
          <p:spPr>
            <a:xfrm>
              <a:off x="125801" y="1809540"/>
              <a:ext cx="1144277" cy="100302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ángulo 7"/>
            <p:cNvSpPr/>
            <p:nvPr/>
          </p:nvSpPr>
          <p:spPr>
            <a:xfrm>
              <a:off x="797037" y="2634152"/>
              <a:ext cx="1562810" cy="7920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16" tIns="91416" rIns="91416" bIns="91416" numCol="1" spcCol="1270" anchor="t" anchorCtr="0">
              <a:noAutofit/>
            </a:bodyPr>
            <a:lstStyle/>
            <a:p>
              <a:pPr defTabSz="106653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2799" dirty="0"/>
                <a:t>1.1a. </a:t>
              </a:r>
              <a:r>
                <a:rPr lang="es-EC" sz="2800" dirty="0"/>
                <a:t>Analizar el marco normativo vigente que regula a los servicios</a:t>
              </a:r>
            </a:p>
          </p:txBody>
        </p:sp>
      </p:grpSp>
      <p:grpSp>
        <p:nvGrpSpPr>
          <p:cNvPr id="9" name="Grupo 10"/>
          <p:cNvGrpSpPr/>
          <p:nvPr/>
        </p:nvGrpSpPr>
        <p:grpSpPr>
          <a:xfrm>
            <a:off x="11389945" y="1921666"/>
            <a:ext cx="3553809" cy="5418582"/>
            <a:chOff x="893530" y="1462906"/>
            <a:chExt cx="1777367" cy="2709997"/>
          </a:xfrm>
        </p:grpSpPr>
        <p:sp>
          <p:nvSpPr>
            <p:cNvPr id="10" name="Rectángulo 9"/>
            <p:cNvSpPr/>
            <p:nvPr/>
          </p:nvSpPr>
          <p:spPr>
            <a:xfrm>
              <a:off x="1526620" y="1462906"/>
              <a:ext cx="1144277" cy="100302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ángulo 10"/>
            <p:cNvSpPr/>
            <p:nvPr/>
          </p:nvSpPr>
          <p:spPr>
            <a:xfrm>
              <a:off x="893530" y="3169877"/>
              <a:ext cx="1558805" cy="10030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16" tIns="91416" rIns="91416" bIns="91416" numCol="1" spcCol="1270" anchor="t" anchorCtr="0">
              <a:noAutofit/>
            </a:bodyPr>
            <a:lstStyle/>
            <a:p>
              <a:pPr defTabSz="1066533">
                <a:lnSpc>
                  <a:spcPct val="90000"/>
                </a:lnSpc>
                <a:spcAft>
                  <a:spcPct val="35000"/>
                </a:spcAft>
              </a:pPr>
              <a:r>
                <a:rPr lang="es-EC" sz="2799" dirty="0"/>
                <a:t>1.2a. Identificar Servicio prestados</a:t>
              </a:r>
            </a:p>
          </p:txBody>
        </p:sp>
      </p:grpSp>
      <p:grpSp>
        <p:nvGrpSpPr>
          <p:cNvPr id="12" name="Grupo 13"/>
          <p:cNvGrpSpPr/>
          <p:nvPr/>
        </p:nvGrpSpPr>
        <p:grpSpPr>
          <a:xfrm>
            <a:off x="15168073" y="3955999"/>
            <a:ext cx="3284916" cy="2771224"/>
            <a:chOff x="2868385" y="1034274"/>
            <a:chExt cx="1642886" cy="1385973"/>
          </a:xfrm>
        </p:grpSpPr>
        <p:sp>
          <p:nvSpPr>
            <p:cNvPr id="13" name="Rectángulo 12"/>
            <p:cNvSpPr/>
            <p:nvPr/>
          </p:nvSpPr>
          <p:spPr>
            <a:xfrm>
              <a:off x="3366994" y="1034274"/>
              <a:ext cx="1144277" cy="100302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ángulo 13"/>
            <p:cNvSpPr/>
            <p:nvPr/>
          </p:nvSpPr>
          <p:spPr>
            <a:xfrm>
              <a:off x="2868385" y="1417221"/>
              <a:ext cx="1605654" cy="10030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16" tIns="91416" rIns="91416" bIns="91416" numCol="1" spcCol="1270" anchor="t" anchorCtr="0">
              <a:noAutofit/>
            </a:bodyPr>
            <a:lstStyle/>
            <a:p>
              <a:pPr defTabSz="1066533">
                <a:lnSpc>
                  <a:spcPct val="90000"/>
                </a:lnSpc>
                <a:spcAft>
                  <a:spcPct val="35000"/>
                </a:spcAft>
              </a:pPr>
              <a:r>
                <a:rPr lang="es-EC" sz="2799" dirty="0"/>
                <a:t>1.3a. Jerarquizar los Servicios</a:t>
              </a:r>
            </a:p>
          </p:txBody>
        </p:sp>
      </p:grpSp>
      <p:grpSp>
        <p:nvGrpSpPr>
          <p:cNvPr id="15" name="Grupo 16"/>
          <p:cNvGrpSpPr/>
          <p:nvPr/>
        </p:nvGrpSpPr>
        <p:grpSpPr>
          <a:xfrm>
            <a:off x="17692443" y="3829070"/>
            <a:ext cx="6486320" cy="2432212"/>
            <a:chOff x="4328259" y="769637"/>
            <a:chExt cx="3244005" cy="1216423"/>
          </a:xfrm>
        </p:grpSpPr>
        <p:sp>
          <p:nvSpPr>
            <p:cNvPr id="16" name="Rectángulo 15"/>
            <p:cNvSpPr/>
            <p:nvPr/>
          </p:nvSpPr>
          <p:spPr>
            <a:xfrm>
              <a:off x="4328259" y="769637"/>
              <a:ext cx="1144277" cy="100302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ectángulo 16"/>
            <p:cNvSpPr/>
            <p:nvPr/>
          </p:nvSpPr>
          <p:spPr>
            <a:xfrm>
              <a:off x="5471704" y="983034"/>
              <a:ext cx="2100560" cy="10030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16" tIns="91416" rIns="91416" bIns="91416" numCol="1" spcCol="1270" anchor="t" anchorCtr="0">
              <a:noAutofit/>
            </a:bodyPr>
            <a:lstStyle/>
            <a:p>
              <a:pPr algn="ctr" defTabSz="1066533">
                <a:lnSpc>
                  <a:spcPct val="90000"/>
                </a:lnSpc>
                <a:spcAft>
                  <a:spcPct val="35000"/>
                </a:spcAft>
              </a:pPr>
              <a:r>
                <a:rPr lang="es-EC" sz="3999" b="1" dirty="0">
                  <a:solidFill>
                    <a:schemeClr val="accent1">
                      <a:lumMod val="50000"/>
                    </a:schemeClr>
                  </a:solidFill>
                </a:rPr>
                <a:t>Establecer relación entre Procesos y Servicios</a:t>
              </a:r>
            </a:p>
          </p:txBody>
        </p:sp>
      </p:grpSp>
      <p:sp>
        <p:nvSpPr>
          <p:cNvPr id="18" name="Flecha derecha 17"/>
          <p:cNvSpPr/>
          <p:nvPr/>
        </p:nvSpPr>
        <p:spPr>
          <a:xfrm rot="20795453">
            <a:off x="3521204" y="4266743"/>
            <a:ext cx="10992807" cy="1042884"/>
          </a:xfrm>
          <a:prstGeom prst="right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4800" b="1" dirty="0"/>
              <a:t>SERVICIOS</a:t>
            </a:r>
          </a:p>
        </p:txBody>
      </p:sp>
      <p:sp>
        <p:nvSpPr>
          <p:cNvPr id="19" name="Flecha derecha 18"/>
          <p:cNvSpPr/>
          <p:nvPr/>
        </p:nvSpPr>
        <p:spPr>
          <a:xfrm rot="20795453">
            <a:off x="6288115" y="10177400"/>
            <a:ext cx="10992807" cy="1042884"/>
          </a:xfrm>
          <a:prstGeom prst="right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4800" b="1" dirty="0"/>
              <a:t>PROCESOS</a:t>
            </a:r>
          </a:p>
        </p:txBody>
      </p:sp>
      <p:sp>
        <p:nvSpPr>
          <p:cNvPr id="20" name="Cheurón 19"/>
          <p:cNvSpPr/>
          <p:nvPr/>
        </p:nvSpPr>
        <p:spPr>
          <a:xfrm>
            <a:off x="18414936" y="3520383"/>
            <a:ext cx="1485067" cy="5358178"/>
          </a:xfrm>
          <a:prstGeom prst="chevron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719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23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1574799" y="9892"/>
            <a:ext cx="22802851" cy="1133108"/>
          </a:xfrm>
        </p:spPr>
        <p:txBody>
          <a:bodyPr>
            <a:normAutofit/>
          </a:bodyPr>
          <a:lstStyle/>
          <a:p>
            <a:r>
              <a:rPr lang="es-EC" sz="6000" dirty="0">
                <a:latin typeface="Century Gothic" panose="020B0502020202020204" pitchFamily="34" charset="0"/>
              </a:rPr>
              <a:t>Prestación de Servicios y Administración por Procesos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19709" y="1677317"/>
            <a:ext cx="21483574" cy="892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5199" b="1" dirty="0">
                <a:solidFill>
                  <a:schemeClr val="accent5">
                    <a:lumMod val="50000"/>
                  </a:schemeClr>
                </a:solidFill>
              </a:rPr>
              <a:t>2. PRIORIZACIÓN Y MEJORAMIENTO DE SERVICIOS Y PROCESOS</a:t>
            </a: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643782469"/>
              </p:ext>
            </p:extLst>
          </p:nvPr>
        </p:nvGraphicFramePr>
        <p:xfrm>
          <a:off x="-24280" y="4721695"/>
          <a:ext cx="14583643" cy="8471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57863" y="4721693"/>
            <a:ext cx="5078099" cy="4327683"/>
            <a:chOff x="-1269633" y="1809540"/>
            <a:chExt cx="2539711" cy="2164405"/>
          </a:xfrm>
        </p:grpSpPr>
        <p:sp>
          <p:nvSpPr>
            <p:cNvPr id="7" name="Rectángulo 6"/>
            <p:cNvSpPr/>
            <p:nvPr/>
          </p:nvSpPr>
          <p:spPr>
            <a:xfrm>
              <a:off x="125801" y="1809540"/>
              <a:ext cx="1144277" cy="100302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ángulo 7"/>
            <p:cNvSpPr/>
            <p:nvPr/>
          </p:nvSpPr>
          <p:spPr>
            <a:xfrm>
              <a:off x="-1269633" y="3181857"/>
              <a:ext cx="1224136" cy="7920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16" tIns="91416" rIns="91416" bIns="91416" numCol="1" spcCol="1270" anchor="t" anchorCtr="0">
              <a:noAutofit/>
            </a:bodyPr>
            <a:lstStyle/>
            <a:p>
              <a:pPr defTabSz="106653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2799" dirty="0"/>
                <a:t>2.1a. Priorizar Servicios</a:t>
              </a:r>
            </a:p>
          </p:txBody>
        </p:sp>
      </p:grpSp>
      <p:grpSp>
        <p:nvGrpSpPr>
          <p:cNvPr id="9" name="Grupo 10"/>
          <p:cNvGrpSpPr/>
          <p:nvPr/>
        </p:nvGrpSpPr>
        <p:grpSpPr>
          <a:xfrm>
            <a:off x="3784695" y="2007229"/>
            <a:ext cx="12051371" cy="6461897"/>
            <a:chOff x="-2360006" y="1462906"/>
            <a:chExt cx="5030903" cy="3231790"/>
          </a:xfrm>
        </p:grpSpPr>
        <p:sp>
          <p:nvSpPr>
            <p:cNvPr id="10" name="Rectángulo 9"/>
            <p:cNvSpPr/>
            <p:nvPr/>
          </p:nvSpPr>
          <p:spPr>
            <a:xfrm>
              <a:off x="1526620" y="1462906"/>
              <a:ext cx="1144277" cy="100302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ángulo 10"/>
            <p:cNvSpPr/>
            <p:nvPr/>
          </p:nvSpPr>
          <p:spPr>
            <a:xfrm>
              <a:off x="-2360006" y="3691670"/>
              <a:ext cx="1412373" cy="10030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16" tIns="91416" rIns="91416" bIns="91416" numCol="1" spcCol="1270" anchor="t" anchorCtr="0">
              <a:noAutofit/>
            </a:bodyPr>
            <a:lstStyle/>
            <a:p>
              <a:pPr defTabSz="1066533">
                <a:lnSpc>
                  <a:spcPct val="90000"/>
                </a:lnSpc>
                <a:spcAft>
                  <a:spcPct val="35000"/>
                </a:spcAft>
              </a:pPr>
              <a:r>
                <a:rPr lang="es-EC" sz="2799" dirty="0"/>
                <a:t>1.2a. Realizar evaluación interna y Externa</a:t>
              </a:r>
            </a:p>
          </p:txBody>
        </p:sp>
      </p:grpSp>
      <p:grpSp>
        <p:nvGrpSpPr>
          <p:cNvPr id="12" name="Grupo 13"/>
          <p:cNvGrpSpPr/>
          <p:nvPr/>
        </p:nvGrpSpPr>
        <p:grpSpPr>
          <a:xfrm>
            <a:off x="7438767" y="5102316"/>
            <a:ext cx="4868592" cy="2428130"/>
            <a:chOff x="1636787" y="1116272"/>
            <a:chExt cx="2434930" cy="1214381"/>
          </a:xfrm>
        </p:grpSpPr>
        <p:sp>
          <p:nvSpPr>
            <p:cNvPr id="13" name="Rectángulo 12"/>
            <p:cNvSpPr/>
            <p:nvPr/>
          </p:nvSpPr>
          <p:spPr>
            <a:xfrm>
              <a:off x="2927440" y="1116272"/>
              <a:ext cx="1144277" cy="100302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ángulo 13"/>
            <p:cNvSpPr/>
            <p:nvPr/>
          </p:nvSpPr>
          <p:spPr>
            <a:xfrm>
              <a:off x="1636787" y="1327627"/>
              <a:ext cx="1605654" cy="10030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16" tIns="91416" rIns="91416" bIns="91416" numCol="1" spcCol="1270" anchor="t" anchorCtr="0">
              <a:noAutofit/>
            </a:bodyPr>
            <a:lstStyle/>
            <a:p>
              <a:pPr defTabSz="1066533">
                <a:lnSpc>
                  <a:spcPct val="90000"/>
                </a:lnSpc>
                <a:spcAft>
                  <a:spcPct val="35000"/>
                </a:spcAft>
              </a:pPr>
              <a:r>
                <a:rPr lang="es-EC" sz="2799" dirty="0"/>
                <a:t>2.3a. Diagnóstico Servicios (legal y tecnológico</a:t>
              </a:r>
            </a:p>
          </p:txBody>
        </p:sp>
      </p:grpSp>
      <p:sp>
        <p:nvSpPr>
          <p:cNvPr id="15" name="Rectángulo 14"/>
          <p:cNvSpPr/>
          <p:nvPr/>
        </p:nvSpPr>
        <p:spPr>
          <a:xfrm>
            <a:off x="11104180" y="4245866"/>
            <a:ext cx="3210472" cy="200553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16" tIns="91416" rIns="91416" bIns="91416" numCol="1" spcCol="1270" anchor="t" anchorCtr="0">
            <a:noAutofit/>
          </a:bodyPr>
          <a:lstStyle/>
          <a:p>
            <a:pPr defTabSz="1066533">
              <a:lnSpc>
                <a:spcPct val="90000"/>
              </a:lnSpc>
              <a:spcAft>
                <a:spcPct val="35000"/>
              </a:spcAft>
            </a:pPr>
            <a:r>
              <a:rPr lang="es-EC" sz="2799" dirty="0"/>
              <a:t>2.4a. Identificar los Procesos asociados a los Servicios</a:t>
            </a:r>
          </a:p>
        </p:txBody>
      </p:sp>
      <p:sp>
        <p:nvSpPr>
          <p:cNvPr id="16" name="Cheurón 15"/>
          <p:cNvSpPr/>
          <p:nvPr/>
        </p:nvSpPr>
        <p:spPr>
          <a:xfrm>
            <a:off x="14202239" y="4235412"/>
            <a:ext cx="1601855" cy="5358178"/>
          </a:xfrm>
          <a:prstGeom prst="chevron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7198">
              <a:solidFill>
                <a:schemeClr val="tx1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5738330" y="5947396"/>
            <a:ext cx="2498721" cy="134771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16" tIns="91416" rIns="91416" bIns="91416" numCol="1" spcCol="1270" anchor="t" anchorCtr="0">
            <a:noAutofit/>
          </a:bodyPr>
          <a:lstStyle>
            <a:defPPr>
              <a:defRPr lang="es-ES"/>
            </a:defPPr>
            <a:lvl1pPr defTabSz="533400">
              <a:lnSpc>
                <a:spcPct val="90000"/>
              </a:lnSpc>
              <a:spcAft>
                <a:spcPct val="35000"/>
              </a:spcAft>
              <a:defRPr sz="140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2800" dirty="0"/>
              <a:t>Levantar procesos en su </a:t>
            </a:r>
            <a:r>
              <a:rPr lang="es-EC" sz="2800" dirty="0" smtClean="0"/>
              <a:t>situación actual</a:t>
            </a:r>
            <a:endParaRPr lang="es-EC" sz="28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18615044" y="6161150"/>
            <a:ext cx="2480557" cy="195694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16" tIns="91416" rIns="91416" bIns="91416" numCol="1" spcCol="1270" anchor="t" anchorCtr="0">
            <a:noAutofit/>
          </a:bodyPr>
          <a:lstStyle>
            <a:defPPr>
              <a:defRPr lang="es-ES"/>
            </a:defPPr>
            <a:lvl1pPr defTabSz="533400">
              <a:lnSpc>
                <a:spcPct val="90000"/>
              </a:lnSpc>
              <a:spcAft>
                <a:spcPct val="35000"/>
              </a:spcAft>
              <a:defRPr sz="160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2800" dirty="0"/>
              <a:t>Realizar el mejoramiento de Procesos</a:t>
            </a:r>
          </a:p>
        </p:txBody>
      </p:sp>
      <p:sp>
        <p:nvSpPr>
          <p:cNvPr id="19" name="Flecha derecha 18"/>
          <p:cNvSpPr/>
          <p:nvPr/>
        </p:nvSpPr>
        <p:spPr>
          <a:xfrm rot="20795453">
            <a:off x="228190" y="4688336"/>
            <a:ext cx="10992807" cy="1042884"/>
          </a:xfrm>
          <a:prstGeom prst="right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4400" b="1" dirty="0"/>
              <a:t>SERVICIOS</a:t>
            </a:r>
          </a:p>
        </p:txBody>
      </p:sp>
      <p:sp>
        <p:nvSpPr>
          <p:cNvPr id="20" name="Flecha derecha 19"/>
          <p:cNvSpPr/>
          <p:nvPr/>
        </p:nvSpPr>
        <p:spPr>
          <a:xfrm rot="20795453">
            <a:off x="1991267" y="10080361"/>
            <a:ext cx="10992807" cy="1042884"/>
          </a:xfrm>
          <a:prstGeom prst="right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4400" b="1" dirty="0"/>
              <a:t>PROCESOS</a:t>
            </a:r>
          </a:p>
        </p:txBody>
      </p:sp>
      <p:sp>
        <p:nvSpPr>
          <p:cNvPr id="21" name="Cheurón 20"/>
          <p:cNvSpPr/>
          <p:nvPr/>
        </p:nvSpPr>
        <p:spPr>
          <a:xfrm>
            <a:off x="17090165" y="4162573"/>
            <a:ext cx="1601855" cy="5358178"/>
          </a:xfrm>
          <a:prstGeom prst="chevron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7198">
              <a:solidFill>
                <a:schemeClr val="tx1"/>
              </a:solidFill>
            </a:endParaRPr>
          </a:p>
        </p:txBody>
      </p:sp>
      <p:sp>
        <p:nvSpPr>
          <p:cNvPr id="22" name="Cheurón 21"/>
          <p:cNvSpPr/>
          <p:nvPr/>
        </p:nvSpPr>
        <p:spPr>
          <a:xfrm>
            <a:off x="20174948" y="4157318"/>
            <a:ext cx="1601855" cy="5358178"/>
          </a:xfrm>
          <a:prstGeom prst="chevron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7198">
              <a:solidFill>
                <a:schemeClr val="tx1"/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21762889" y="6155895"/>
            <a:ext cx="2799788" cy="195694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16" tIns="91416" rIns="91416" bIns="91416" numCol="1" spcCol="1270" anchor="t" anchorCtr="0">
            <a:noAutofit/>
          </a:bodyPr>
          <a:lstStyle>
            <a:defPPr>
              <a:defRPr lang="es-ES"/>
            </a:defPPr>
            <a:lvl1pPr defTabSz="533400">
              <a:lnSpc>
                <a:spcPct val="90000"/>
              </a:lnSpc>
              <a:spcAft>
                <a:spcPct val="35000"/>
              </a:spcAft>
              <a:defRPr sz="160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2800" dirty="0" smtClean="0"/>
              <a:t>Seleccionar estrategia de implementación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302000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6000" dirty="0">
                <a:latin typeface="Century Gothic" panose="020B0502020202020204" pitchFamily="34" charset="0"/>
              </a:rPr>
              <a:t>Prestación de Servicios y Administración por Procesos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042801597"/>
              </p:ext>
            </p:extLst>
          </p:nvPr>
        </p:nvGraphicFramePr>
        <p:xfrm>
          <a:off x="2686244" y="3834453"/>
          <a:ext cx="18429249" cy="9358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583322" y="1722733"/>
            <a:ext cx="23552281" cy="892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 sz="26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s-EC" sz="5199" dirty="0"/>
              <a:t>3. DEFINICIÓN DE LA PROPUESTA DE AUTOMATIZACIÓN DE PROCESOS</a:t>
            </a:r>
          </a:p>
        </p:txBody>
      </p:sp>
      <p:sp>
        <p:nvSpPr>
          <p:cNvPr id="6" name="Flecha derecha 24"/>
          <p:cNvSpPr/>
          <p:nvPr/>
        </p:nvSpPr>
        <p:spPr>
          <a:xfrm rot="20795453">
            <a:off x="994839" y="4488395"/>
            <a:ext cx="14892625" cy="1042884"/>
          </a:xfrm>
          <a:prstGeom prst="right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4400" b="1" dirty="0"/>
              <a:t>SERVICIOS</a:t>
            </a:r>
          </a:p>
        </p:txBody>
      </p:sp>
      <p:sp>
        <p:nvSpPr>
          <p:cNvPr id="7" name="Flecha derecha 25"/>
          <p:cNvSpPr/>
          <p:nvPr/>
        </p:nvSpPr>
        <p:spPr>
          <a:xfrm rot="20795453">
            <a:off x="3620187" y="9452964"/>
            <a:ext cx="16403675" cy="1042884"/>
          </a:xfrm>
          <a:prstGeom prst="right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4400" b="1" dirty="0"/>
              <a:t>PROCESOS</a:t>
            </a:r>
          </a:p>
        </p:txBody>
      </p:sp>
    </p:spTree>
    <p:extLst>
      <p:ext uri="{BB962C8B-B14F-4D97-AF65-F5344CB8AC3E}">
        <p14:creationId xmlns:p14="http://schemas.microsoft.com/office/powerpoint/2010/main" val="17031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6000" dirty="0">
                <a:latin typeface="Century Gothic" panose="020B0502020202020204" pitchFamily="34" charset="0"/>
              </a:rPr>
              <a:t>Prestación de Servicios y Administración por Procesos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648839759"/>
              </p:ext>
            </p:extLst>
          </p:nvPr>
        </p:nvGraphicFramePr>
        <p:xfrm>
          <a:off x="1966353" y="2515427"/>
          <a:ext cx="20732905" cy="10677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668916" y="1664171"/>
            <a:ext cx="11986230" cy="892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>
              <a:defRPr sz="26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s-EC" sz="5199" dirty="0"/>
              <a:t>4. AUTOMATIZACIÓN DE PROCESOS</a:t>
            </a:r>
          </a:p>
        </p:txBody>
      </p:sp>
      <p:sp>
        <p:nvSpPr>
          <p:cNvPr id="6" name="Flecha derecha 25"/>
          <p:cNvSpPr/>
          <p:nvPr/>
        </p:nvSpPr>
        <p:spPr>
          <a:xfrm rot="20795453">
            <a:off x="3570276" y="9028375"/>
            <a:ext cx="20065461" cy="1042884"/>
          </a:xfrm>
          <a:prstGeom prst="right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4400" b="1" dirty="0"/>
              <a:t>PROCESOS</a:t>
            </a:r>
          </a:p>
        </p:txBody>
      </p:sp>
      <p:sp>
        <p:nvSpPr>
          <p:cNvPr id="7" name="Flecha derecha 24"/>
          <p:cNvSpPr/>
          <p:nvPr/>
        </p:nvSpPr>
        <p:spPr>
          <a:xfrm rot="20795453">
            <a:off x="938744" y="4011218"/>
            <a:ext cx="19007959" cy="1042884"/>
          </a:xfrm>
          <a:prstGeom prst="right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4400" b="1" dirty="0"/>
              <a:t>SERVICIOS</a:t>
            </a:r>
          </a:p>
        </p:txBody>
      </p:sp>
    </p:spTree>
    <p:extLst>
      <p:ext uri="{BB962C8B-B14F-4D97-AF65-F5344CB8AC3E}">
        <p14:creationId xmlns:p14="http://schemas.microsoft.com/office/powerpoint/2010/main" val="379483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27535" y="1621523"/>
            <a:ext cx="17817506" cy="892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5199" b="1" dirty="0">
                <a:solidFill>
                  <a:schemeClr val="accent5">
                    <a:lumMod val="50000"/>
                  </a:schemeClr>
                </a:solidFill>
              </a:rPr>
              <a:t>5. MEDICIÓN Y CONTROL DE SERVICIOS Y PROCESOS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714900903"/>
              </p:ext>
            </p:extLst>
          </p:nvPr>
        </p:nvGraphicFramePr>
        <p:xfrm>
          <a:off x="1717842" y="4509283"/>
          <a:ext cx="15693658" cy="92049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Cheurón 14"/>
          <p:cNvSpPr/>
          <p:nvPr/>
        </p:nvSpPr>
        <p:spPr>
          <a:xfrm>
            <a:off x="17644114" y="4021472"/>
            <a:ext cx="1601855" cy="5358178"/>
          </a:xfrm>
          <a:prstGeom prst="chevron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sz="7198">
              <a:solidFill>
                <a:schemeClr val="tx1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9606765" y="4866216"/>
            <a:ext cx="3605973" cy="134771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16" tIns="91416" rIns="91416" bIns="91416" numCol="1" spcCol="1270" anchor="t" anchorCtr="0">
            <a:noAutofit/>
          </a:bodyPr>
          <a:lstStyle>
            <a:defPPr>
              <a:defRPr lang="es-ES"/>
            </a:defPPr>
            <a:lvl1pPr defTabSz="533400">
              <a:lnSpc>
                <a:spcPct val="90000"/>
              </a:lnSpc>
              <a:spcAft>
                <a:spcPct val="35000"/>
              </a:spcAft>
              <a:defRPr sz="1400"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tx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z="3199" dirty="0"/>
              <a:t>Definir acciones correctivas para la mejora del proceso automatizado y componentes del servicios</a:t>
            </a:r>
          </a:p>
        </p:txBody>
      </p:sp>
      <p:sp>
        <p:nvSpPr>
          <p:cNvPr id="17" name="Flecha derecha 16"/>
          <p:cNvSpPr/>
          <p:nvPr/>
        </p:nvSpPr>
        <p:spPr>
          <a:xfrm rot="20795453">
            <a:off x="904469" y="4636229"/>
            <a:ext cx="10992807" cy="1042884"/>
          </a:xfrm>
          <a:prstGeom prst="right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4400" b="1" dirty="0"/>
              <a:t>SERVICIOS</a:t>
            </a:r>
          </a:p>
        </p:txBody>
      </p:sp>
      <p:sp>
        <p:nvSpPr>
          <p:cNvPr id="18" name="Flecha derecha 17"/>
          <p:cNvSpPr/>
          <p:nvPr/>
        </p:nvSpPr>
        <p:spPr>
          <a:xfrm rot="20795453">
            <a:off x="3206176" y="10604542"/>
            <a:ext cx="10992807" cy="1042884"/>
          </a:xfrm>
          <a:prstGeom prst="right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4400" b="1" dirty="0"/>
              <a:t>PROCESOS</a:t>
            </a:r>
          </a:p>
        </p:txBody>
      </p:sp>
      <p:sp>
        <p:nvSpPr>
          <p:cNvPr id="19" name="Título 1"/>
          <p:cNvSpPr>
            <a:spLocks noGrp="1"/>
          </p:cNvSpPr>
          <p:nvPr>
            <p:ph type="title"/>
          </p:nvPr>
        </p:nvSpPr>
        <p:spPr>
          <a:xfrm>
            <a:off x="1574799" y="9892"/>
            <a:ext cx="22802851" cy="1133108"/>
          </a:xfrm>
        </p:spPr>
        <p:txBody>
          <a:bodyPr>
            <a:normAutofit/>
          </a:bodyPr>
          <a:lstStyle/>
          <a:p>
            <a:r>
              <a:rPr lang="es-EC" sz="6000" dirty="0">
                <a:latin typeface="Century Gothic" panose="020B0502020202020204" pitchFamily="34" charset="0"/>
              </a:rPr>
              <a:t>Prestación de Servicios y Administración por Procesos</a:t>
            </a:r>
          </a:p>
        </p:txBody>
      </p:sp>
      <p:grpSp>
        <p:nvGrpSpPr>
          <p:cNvPr id="20" name="Grupo 19"/>
          <p:cNvGrpSpPr/>
          <p:nvPr/>
        </p:nvGrpSpPr>
        <p:grpSpPr>
          <a:xfrm>
            <a:off x="6047224" y="6208922"/>
            <a:ext cx="2930454" cy="2113680"/>
            <a:chOff x="-1154927" y="1809540"/>
            <a:chExt cx="2425005" cy="2011742"/>
          </a:xfrm>
        </p:grpSpPr>
        <p:sp>
          <p:nvSpPr>
            <p:cNvPr id="21" name="Rectángulo 20"/>
            <p:cNvSpPr/>
            <p:nvPr/>
          </p:nvSpPr>
          <p:spPr>
            <a:xfrm>
              <a:off x="125801" y="1809540"/>
              <a:ext cx="1144277" cy="100302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ectángulo 21"/>
            <p:cNvSpPr/>
            <p:nvPr/>
          </p:nvSpPr>
          <p:spPr>
            <a:xfrm>
              <a:off x="-1154927" y="2103714"/>
              <a:ext cx="2425005" cy="17175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16" tIns="91416" rIns="91416" bIns="91416" numCol="1" spcCol="1270" anchor="t" anchorCtr="0">
              <a:noAutofit/>
            </a:bodyPr>
            <a:lstStyle/>
            <a:p>
              <a:pPr defTabSz="1066533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2799" dirty="0" smtClean="0"/>
                <a:t>5.2a. </a:t>
              </a:r>
              <a:r>
                <a:rPr lang="es-EC" sz="2799" dirty="0"/>
                <a:t>Identificar métricas del servicio</a:t>
              </a:r>
            </a:p>
          </p:txBody>
        </p:sp>
      </p:grpSp>
      <p:grpSp>
        <p:nvGrpSpPr>
          <p:cNvPr id="23" name="Grupo 10"/>
          <p:cNvGrpSpPr/>
          <p:nvPr/>
        </p:nvGrpSpPr>
        <p:grpSpPr>
          <a:xfrm>
            <a:off x="9586445" y="5459935"/>
            <a:ext cx="3833449" cy="2030462"/>
            <a:chOff x="-1675028" y="-2815352"/>
            <a:chExt cx="4247530" cy="49737118"/>
          </a:xfrm>
        </p:grpSpPr>
        <p:sp>
          <p:nvSpPr>
            <p:cNvPr id="24" name="Rectángulo 23"/>
            <p:cNvSpPr/>
            <p:nvPr/>
          </p:nvSpPr>
          <p:spPr>
            <a:xfrm>
              <a:off x="1428225" y="-2815352"/>
              <a:ext cx="1144277" cy="100303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ctángulo 24"/>
            <p:cNvSpPr/>
            <p:nvPr/>
          </p:nvSpPr>
          <p:spPr>
            <a:xfrm>
              <a:off x="-1675028" y="3657986"/>
              <a:ext cx="3881312" cy="432637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16" tIns="91416" rIns="91416" bIns="91416" numCol="1" spcCol="1270" anchor="t" anchorCtr="0">
              <a:noAutofit/>
            </a:bodyPr>
            <a:lstStyle/>
            <a:p>
              <a:pPr defTabSz="1066533">
                <a:lnSpc>
                  <a:spcPct val="90000"/>
                </a:lnSpc>
                <a:spcAft>
                  <a:spcPct val="35000"/>
                </a:spcAft>
              </a:pPr>
              <a:r>
                <a:rPr lang="es-EC" sz="2799" dirty="0" smtClean="0"/>
                <a:t>5.3a. </a:t>
              </a:r>
              <a:r>
                <a:rPr lang="es-EC" sz="2799" dirty="0"/>
                <a:t>Aprobar métricas del Servicio</a:t>
              </a:r>
            </a:p>
          </p:txBody>
        </p:sp>
      </p:grpSp>
      <p:grpSp>
        <p:nvGrpSpPr>
          <p:cNvPr id="26" name="Grupo 13"/>
          <p:cNvGrpSpPr/>
          <p:nvPr/>
        </p:nvGrpSpPr>
        <p:grpSpPr>
          <a:xfrm>
            <a:off x="1626138" y="7009263"/>
            <a:ext cx="4287437" cy="2299411"/>
            <a:chOff x="1927440" y="969293"/>
            <a:chExt cx="2144277" cy="1150005"/>
          </a:xfrm>
        </p:grpSpPr>
        <p:sp>
          <p:nvSpPr>
            <p:cNvPr id="27" name="Rectángulo 26"/>
            <p:cNvSpPr/>
            <p:nvPr/>
          </p:nvSpPr>
          <p:spPr>
            <a:xfrm>
              <a:off x="2927440" y="1116272"/>
              <a:ext cx="1144277" cy="100302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ángulo 27"/>
            <p:cNvSpPr/>
            <p:nvPr/>
          </p:nvSpPr>
          <p:spPr>
            <a:xfrm>
              <a:off x="1927440" y="969293"/>
              <a:ext cx="1773242" cy="10030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16" tIns="91416" rIns="91416" bIns="91416" numCol="1" spcCol="1270" anchor="t" anchorCtr="0">
              <a:noAutofit/>
            </a:bodyPr>
            <a:lstStyle/>
            <a:p>
              <a:pPr defTabSz="1066533">
                <a:lnSpc>
                  <a:spcPct val="90000"/>
                </a:lnSpc>
                <a:spcAft>
                  <a:spcPct val="35000"/>
                </a:spcAft>
              </a:pPr>
              <a:r>
                <a:rPr lang="es-EC" sz="2799" dirty="0" smtClean="0"/>
                <a:t>5.1a. </a:t>
              </a:r>
              <a:r>
                <a:rPr lang="es-EC" sz="2799" dirty="0"/>
                <a:t>Agregar métricas de procesos para definir evaluación del servicio</a:t>
              </a:r>
            </a:p>
          </p:txBody>
        </p:sp>
      </p:grpSp>
      <p:sp>
        <p:nvSpPr>
          <p:cNvPr id="29" name="Rectángulo 28"/>
          <p:cNvSpPr/>
          <p:nvPr/>
        </p:nvSpPr>
        <p:spPr>
          <a:xfrm>
            <a:off x="13756383" y="4484166"/>
            <a:ext cx="3210472" cy="200553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1416" tIns="91416" rIns="91416" bIns="91416" numCol="1" spcCol="1270" anchor="t" anchorCtr="0">
            <a:noAutofit/>
          </a:bodyPr>
          <a:lstStyle/>
          <a:p>
            <a:pPr defTabSz="1066533">
              <a:lnSpc>
                <a:spcPct val="90000"/>
              </a:lnSpc>
              <a:spcAft>
                <a:spcPct val="35000"/>
              </a:spcAft>
            </a:pPr>
            <a:r>
              <a:rPr lang="es-EC" sz="2799" dirty="0" smtClean="0"/>
              <a:t>5.4a. Evaluar el </a:t>
            </a:r>
            <a:r>
              <a:rPr lang="es-EC" sz="2799" dirty="0"/>
              <a:t>desempeño </a:t>
            </a:r>
            <a:r>
              <a:rPr lang="es-EC" sz="2799" dirty="0" smtClean="0"/>
              <a:t>del servicio</a:t>
            </a:r>
            <a:endParaRPr lang="es-EC" sz="2799" dirty="0"/>
          </a:p>
        </p:txBody>
      </p:sp>
    </p:spTree>
    <p:extLst>
      <p:ext uri="{BB962C8B-B14F-4D97-AF65-F5344CB8AC3E}">
        <p14:creationId xmlns:p14="http://schemas.microsoft.com/office/powerpoint/2010/main" val="338018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/>
          <p:cNvGrpSpPr/>
          <p:nvPr/>
        </p:nvGrpSpPr>
        <p:grpSpPr>
          <a:xfrm>
            <a:off x="0" y="6714022"/>
            <a:ext cx="24426997" cy="6766989"/>
            <a:chOff x="0" y="3693006"/>
            <a:chExt cx="12192000" cy="3164994"/>
          </a:xfrm>
        </p:grpSpPr>
        <p:pic>
          <p:nvPicPr>
            <p:cNvPr id="4" name="Imagen 3" descr="TREADING-ON-LEGO-HEADE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693006"/>
              <a:ext cx="12192000" cy="3164994"/>
            </a:xfrm>
            <a:prstGeom prst="rect">
              <a:avLst/>
            </a:prstGeom>
          </p:spPr>
        </p:pic>
        <p:sp>
          <p:nvSpPr>
            <p:cNvPr id="5" name="Rectángulo 4"/>
            <p:cNvSpPr/>
            <p:nvPr/>
          </p:nvSpPr>
          <p:spPr>
            <a:xfrm>
              <a:off x="2977864" y="3930588"/>
              <a:ext cx="6207533" cy="9744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7198">
                <a:solidFill>
                  <a:srgbClr val="29529A"/>
                </a:solidFill>
              </a:endParaRPr>
            </a:p>
          </p:txBody>
        </p:sp>
      </p:grpSp>
      <p:sp>
        <p:nvSpPr>
          <p:cNvPr id="7" name="CuadroTexto 10"/>
          <p:cNvSpPr txBox="1">
            <a:spLocks noChangeArrowheads="1"/>
          </p:cNvSpPr>
          <p:nvPr/>
        </p:nvSpPr>
        <p:spPr bwMode="auto">
          <a:xfrm>
            <a:off x="2" y="4410366"/>
            <a:ext cx="24377650" cy="2123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es-EC" sz="13197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MUCHAS GRACIAS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67" y="378968"/>
            <a:ext cx="4450705" cy="125589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8035" y="13362674"/>
            <a:ext cx="17038962" cy="40629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6"/>
          <a:srcRect l="12389" r="13275"/>
          <a:stretch/>
        </p:blipFill>
        <p:spPr>
          <a:xfrm>
            <a:off x="18021190" y="234990"/>
            <a:ext cx="6261829" cy="212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7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6124003" y="2829100"/>
            <a:ext cx="17286715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8800" b="1" dirty="0">
                <a:latin typeface="Century Gothic" panose="020B0502020202020204" pitchFamily="34" charset="0"/>
              </a:rPr>
              <a:t>NORMA </a:t>
            </a:r>
            <a:r>
              <a:rPr lang="es-EC" sz="8800" b="1" dirty="0" smtClean="0">
                <a:latin typeface="Century Gothic" panose="020B0502020202020204" pitchFamily="34" charset="0"/>
              </a:rPr>
              <a:t>TÉCNICA DE PRESTACIÓN DE SERVICIOS </a:t>
            </a:r>
          </a:p>
          <a:p>
            <a:pPr algn="ctr"/>
            <a:r>
              <a:rPr lang="es-EC" sz="8800" b="1" dirty="0" smtClean="0">
                <a:latin typeface="Century Gothic" panose="020B0502020202020204" pitchFamily="34" charset="0"/>
              </a:rPr>
              <a:t>Y </a:t>
            </a:r>
          </a:p>
          <a:p>
            <a:pPr algn="ctr"/>
            <a:r>
              <a:rPr lang="es-EC" sz="8800" b="1" dirty="0" smtClean="0">
                <a:latin typeface="Century Gothic" panose="020B0502020202020204" pitchFamily="34" charset="0"/>
              </a:rPr>
              <a:t>ADMINISTRACIÓN POR PROCESOS</a:t>
            </a:r>
            <a:endParaRPr lang="es-EC" sz="8800" b="1" dirty="0"/>
          </a:p>
        </p:txBody>
      </p:sp>
      <p:grpSp>
        <p:nvGrpSpPr>
          <p:cNvPr id="2" name="Grupo 1"/>
          <p:cNvGrpSpPr/>
          <p:nvPr/>
        </p:nvGrpSpPr>
        <p:grpSpPr>
          <a:xfrm>
            <a:off x="2015126" y="2467484"/>
            <a:ext cx="4646270" cy="8153496"/>
            <a:chOff x="2068855" y="3705637"/>
            <a:chExt cx="2091590" cy="3670422"/>
          </a:xfrm>
        </p:grpSpPr>
        <p:grpSp>
          <p:nvGrpSpPr>
            <p:cNvPr id="4" name="Group 53"/>
            <p:cNvGrpSpPr/>
            <p:nvPr/>
          </p:nvGrpSpPr>
          <p:grpSpPr>
            <a:xfrm>
              <a:off x="2068855" y="3705637"/>
              <a:ext cx="2091590" cy="3670422"/>
              <a:chOff x="907132" y="2460578"/>
              <a:chExt cx="762001" cy="1337196"/>
            </a:xfrm>
          </p:grpSpPr>
          <p:sp>
            <p:nvSpPr>
              <p:cNvPr id="5" name="Pentagon 84"/>
              <p:cNvSpPr/>
              <p:nvPr/>
            </p:nvSpPr>
            <p:spPr>
              <a:xfrm rot="5400000">
                <a:off x="640432" y="2769074"/>
                <a:ext cx="1295400" cy="762000"/>
              </a:xfrm>
              <a:prstGeom prst="homePlat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ound Same Side Corner Rectangle 86"/>
              <p:cNvSpPr/>
              <p:nvPr/>
            </p:nvSpPr>
            <p:spPr>
              <a:xfrm>
                <a:off x="907132" y="2460578"/>
                <a:ext cx="762001" cy="304800"/>
              </a:xfrm>
              <a:prstGeom prst="round2Same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dirty="0"/>
              </a:p>
            </p:txBody>
          </p:sp>
        </p:grpSp>
        <p:sp>
          <p:nvSpPr>
            <p:cNvPr id="7" name="Freeform 101"/>
            <p:cNvSpPr>
              <a:spLocks noChangeArrowheads="1"/>
            </p:cNvSpPr>
            <p:nvPr/>
          </p:nvSpPr>
          <p:spPr bwMode="auto">
            <a:xfrm>
              <a:off x="2729161" y="5471126"/>
              <a:ext cx="804670" cy="619524"/>
            </a:xfrm>
            <a:custGeom>
              <a:avLst/>
              <a:gdLst>
                <a:gd name="T0" fmla="*/ 80 w 497"/>
                <a:gd name="T1" fmla="*/ 248 h 382"/>
                <a:gd name="T2" fmla="*/ 80 w 497"/>
                <a:gd name="T3" fmla="*/ 248 h 382"/>
                <a:gd name="T4" fmla="*/ 159 w 497"/>
                <a:gd name="T5" fmla="*/ 328 h 382"/>
                <a:gd name="T6" fmla="*/ 248 w 497"/>
                <a:gd name="T7" fmla="*/ 381 h 382"/>
                <a:gd name="T8" fmla="*/ 337 w 497"/>
                <a:gd name="T9" fmla="*/ 337 h 382"/>
                <a:gd name="T10" fmla="*/ 390 w 497"/>
                <a:gd name="T11" fmla="*/ 258 h 382"/>
                <a:gd name="T12" fmla="*/ 248 w 497"/>
                <a:gd name="T13" fmla="*/ 328 h 382"/>
                <a:gd name="T14" fmla="*/ 80 w 497"/>
                <a:gd name="T15" fmla="*/ 248 h 382"/>
                <a:gd name="T16" fmla="*/ 487 w 497"/>
                <a:gd name="T17" fmla="*/ 124 h 382"/>
                <a:gd name="T18" fmla="*/ 487 w 497"/>
                <a:gd name="T19" fmla="*/ 124 h 382"/>
                <a:gd name="T20" fmla="*/ 274 w 497"/>
                <a:gd name="T21" fmla="*/ 9 h 382"/>
                <a:gd name="T22" fmla="*/ 221 w 497"/>
                <a:gd name="T23" fmla="*/ 9 h 382"/>
                <a:gd name="T24" fmla="*/ 9 w 497"/>
                <a:gd name="T25" fmla="*/ 124 h 382"/>
                <a:gd name="T26" fmla="*/ 9 w 497"/>
                <a:gd name="T27" fmla="*/ 160 h 382"/>
                <a:gd name="T28" fmla="*/ 221 w 497"/>
                <a:gd name="T29" fmla="*/ 275 h 382"/>
                <a:gd name="T30" fmla="*/ 274 w 497"/>
                <a:gd name="T31" fmla="*/ 275 h 382"/>
                <a:gd name="T32" fmla="*/ 408 w 497"/>
                <a:gd name="T33" fmla="*/ 195 h 382"/>
                <a:gd name="T34" fmla="*/ 266 w 497"/>
                <a:gd name="T35" fmla="*/ 160 h 382"/>
                <a:gd name="T36" fmla="*/ 248 w 497"/>
                <a:gd name="T37" fmla="*/ 168 h 382"/>
                <a:gd name="T38" fmla="*/ 203 w 497"/>
                <a:gd name="T39" fmla="*/ 133 h 382"/>
                <a:gd name="T40" fmla="*/ 248 w 497"/>
                <a:gd name="T41" fmla="*/ 107 h 382"/>
                <a:gd name="T42" fmla="*/ 293 w 497"/>
                <a:gd name="T43" fmla="*/ 124 h 382"/>
                <a:gd name="T44" fmla="*/ 443 w 497"/>
                <a:gd name="T45" fmla="*/ 177 h 382"/>
                <a:gd name="T46" fmla="*/ 487 w 497"/>
                <a:gd name="T47" fmla="*/ 160 h 382"/>
                <a:gd name="T48" fmla="*/ 487 w 497"/>
                <a:gd name="T49" fmla="*/ 124 h 382"/>
                <a:gd name="T50" fmla="*/ 425 w 497"/>
                <a:gd name="T51" fmla="*/ 346 h 382"/>
                <a:gd name="T52" fmla="*/ 425 w 497"/>
                <a:gd name="T53" fmla="*/ 346 h 382"/>
                <a:gd name="T54" fmla="*/ 461 w 497"/>
                <a:gd name="T55" fmla="*/ 337 h 382"/>
                <a:gd name="T56" fmla="*/ 443 w 497"/>
                <a:gd name="T57" fmla="*/ 177 h 382"/>
                <a:gd name="T58" fmla="*/ 408 w 497"/>
                <a:gd name="T59" fmla="*/ 195 h 382"/>
                <a:gd name="T60" fmla="*/ 425 w 497"/>
                <a:gd name="T61" fmla="*/ 346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7" h="382">
                  <a:moveTo>
                    <a:pt x="80" y="248"/>
                  </a:moveTo>
                  <a:lnTo>
                    <a:pt x="80" y="248"/>
                  </a:lnTo>
                  <a:cubicBezTo>
                    <a:pt x="97" y="293"/>
                    <a:pt x="106" y="311"/>
                    <a:pt x="159" y="328"/>
                  </a:cubicBezTo>
                  <a:cubicBezTo>
                    <a:pt x="203" y="355"/>
                    <a:pt x="230" y="381"/>
                    <a:pt x="248" y="381"/>
                  </a:cubicBezTo>
                  <a:cubicBezTo>
                    <a:pt x="266" y="381"/>
                    <a:pt x="293" y="355"/>
                    <a:pt x="337" y="337"/>
                  </a:cubicBezTo>
                  <a:cubicBezTo>
                    <a:pt x="390" y="311"/>
                    <a:pt x="372" y="311"/>
                    <a:pt x="390" y="258"/>
                  </a:cubicBezTo>
                  <a:cubicBezTo>
                    <a:pt x="248" y="328"/>
                    <a:pt x="248" y="328"/>
                    <a:pt x="248" y="328"/>
                  </a:cubicBezTo>
                  <a:lnTo>
                    <a:pt x="80" y="248"/>
                  </a:lnTo>
                  <a:close/>
                  <a:moveTo>
                    <a:pt x="487" y="124"/>
                  </a:moveTo>
                  <a:lnTo>
                    <a:pt x="487" y="124"/>
                  </a:lnTo>
                  <a:cubicBezTo>
                    <a:pt x="274" y="9"/>
                    <a:pt x="274" y="9"/>
                    <a:pt x="274" y="9"/>
                  </a:cubicBezTo>
                  <a:cubicBezTo>
                    <a:pt x="266" y="0"/>
                    <a:pt x="239" y="0"/>
                    <a:pt x="221" y="9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0" y="133"/>
                    <a:pt x="0" y="142"/>
                    <a:pt x="9" y="160"/>
                  </a:cubicBezTo>
                  <a:cubicBezTo>
                    <a:pt x="221" y="275"/>
                    <a:pt x="221" y="275"/>
                    <a:pt x="221" y="275"/>
                  </a:cubicBezTo>
                  <a:cubicBezTo>
                    <a:pt x="239" y="284"/>
                    <a:pt x="266" y="284"/>
                    <a:pt x="274" y="275"/>
                  </a:cubicBezTo>
                  <a:cubicBezTo>
                    <a:pt x="408" y="195"/>
                    <a:pt x="408" y="195"/>
                    <a:pt x="408" y="195"/>
                  </a:cubicBezTo>
                  <a:cubicBezTo>
                    <a:pt x="266" y="160"/>
                    <a:pt x="266" y="160"/>
                    <a:pt x="266" y="160"/>
                  </a:cubicBezTo>
                  <a:cubicBezTo>
                    <a:pt x="257" y="160"/>
                    <a:pt x="257" y="168"/>
                    <a:pt x="248" y="168"/>
                  </a:cubicBezTo>
                  <a:cubicBezTo>
                    <a:pt x="221" y="168"/>
                    <a:pt x="203" y="151"/>
                    <a:pt x="203" y="133"/>
                  </a:cubicBezTo>
                  <a:cubicBezTo>
                    <a:pt x="203" y="124"/>
                    <a:pt x="221" y="107"/>
                    <a:pt x="248" y="107"/>
                  </a:cubicBezTo>
                  <a:cubicBezTo>
                    <a:pt x="266" y="107"/>
                    <a:pt x="284" y="115"/>
                    <a:pt x="293" y="124"/>
                  </a:cubicBezTo>
                  <a:cubicBezTo>
                    <a:pt x="443" y="177"/>
                    <a:pt x="443" y="177"/>
                    <a:pt x="443" y="177"/>
                  </a:cubicBezTo>
                  <a:cubicBezTo>
                    <a:pt x="487" y="160"/>
                    <a:pt x="487" y="160"/>
                    <a:pt x="487" y="160"/>
                  </a:cubicBezTo>
                  <a:cubicBezTo>
                    <a:pt x="496" y="142"/>
                    <a:pt x="496" y="133"/>
                    <a:pt x="487" y="124"/>
                  </a:cubicBezTo>
                  <a:close/>
                  <a:moveTo>
                    <a:pt x="425" y="346"/>
                  </a:moveTo>
                  <a:lnTo>
                    <a:pt x="425" y="346"/>
                  </a:lnTo>
                  <a:cubicBezTo>
                    <a:pt x="416" y="355"/>
                    <a:pt x="452" y="364"/>
                    <a:pt x="461" y="337"/>
                  </a:cubicBezTo>
                  <a:cubicBezTo>
                    <a:pt x="469" y="213"/>
                    <a:pt x="443" y="177"/>
                    <a:pt x="443" y="177"/>
                  </a:cubicBezTo>
                  <a:cubicBezTo>
                    <a:pt x="408" y="195"/>
                    <a:pt x="408" y="195"/>
                    <a:pt x="408" y="195"/>
                  </a:cubicBezTo>
                  <a:cubicBezTo>
                    <a:pt x="408" y="195"/>
                    <a:pt x="443" y="222"/>
                    <a:pt x="425" y="3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Freeform 419"/>
            <p:cNvSpPr>
              <a:spLocks noChangeArrowheads="1"/>
            </p:cNvSpPr>
            <p:nvPr/>
          </p:nvSpPr>
          <p:spPr bwMode="auto">
            <a:xfrm>
              <a:off x="3097689" y="4564254"/>
              <a:ext cx="426337" cy="419220"/>
            </a:xfrm>
            <a:custGeom>
              <a:avLst/>
              <a:gdLst>
                <a:gd name="T0" fmla="*/ 301 w 520"/>
                <a:gd name="T1" fmla="*/ 75 h 511"/>
                <a:gd name="T2" fmla="*/ 444 w 520"/>
                <a:gd name="T3" fmla="*/ 217 h 511"/>
                <a:gd name="T4" fmla="*/ 394 w 520"/>
                <a:gd name="T5" fmla="*/ 267 h 511"/>
                <a:gd name="T6" fmla="*/ 327 w 520"/>
                <a:gd name="T7" fmla="*/ 200 h 511"/>
                <a:gd name="T8" fmla="*/ 301 w 520"/>
                <a:gd name="T9" fmla="*/ 225 h 511"/>
                <a:gd name="T10" fmla="*/ 368 w 520"/>
                <a:gd name="T11" fmla="*/ 292 h 511"/>
                <a:gd name="T12" fmla="*/ 335 w 520"/>
                <a:gd name="T13" fmla="*/ 326 h 511"/>
                <a:gd name="T14" fmla="*/ 293 w 520"/>
                <a:gd name="T15" fmla="*/ 275 h 511"/>
                <a:gd name="T16" fmla="*/ 268 w 520"/>
                <a:gd name="T17" fmla="*/ 309 h 511"/>
                <a:gd name="T18" fmla="*/ 310 w 520"/>
                <a:gd name="T19" fmla="*/ 351 h 511"/>
                <a:gd name="T20" fmla="*/ 268 w 520"/>
                <a:gd name="T21" fmla="*/ 393 h 511"/>
                <a:gd name="T22" fmla="*/ 201 w 520"/>
                <a:gd name="T23" fmla="*/ 326 h 511"/>
                <a:gd name="T24" fmla="*/ 168 w 520"/>
                <a:gd name="T25" fmla="*/ 351 h 511"/>
                <a:gd name="T26" fmla="*/ 243 w 520"/>
                <a:gd name="T27" fmla="*/ 418 h 511"/>
                <a:gd name="T28" fmla="*/ 209 w 520"/>
                <a:gd name="T29" fmla="*/ 443 h 511"/>
                <a:gd name="T30" fmla="*/ 168 w 520"/>
                <a:gd name="T31" fmla="*/ 401 h 511"/>
                <a:gd name="T32" fmla="*/ 134 w 520"/>
                <a:gd name="T33" fmla="*/ 426 h 511"/>
                <a:gd name="T34" fmla="*/ 218 w 520"/>
                <a:gd name="T35" fmla="*/ 510 h 511"/>
                <a:gd name="T36" fmla="*/ 519 w 520"/>
                <a:gd name="T37" fmla="*/ 217 h 511"/>
                <a:gd name="T38" fmla="*/ 301 w 520"/>
                <a:gd name="T39" fmla="*/ 0 h 511"/>
                <a:gd name="T40" fmla="*/ 0 w 520"/>
                <a:gd name="T41" fmla="*/ 292 h 511"/>
                <a:gd name="T42" fmla="*/ 34 w 520"/>
                <a:gd name="T43" fmla="*/ 334 h 511"/>
                <a:gd name="T44" fmla="*/ 301 w 520"/>
                <a:gd name="T45" fmla="*/ 75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20" h="511">
                  <a:moveTo>
                    <a:pt x="301" y="75"/>
                  </a:moveTo>
                  <a:lnTo>
                    <a:pt x="444" y="217"/>
                  </a:lnTo>
                  <a:lnTo>
                    <a:pt x="394" y="267"/>
                  </a:lnTo>
                  <a:lnTo>
                    <a:pt x="327" y="200"/>
                  </a:lnTo>
                  <a:lnTo>
                    <a:pt x="301" y="225"/>
                  </a:lnTo>
                  <a:lnTo>
                    <a:pt x="368" y="292"/>
                  </a:lnTo>
                  <a:lnTo>
                    <a:pt x="335" y="326"/>
                  </a:lnTo>
                  <a:lnTo>
                    <a:pt x="293" y="275"/>
                  </a:lnTo>
                  <a:lnTo>
                    <a:pt x="268" y="309"/>
                  </a:lnTo>
                  <a:lnTo>
                    <a:pt x="310" y="351"/>
                  </a:lnTo>
                  <a:lnTo>
                    <a:pt x="268" y="393"/>
                  </a:lnTo>
                  <a:lnTo>
                    <a:pt x="201" y="326"/>
                  </a:lnTo>
                  <a:lnTo>
                    <a:pt x="168" y="351"/>
                  </a:lnTo>
                  <a:lnTo>
                    <a:pt x="243" y="418"/>
                  </a:lnTo>
                  <a:lnTo>
                    <a:pt x="209" y="443"/>
                  </a:lnTo>
                  <a:lnTo>
                    <a:pt x="168" y="401"/>
                  </a:lnTo>
                  <a:lnTo>
                    <a:pt x="134" y="426"/>
                  </a:lnTo>
                  <a:lnTo>
                    <a:pt x="218" y="510"/>
                  </a:lnTo>
                  <a:lnTo>
                    <a:pt x="519" y="217"/>
                  </a:lnTo>
                  <a:lnTo>
                    <a:pt x="301" y="0"/>
                  </a:lnTo>
                  <a:lnTo>
                    <a:pt x="0" y="292"/>
                  </a:lnTo>
                  <a:lnTo>
                    <a:pt x="34" y="334"/>
                  </a:lnTo>
                  <a:lnTo>
                    <a:pt x="301" y="7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Roboto Light"/>
              </a:endParaRPr>
            </a:p>
          </p:txBody>
        </p:sp>
        <p:sp>
          <p:nvSpPr>
            <p:cNvPr id="27" name="Freeform 422"/>
            <p:cNvSpPr>
              <a:spLocks noChangeArrowheads="1"/>
            </p:cNvSpPr>
            <p:nvPr/>
          </p:nvSpPr>
          <p:spPr bwMode="auto">
            <a:xfrm>
              <a:off x="2624384" y="4979859"/>
              <a:ext cx="466079" cy="466203"/>
            </a:xfrm>
            <a:custGeom>
              <a:avLst/>
              <a:gdLst>
                <a:gd name="T0" fmla="*/ 451 w 569"/>
                <a:gd name="T1" fmla="*/ 158 h 569"/>
                <a:gd name="T2" fmla="*/ 501 w 569"/>
                <a:gd name="T3" fmla="*/ 209 h 569"/>
                <a:gd name="T4" fmla="*/ 468 w 569"/>
                <a:gd name="T5" fmla="*/ 251 h 569"/>
                <a:gd name="T6" fmla="*/ 393 w 569"/>
                <a:gd name="T7" fmla="*/ 175 h 569"/>
                <a:gd name="T8" fmla="*/ 368 w 569"/>
                <a:gd name="T9" fmla="*/ 200 h 569"/>
                <a:gd name="T10" fmla="*/ 443 w 569"/>
                <a:gd name="T11" fmla="*/ 275 h 569"/>
                <a:gd name="T12" fmla="*/ 409 w 569"/>
                <a:gd name="T13" fmla="*/ 309 h 569"/>
                <a:gd name="T14" fmla="*/ 359 w 569"/>
                <a:gd name="T15" fmla="*/ 251 h 569"/>
                <a:gd name="T16" fmla="*/ 334 w 569"/>
                <a:gd name="T17" fmla="*/ 284 h 569"/>
                <a:gd name="T18" fmla="*/ 384 w 569"/>
                <a:gd name="T19" fmla="*/ 334 h 569"/>
                <a:gd name="T20" fmla="*/ 342 w 569"/>
                <a:gd name="T21" fmla="*/ 376 h 569"/>
                <a:gd name="T22" fmla="*/ 267 w 569"/>
                <a:gd name="T23" fmla="*/ 301 h 569"/>
                <a:gd name="T24" fmla="*/ 234 w 569"/>
                <a:gd name="T25" fmla="*/ 326 h 569"/>
                <a:gd name="T26" fmla="*/ 309 w 569"/>
                <a:gd name="T27" fmla="*/ 401 h 569"/>
                <a:gd name="T28" fmla="*/ 284 w 569"/>
                <a:gd name="T29" fmla="*/ 434 h 569"/>
                <a:gd name="T30" fmla="*/ 234 w 569"/>
                <a:gd name="T31" fmla="*/ 376 h 569"/>
                <a:gd name="T32" fmla="*/ 200 w 569"/>
                <a:gd name="T33" fmla="*/ 409 h 569"/>
                <a:gd name="T34" fmla="*/ 250 w 569"/>
                <a:gd name="T35" fmla="*/ 459 h 569"/>
                <a:gd name="T36" fmla="*/ 217 w 569"/>
                <a:gd name="T37" fmla="*/ 493 h 569"/>
                <a:gd name="T38" fmla="*/ 75 w 569"/>
                <a:gd name="T39" fmla="*/ 351 h 569"/>
                <a:gd name="T40" fmla="*/ 393 w 569"/>
                <a:gd name="T41" fmla="*/ 41 h 569"/>
                <a:gd name="T42" fmla="*/ 351 w 569"/>
                <a:gd name="T43" fmla="*/ 0 h 569"/>
                <a:gd name="T44" fmla="*/ 0 w 569"/>
                <a:gd name="T45" fmla="*/ 351 h 569"/>
                <a:gd name="T46" fmla="*/ 217 w 569"/>
                <a:gd name="T47" fmla="*/ 568 h 569"/>
                <a:gd name="T48" fmla="*/ 568 w 569"/>
                <a:gd name="T49" fmla="*/ 225 h 569"/>
                <a:gd name="T50" fmla="*/ 484 w 569"/>
                <a:gd name="T51" fmla="*/ 133 h 569"/>
                <a:gd name="T52" fmla="*/ 451 w 569"/>
                <a:gd name="T53" fmla="*/ 15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9" h="569">
                  <a:moveTo>
                    <a:pt x="451" y="158"/>
                  </a:moveTo>
                  <a:lnTo>
                    <a:pt x="501" y="209"/>
                  </a:lnTo>
                  <a:lnTo>
                    <a:pt x="468" y="251"/>
                  </a:lnTo>
                  <a:lnTo>
                    <a:pt x="393" y="175"/>
                  </a:lnTo>
                  <a:lnTo>
                    <a:pt x="368" y="200"/>
                  </a:lnTo>
                  <a:lnTo>
                    <a:pt x="443" y="275"/>
                  </a:lnTo>
                  <a:lnTo>
                    <a:pt x="409" y="309"/>
                  </a:lnTo>
                  <a:lnTo>
                    <a:pt x="359" y="251"/>
                  </a:lnTo>
                  <a:lnTo>
                    <a:pt x="334" y="284"/>
                  </a:lnTo>
                  <a:lnTo>
                    <a:pt x="384" y="334"/>
                  </a:lnTo>
                  <a:lnTo>
                    <a:pt x="342" y="376"/>
                  </a:lnTo>
                  <a:lnTo>
                    <a:pt x="267" y="301"/>
                  </a:lnTo>
                  <a:lnTo>
                    <a:pt x="234" y="326"/>
                  </a:lnTo>
                  <a:lnTo>
                    <a:pt x="309" y="401"/>
                  </a:lnTo>
                  <a:lnTo>
                    <a:pt x="284" y="434"/>
                  </a:lnTo>
                  <a:lnTo>
                    <a:pt x="234" y="376"/>
                  </a:lnTo>
                  <a:lnTo>
                    <a:pt x="200" y="409"/>
                  </a:lnTo>
                  <a:lnTo>
                    <a:pt x="250" y="459"/>
                  </a:lnTo>
                  <a:lnTo>
                    <a:pt x="217" y="493"/>
                  </a:lnTo>
                  <a:lnTo>
                    <a:pt x="75" y="351"/>
                  </a:lnTo>
                  <a:lnTo>
                    <a:pt x="393" y="41"/>
                  </a:lnTo>
                  <a:lnTo>
                    <a:pt x="351" y="0"/>
                  </a:lnTo>
                  <a:lnTo>
                    <a:pt x="0" y="351"/>
                  </a:lnTo>
                  <a:lnTo>
                    <a:pt x="217" y="568"/>
                  </a:lnTo>
                  <a:lnTo>
                    <a:pt x="568" y="225"/>
                  </a:lnTo>
                  <a:lnTo>
                    <a:pt x="484" y="133"/>
                  </a:lnTo>
                  <a:lnTo>
                    <a:pt x="451" y="15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Roboto Light"/>
              </a:endParaRPr>
            </a:p>
          </p:txBody>
        </p:sp>
        <p:sp>
          <p:nvSpPr>
            <p:cNvPr id="28" name="Freeform 425"/>
            <p:cNvSpPr>
              <a:spLocks noChangeArrowheads="1"/>
            </p:cNvSpPr>
            <p:nvPr/>
          </p:nvSpPr>
          <p:spPr bwMode="auto">
            <a:xfrm>
              <a:off x="2729161" y="4618465"/>
              <a:ext cx="711767" cy="726409"/>
            </a:xfrm>
            <a:custGeom>
              <a:avLst/>
              <a:gdLst>
                <a:gd name="T0" fmla="*/ 318 w 870"/>
                <a:gd name="T1" fmla="*/ 142 h 887"/>
                <a:gd name="T2" fmla="*/ 318 w 870"/>
                <a:gd name="T3" fmla="*/ 142 h 887"/>
                <a:gd name="T4" fmla="*/ 167 w 870"/>
                <a:gd name="T5" fmla="*/ 0 h 887"/>
                <a:gd name="T6" fmla="*/ 0 w 870"/>
                <a:gd name="T7" fmla="*/ 167 h 887"/>
                <a:gd name="T8" fmla="*/ 142 w 870"/>
                <a:gd name="T9" fmla="*/ 317 h 887"/>
                <a:gd name="T10" fmla="*/ 142 w 870"/>
                <a:gd name="T11" fmla="*/ 317 h 887"/>
                <a:gd name="T12" fmla="*/ 594 w 870"/>
                <a:gd name="T13" fmla="*/ 760 h 887"/>
                <a:gd name="T14" fmla="*/ 869 w 870"/>
                <a:gd name="T15" fmla="*/ 886 h 887"/>
                <a:gd name="T16" fmla="*/ 769 w 870"/>
                <a:gd name="T17" fmla="*/ 601 h 887"/>
                <a:gd name="T18" fmla="*/ 318 w 870"/>
                <a:gd name="T19" fmla="*/ 142 h 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0" h="887">
                  <a:moveTo>
                    <a:pt x="318" y="142"/>
                  </a:moveTo>
                  <a:lnTo>
                    <a:pt x="318" y="142"/>
                  </a:lnTo>
                  <a:lnTo>
                    <a:pt x="167" y="0"/>
                  </a:lnTo>
                  <a:lnTo>
                    <a:pt x="0" y="167"/>
                  </a:lnTo>
                  <a:lnTo>
                    <a:pt x="142" y="317"/>
                  </a:lnTo>
                  <a:lnTo>
                    <a:pt x="142" y="317"/>
                  </a:lnTo>
                  <a:lnTo>
                    <a:pt x="594" y="760"/>
                  </a:lnTo>
                  <a:lnTo>
                    <a:pt x="869" y="886"/>
                  </a:lnTo>
                  <a:lnTo>
                    <a:pt x="769" y="601"/>
                  </a:lnTo>
                  <a:lnTo>
                    <a:pt x="318" y="14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Roboto Light"/>
              </a:endParaRPr>
            </a:p>
          </p:txBody>
        </p:sp>
        <p:sp>
          <p:nvSpPr>
            <p:cNvPr id="29" name="Freeform 427"/>
            <p:cNvSpPr>
              <a:spLocks noChangeArrowheads="1"/>
            </p:cNvSpPr>
            <p:nvPr/>
          </p:nvSpPr>
          <p:spPr bwMode="auto">
            <a:xfrm>
              <a:off x="3216920" y="5102734"/>
              <a:ext cx="177037" cy="184313"/>
            </a:xfrm>
            <a:custGeom>
              <a:avLst/>
              <a:gdLst>
                <a:gd name="T0" fmla="*/ 175 w 218"/>
                <a:gd name="T1" fmla="*/ 226 h 227"/>
                <a:gd name="T2" fmla="*/ 16 w 218"/>
                <a:gd name="T3" fmla="*/ 151 h 227"/>
                <a:gd name="T4" fmla="*/ 0 w 218"/>
                <a:gd name="T5" fmla="*/ 134 h 227"/>
                <a:gd name="T6" fmla="*/ 83 w 218"/>
                <a:gd name="T7" fmla="*/ 142 h 227"/>
                <a:gd name="T8" fmla="*/ 75 w 218"/>
                <a:gd name="T9" fmla="*/ 75 h 227"/>
                <a:gd name="T10" fmla="*/ 142 w 218"/>
                <a:gd name="T11" fmla="*/ 84 h 227"/>
                <a:gd name="T12" fmla="*/ 142 w 218"/>
                <a:gd name="T13" fmla="*/ 0 h 227"/>
                <a:gd name="T14" fmla="*/ 158 w 218"/>
                <a:gd name="T15" fmla="*/ 17 h 227"/>
                <a:gd name="T16" fmla="*/ 217 w 218"/>
                <a:gd name="T17" fmla="*/ 176 h 227"/>
                <a:gd name="T18" fmla="*/ 175 w 218"/>
                <a:gd name="T19" fmla="*/ 226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8" h="227">
                  <a:moveTo>
                    <a:pt x="175" y="226"/>
                  </a:moveTo>
                  <a:lnTo>
                    <a:pt x="16" y="151"/>
                  </a:lnTo>
                  <a:lnTo>
                    <a:pt x="0" y="134"/>
                  </a:lnTo>
                  <a:lnTo>
                    <a:pt x="83" y="142"/>
                  </a:lnTo>
                  <a:lnTo>
                    <a:pt x="75" y="75"/>
                  </a:lnTo>
                  <a:lnTo>
                    <a:pt x="142" y="84"/>
                  </a:lnTo>
                  <a:lnTo>
                    <a:pt x="142" y="0"/>
                  </a:lnTo>
                  <a:lnTo>
                    <a:pt x="158" y="17"/>
                  </a:lnTo>
                  <a:lnTo>
                    <a:pt x="217" y="176"/>
                  </a:lnTo>
                  <a:lnTo>
                    <a:pt x="175" y="226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Roboto Light"/>
              </a:endParaRPr>
            </a:p>
          </p:txBody>
        </p:sp>
        <p:grpSp>
          <p:nvGrpSpPr>
            <p:cNvPr id="30" name="Group 5"/>
            <p:cNvGrpSpPr/>
            <p:nvPr/>
          </p:nvGrpSpPr>
          <p:grpSpPr>
            <a:xfrm>
              <a:off x="2845534" y="6233443"/>
              <a:ext cx="748382" cy="734309"/>
              <a:chOff x="18323250" y="3702839"/>
              <a:chExt cx="748382" cy="734309"/>
            </a:xfrm>
          </p:grpSpPr>
          <p:sp>
            <p:nvSpPr>
              <p:cNvPr id="31" name="Freeform 44"/>
              <p:cNvSpPr>
                <a:spLocks noChangeArrowheads="1"/>
              </p:cNvSpPr>
              <p:nvPr/>
            </p:nvSpPr>
            <p:spPr bwMode="auto">
              <a:xfrm>
                <a:off x="18695515" y="3702839"/>
                <a:ext cx="376117" cy="369722"/>
              </a:xfrm>
              <a:custGeom>
                <a:avLst/>
                <a:gdLst>
                  <a:gd name="T0" fmla="*/ 10 w 1290"/>
                  <a:gd name="T1" fmla="*/ 710 h 1270"/>
                  <a:gd name="T2" fmla="*/ 159 w 1290"/>
                  <a:gd name="T3" fmla="*/ 757 h 1270"/>
                  <a:gd name="T4" fmla="*/ 234 w 1290"/>
                  <a:gd name="T5" fmla="*/ 869 h 1270"/>
                  <a:gd name="T6" fmla="*/ 141 w 1290"/>
                  <a:gd name="T7" fmla="*/ 1046 h 1270"/>
                  <a:gd name="T8" fmla="*/ 290 w 1290"/>
                  <a:gd name="T9" fmla="*/ 1130 h 1270"/>
                  <a:gd name="T10" fmla="*/ 467 w 1290"/>
                  <a:gd name="T11" fmla="*/ 1055 h 1270"/>
                  <a:gd name="T12" fmla="*/ 542 w 1290"/>
                  <a:gd name="T13" fmla="*/ 1242 h 1270"/>
                  <a:gd name="T14" fmla="*/ 701 w 1290"/>
                  <a:gd name="T15" fmla="*/ 1269 h 1270"/>
                  <a:gd name="T16" fmla="*/ 757 w 1290"/>
                  <a:gd name="T17" fmla="*/ 1110 h 1270"/>
                  <a:gd name="T18" fmla="*/ 897 w 1290"/>
                  <a:gd name="T19" fmla="*/ 1055 h 1270"/>
                  <a:gd name="T20" fmla="*/ 1056 w 1290"/>
                  <a:gd name="T21" fmla="*/ 1130 h 1270"/>
                  <a:gd name="T22" fmla="*/ 1140 w 1290"/>
                  <a:gd name="T23" fmla="*/ 989 h 1270"/>
                  <a:gd name="T24" fmla="*/ 1065 w 1290"/>
                  <a:gd name="T25" fmla="*/ 812 h 1270"/>
                  <a:gd name="T26" fmla="*/ 1252 w 1290"/>
                  <a:gd name="T27" fmla="*/ 737 h 1270"/>
                  <a:gd name="T28" fmla="*/ 1289 w 1290"/>
                  <a:gd name="T29" fmla="*/ 588 h 1270"/>
                  <a:gd name="T30" fmla="*/ 1112 w 1290"/>
                  <a:gd name="T31" fmla="*/ 523 h 1270"/>
                  <a:gd name="T32" fmla="*/ 1065 w 1290"/>
                  <a:gd name="T33" fmla="*/ 392 h 1270"/>
                  <a:gd name="T34" fmla="*/ 1140 w 1290"/>
                  <a:gd name="T35" fmla="*/ 233 h 1270"/>
                  <a:gd name="T36" fmla="*/ 999 w 1290"/>
                  <a:gd name="T37" fmla="*/ 149 h 1270"/>
                  <a:gd name="T38" fmla="*/ 804 w 1290"/>
                  <a:gd name="T39" fmla="*/ 224 h 1270"/>
                  <a:gd name="T40" fmla="*/ 738 w 1290"/>
                  <a:gd name="T41" fmla="*/ 37 h 1270"/>
                  <a:gd name="T42" fmla="*/ 579 w 1290"/>
                  <a:gd name="T43" fmla="*/ 0 h 1270"/>
                  <a:gd name="T44" fmla="*/ 524 w 1290"/>
                  <a:gd name="T45" fmla="*/ 187 h 1270"/>
                  <a:gd name="T46" fmla="*/ 393 w 1290"/>
                  <a:gd name="T47" fmla="*/ 224 h 1270"/>
                  <a:gd name="T48" fmla="*/ 224 w 1290"/>
                  <a:gd name="T49" fmla="*/ 149 h 1270"/>
                  <a:gd name="T50" fmla="*/ 141 w 1290"/>
                  <a:gd name="T51" fmla="*/ 280 h 1270"/>
                  <a:gd name="T52" fmla="*/ 216 w 1290"/>
                  <a:gd name="T53" fmla="*/ 486 h 1270"/>
                  <a:gd name="T54" fmla="*/ 29 w 1290"/>
                  <a:gd name="T55" fmla="*/ 551 h 1270"/>
                  <a:gd name="T56" fmla="*/ 10 w 1290"/>
                  <a:gd name="T57" fmla="*/ 710 h 1270"/>
                  <a:gd name="T58" fmla="*/ 402 w 1290"/>
                  <a:gd name="T59" fmla="*/ 635 h 1270"/>
                  <a:gd name="T60" fmla="*/ 887 w 1290"/>
                  <a:gd name="T61" fmla="*/ 635 h 1270"/>
                  <a:gd name="T62" fmla="*/ 402 w 1290"/>
                  <a:gd name="T63" fmla="*/ 635 h 1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90" h="1270">
                    <a:moveTo>
                      <a:pt x="10" y="710"/>
                    </a:moveTo>
                    <a:lnTo>
                      <a:pt x="10" y="710"/>
                    </a:lnTo>
                    <a:cubicBezTo>
                      <a:pt x="10" y="710"/>
                      <a:pt x="10" y="737"/>
                      <a:pt x="47" y="737"/>
                    </a:cubicBezTo>
                    <a:cubicBezTo>
                      <a:pt x="159" y="757"/>
                      <a:pt x="159" y="757"/>
                      <a:pt x="159" y="757"/>
                    </a:cubicBezTo>
                    <a:cubicBezTo>
                      <a:pt x="159" y="757"/>
                      <a:pt x="196" y="757"/>
                      <a:pt x="216" y="794"/>
                    </a:cubicBezTo>
                    <a:cubicBezTo>
                      <a:pt x="216" y="794"/>
                      <a:pt x="243" y="840"/>
                      <a:pt x="234" y="869"/>
                    </a:cubicBezTo>
                    <a:cubicBezTo>
                      <a:pt x="141" y="999"/>
                      <a:pt x="141" y="999"/>
                      <a:pt x="141" y="999"/>
                    </a:cubicBezTo>
                    <a:cubicBezTo>
                      <a:pt x="141" y="999"/>
                      <a:pt x="122" y="1018"/>
                      <a:pt x="141" y="1046"/>
                    </a:cubicBezTo>
                    <a:cubicBezTo>
                      <a:pt x="243" y="1130"/>
                      <a:pt x="243" y="1130"/>
                      <a:pt x="243" y="1130"/>
                    </a:cubicBezTo>
                    <a:cubicBezTo>
                      <a:pt x="243" y="1130"/>
                      <a:pt x="271" y="1148"/>
                      <a:pt x="290" y="1130"/>
                    </a:cubicBezTo>
                    <a:cubicBezTo>
                      <a:pt x="374" y="1065"/>
                      <a:pt x="374" y="1065"/>
                      <a:pt x="374" y="1065"/>
                    </a:cubicBezTo>
                    <a:cubicBezTo>
                      <a:pt x="374" y="1065"/>
                      <a:pt x="412" y="1026"/>
                      <a:pt x="467" y="1055"/>
                    </a:cubicBezTo>
                    <a:cubicBezTo>
                      <a:pt x="467" y="1055"/>
                      <a:pt x="524" y="1073"/>
                      <a:pt x="524" y="1110"/>
                    </a:cubicBezTo>
                    <a:cubicBezTo>
                      <a:pt x="542" y="1242"/>
                      <a:pt x="542" y="1242"/>
                      <a:pt x="542" y="1242"/>
                    </a:cubicBezTo>
                    <a:cubicBezTo>
                      <a:pt x="542" y="1242"/>
                      <a:pt x="542" y="1269"/>
                      <a:pt x="589" y="1269"/>
                    </a:cubicBezTo>
                    <a:cubicBezTo>
                      <a:pt x="701" y="1269"/>
                      <a:pt x="701" y="1269"/>
                      <a:pt x="701" y="1269"/>
                    </a:cubicBezTo>
                    <a:cubicBezTo>
                      <a:pt x="701" y="1269"/>
                      <a:pt x="738" y="1260"/>
                      <a:pt x="747" y="1232"/>
                    </a:cubicBezTo>
                    <a:cubicBezTo>
                      <a:pt x="757" y="1110"/>
                      <a:pt x="757" y="1110"/>
                      <a:pt x="757" y="1110"/>
                    </a:cubicBezTo>
                    <a:cubicBezTo>
                      <a:pt x="757" y="1110"/>
                      <a:pt x="757" y="1083"/>
                      <a:pt x="804" y="1065"/>
                    </a:cubicBezTo>
                    <a:cubicBezTo>
                      <a:pt x="804" y="1065"/>
                      <a:pt x="850" y="1026"/>
                      <a:pt x="897" y="1055"/>
                    </a:cubicBezTo>
                    <a:cubicBezTo>
                      <a:pt x="999" y="1130"/>
                      <a:pt x="999" y="1130"/>
                      <a:pt x="999" y="1130"/>
                    </a:cubicBezTo>
                    <a:cubicBezTo>
                      <a:pt x="999" y="1130"/>
                      <a:pt x="1018" y="1148"/>
                      <a:pt x="1056" y="1130"/>
                    </a:cubicBezTo>
                    <a:cubicBezTo>
                      <a:pt x="1140" y="1046"/>
                      <a:pt x="1140" y="1046"/>
                      <a:pt x="1140" y="1046"/>
                    </a:cubicBezTo>
                    <a:cubicBezTo>
                      <a:pt x="1140" y="1046"/>
                      <a:pt x="1167" y="1018"/>
                      <a:pt x="1140" y="989"/>
                    </a:cubicBezTo>
                    <a:cubicBezTo>
                      <a:pt x="1065" y="887"/>
                      <a:pt x="1065" y="887"/>
                      <a:pt x="1065" y="887"/>
                    </a:cubicBezTo>
                    <a:cubicBezTo>
                      <a:pt x="1065" y="887"/>
                      <a:pt x="1036" y="869"/>
                      <a:pt x="1065" y="812"/>
                    </a:cubicBezTo>
                    <a:cubicBezTo>
                      <a:pt x="1065" y="812"/>
                      <a:pt x="1083" y="757"/>
                      <a:pt x="1120" y="757"/>
                    </a:cubicBezTo>
                    <a:cubicBezTo>
                      <a:pt x="1252" y="737"/>
                      <a:pt x="1252" y="737"/>
                      <a:pt x="1252" y="737"/>
                    </a:cubicBezTo>
                    <a:cubicBezTo>
                      <a:pt x="1252" y="737"/>
                      <a:pt x="1289" y="737"/>
                      <a:pt x="1289" y="691"/>
                    </a:cubicBezTo>
                    <a:cubicBezTo>
                      <a:pt x="1289" y="588"/>
                      <a:pt x="1289" y="588"/>
                      <a:pt x="1289" y="588"/>
                    </a:cubicBezTo>
                    <a:cubicBezTo>
                      <a:pt x="1289" y="588"/>
                      <a:pt x="1289" y="541"/>
                      <a:pt x="1242" y="541"/>
                    </a:cubicBezTo>
                    <a:cubicBezTo>
                      <a:pt x="1112" y="523"/>
                      <a:pt x="1112" y="523"/>
                      <a:pt x="1112" y="523"/>
                    </a:cubicBezTo>
                    <a:cubicBezTo>
                      <a:pt x="1112" y="523"/>
                      <a:pt x="1075" y="504"/>
                      <a:pt x="1065" y="476"/>
                    </a:cubicBezTo>
                    <a:cubicBezTo>
                      <a:pt x="1065" y="476"/>
                      <a:pt x="1036" y="420"/>
                      <a:pt x="1065" y="392"/>
                    </a:cubicBezTo>
                    <a:cubicBezTo>
                      <a:pt x="1140" y="290"/>
                      <a:pt x="1140" y="290"/>
                      <a:pt x="1140" y="290"/>
                    </a:cubicBezTo>
                    <a:cubicBezTo>
                      <a:pt x="1140" y="290"/>
                      <a:pt x="1158" y="261"/>
                      <a:pt x="1140" y="233"/>
                    </a:cubicBezTo>
                    <a:cubicBezTo>
                      <a:pt x="1046" y="141"/>
                      <a:pt x="1046" y="141"/>
                      <a:pt x="1046" y="141"/>
                    </a:cubicBezTo>
                    <a:cubicBezTo>
                      <a:pt x="1046" y="141"/>
                      <a:pt x="1018" y="131"/>
                      <a:pt x="999" y="149"/>
                    </a:cubicBezTo>
                    <a:cubicBezTo>
                      <a:pt x="887" y="233"/>
                      <a:pt x="887" y="233"/>
                      <a:pt x="887" y="233"/>
                    </a:cubicBezTo>
                    <a:cubicBezTo>
                      <a:pt x="887" y="233"/>
                      <a:pt x="840" y="243"/>
                      <a:pt x="804" y="224"/>
                    </a:cubicBezTo>
                    <a:cubicBezTo>
                      <a:pt x="804" y="224"/>
                      <a:pt x="757" y="196"/>
                      <a:pt x="757" y="187"/>
                    </a:cubicBezTo>
                    <a:cubicBezTo>
                      <a:pt x="757" y="187"/>
                      <a:pt x="738" y="47"/>
                      <a:pt x="738" y="37"/>
                    </a:cubicBezTo>
                    <a:cubicBezTo>
                      <a:pt x="738" y="37"/>
                      <a:pt x="738" y="10"/>
                      <a:pt x="701" y="10"/>
                    </a:cubicBezTo>
                    <a:cubicBezTo>
                      <a:pt x="579" y="0"/>
                      <a:pt x="579" y="0"/>
                      <a:pt x="579" y="0"/>
                    </a:cubicBezTo>
                    <a:cubicBezTo>
                      <a:pt x="579" y="0"/>
                      <a:pt x="551" y="10"/>
                      <a:pt x="542" y="28"/>
                    </a:cubicBezTo>
                    <a:cubicBezTo>
                      <a:pt x="524" y="187"/>
                      <a:pt x="524" y="187"/>
                      <a:pt x="524" y="187"/>
                    </a:cubicBezTo>
                    <a:cubicBezTo>
                      <a:pt x="524" y="187"/>
                      <a:pt x="496" y="215"/>
                      <a:pt x="467" y="224"/>
                    </a:cubicBezTo>
                    <a:cubicBezTo>
                      <a:pt x="467" y="224"/>
                      <a:pt x="412" y="243"/>
                      <a:pt x="393" y="224"/>
                    </a:cubicBezTo>
                    <a:cubicBezTo>
                      <a:pt x="281" y="149"/>
                      <a:pt x="281" y="149"/>
                      <a:pt x="281" y="149"/>
                    </a:cubicBezTo>
                    <a:cubicBezTo>
                      <a:pt x="281" y="149"/>
                      <a:pt x="253" y="122"/>
                      <a:pt x="224" y="149"/>
                    </a:cubicBezTo>
                    <a:cubicBezTo>
                      <a:pt x="141" y="233"/>
                      <a:pt x="141" y="233"/>
                      <a:pt x="141" y="233"/>
                    </a:cubicBezTo>
                    <a:cubicBezTo>
                      <a:pt x="141" y="233"/>
                      <a:pt x="122" y="251"/>
                      <a:pt x="141" y="280"/>
                    </a:cubicBezTo>
                    <a:cubicBezTo>
                      <a:pt x="224" y="392"/>
                      <a:pt x="224" y="392"/>
                      <a:pt x="224" y="392"/>
                    </a:cubicBezTo>
                    <a:cubicBezTo>
                      <a:pt x="224" y="392"/>
                      <a:pt x="253" y="420"/>
                      <a:pt x="216" y="486"/>
                    </a:cubicBezTo>
                    <a:cubicBezTo>
                      <a:pt x="216" y="486"/>
                      <a:pt x="196" y="532"/>
                      <a:pt x="141" y="541"/>
                    </a:cubicBezTo>
                    <a:cubicBezTo>
                      <a:pt x="85" y="541"/>
                      <a:pt x="29" y="551"/>
                      <a:pt x="29" y="551"/>
                    </a:cubicBezTo>
                    <a:cubicBezTo>
                      <a:pt x="29" y="551"/>
                      <a:pt x="0" y="551"/>
                      <a:pt x="0" y="588"/>
                    </a:cubicBezTo>
                    <a:cubicBezTo>
                      <a:pt x="0" y="616"/>
                      <a:pt x="10" y="710"/>
                      <a:pt x="10" y="710"/>
                    </a:cubicBezTo>
                    <a:close/>
                    <a:moveTo>
                      <a:pt x="402" y="635"/>
                    </a:moveTo>
                    <a:lnTo>
                      <a:pt x="402" y="635"/>
                    </a:lnTo>
                    <a:cubicBezTo>
                      <a:pt x="402" y="504"/>
                      <a:pt x="505" y="402"/>
                      <a:pt x="645" y="402"/>
                    </a:cubicBezTo>
                    <a:cubicBezTo>
                      <a:pt x="775" y="402"/>
                      <a:pt x="887" y="504"/>
                      <a:pt x="887" y="635"/>
                    </a:cubicBezTo>
                    <a:cubicBezTo>
                      <a:pt x="887" y="775"/>
                      <a:pt x="775" y="877"/>
                      <a:pt x="645" y="877"/>
                    </a:cubicBezTo>
                    <a:cubicBezTo>
                      <a:pt x="505" y="877"/>
                      <a:pt x="402" y="775"/>
                      <a:pt x="402" y="63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Freeform 45"/>
              <p:cNvSpPr>
                <a:spLocks noChangeArrowheads="1"/>
              </p:cNvSpPr>
              <p:nvPr/>
            </p:nvSpPr>
            <p:spPr bwMode="auto">
              <a:xfrm>
                <a:off x="18323250" y="3933915"/>
                <a:ext cx="513470" cy="503233"/>
              </a:xfrm>
              <a:custGeom>
                <a:avLst/>
                <a:gdLst>
                  <a:gd name="T0" fmla="*/ 111 w 1764"/>
                  <a:gd name="T1" fmla="*/ 1297 h 1727"/>
                  <a:gd name="T2" fmla="*/ 335 w 1764"/>
                  <a:gd name="T3" fmla="*/ 1269 h 1727"/>
                  <a:gd name="T4" fmla="*/ 484 w 1764"/>
                  <a:gd name="T5" fmla="*/ 1381 h 1727"/>
                  <a:gd name="T6" fmla="*/ 465 w 1764"/>
                  <a:gd name="T7" fmla="*/ 1652 h 1727"/>
                  <a:gd name="T8" fmla="*/ 699 w 1764"/>
                  <a:gd name="T9" fmla="*/ 1680 h 1727"/>
                  <a:gd name="T10" fmla="*/ 885 w 1764"/>
                  <a:gd name="T11" fmla="*/ 1493 h 1727"/>
                  <a:gd name="T12" fmla="*/ 1091 w 1764"/>
                  <a:gd name="T13" fmla="*/ 1689 h 1727"/>
                  <a:gd name="T14" fmla="*/ 1315 w 1764"/>
                  <a:gd name="T15" fmla="*/ 1642 h 1727"/>
                  <a:gd name="T16" fmla="*/ 1297 w 1764"/>
                  <a:gd name="T17" fmla="*/ 1409 h 1727"/>
                  <a:gd name="T18" fmla="*/ 1436 w 1764"/>
                  <a:gd name="T19" fmla="*/ 1260 h 1727"/>
                  <a:gd name="T20" fmla="*/ 1689 w 1764"/>
                  <a:gd name="T21" fmla="*/ 1260 h 1727"/>
                  <a:gd name="T22" fmla="*/ 1716 w 1764"/>
                  <a:gd name="T23" fmla="*/ 1046 h 1727"/>
                  <a:gd name="T24" fmla="*/ 1520 w 1764"/>
                  <a:gd name="T25" fmla="*/ 868 h 1727"/>
                  <a:gd name="T26" fmla="*/ 1716 w 1764"/>
                  <a:gd name="T27" fmla="*/ 662 h 1727"/>
                  <a:gd name="T28" fmla="*/ 1679 w 1764"/>
                  <a:gd name="T29" fmla="*/ 448 h 1727"/>
                  <a:gd name="T30" fmla="*/ 1428 w 1764"/>
                  <a:gd name="T31" fmla="*/ 466 h 1727"/>
                  <a:gd name="T32" fmla="*/ 1287 w 1764"/>
                  <a:gd name="T33" fmla="*/ 316 h 1727"/>
                  <a:gd name="T34" fmla="*/ 1297 w 1764"/>
                  <a:gd name="T35" fmla="*/ 83 h 1727"/>
                  <a:gd name="T36" fmla="*/ 1073 w 1764"/>
                  <a:gd name="T37" fmla="*/ 37 h 1727"/>
                  <a:gd name="T38" fmla="*/ 857 w 1764"/>
                  <a:gd name="T39" fmla="*/ 242 h 1727"/>
                  <a:gd name="T40" fmla="*/ 671 w 1764"/>
                  <a:gd name="T41" fmla="*/ 46 h 1727"/>
                  <a:gd name="T42" fmla="*/ 447 w 1764"/>
                  <a:gd name="T43" fmla="*/ 83 h 1727"/>
                  <a:gd name="T44" fmla="*/ 475 w 1764"/>
                  <a:gd name="T45" fmla="*/ 354 h 1727"/>
                  <a:gd name="T46" fmla="*/ 326 w 1764"/>
                  <a:gd name="T47" fmla="*/ 475 h 1727"/>
                  <a:gd name="T48" fmla="*/ 83 w 1764"/>
                  <a:gd name="T49" fmla="*/ 457 h 1727"/>
                  <a:gd name="T50" fmla="*/ 37 w 1764"/>
                  <a:gd name="T51" fmla="*/ 671 h 1727"/>
                  <a:gd name="T52" fmla="*/ 251 w 1764"/>
                  <a:gd name="T53" fmla="*/ 895 h 1727"/>
                  <a:gd name="T54" fmla="*/ 55 w 1764"/>
                  <a:gd name="T55" fmla="*/ 1083 h 1727"/>
                  <a:gd name="T56" fmla="*/ 111 w 1764"/>
                  <a:gd name="T57" fmla="*/ 1297 h 1727"/>
                  <a:gd name="T58" fmla="*/ 569 w 1764"/>
                  <a:gd name="T59" fmla="*/ 989 h 1727"/>
                  <a:gd name="T60" fmla="*/ 1193 w 1764"/>
                  <a:gd name="T61" fmla="*/ 728 h 1727"/>
                  <a:gd name="T62" fmla="*/ 569 w 1764"/>
                  <a:gd name="T63" fmla="*/ 989 h 17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64" h="1727">
                    <a:moveTo>
                      <a:pt x="111" y="1297"/>
                    </a:moveTo>
                    <a:lnTo>
                      <a:pt x="111" y="1297"/>
                    </a:lnTo>
                    <a:cubicBezTo>
                      <a:pt x="111" y="1297"/>
                      <a:pt x="120" y="1334"/>
                      <a:pt x="177" y="1307"/>
                    </a:cubicBezTo>
                    <a:cubicBezTo>
                      <a:pt x="335" y="1269"/>
                      <a:pt x="335" y="1269"/>
                      <a:pt x="335" y="1269"/>
                    </a:cubicBezTo>
                    <a:cubicBezTo>
                      <a:pt x="335" y="1269"/>
                      <a:pt x="373" y="1250"/>
                      <a:pt x="419" y="1297"/>
                    </a:cubicBezTo>
                    <a:cubicBezTo>
                      <a:pt x="419" y="1297"/>
                      <a:pt x="484" y="1344"/>
                      <a:pt x="484" y="1381"/>
                    </a:cubicBezTo>
                    <a:cubicBezTo>
                      <a:pt x="438" y="1586"/>
                      <a:pt x="438" y="1586"/>
                      <a:pt x="438" y="1586"/>
                    </a:cubicBezTo>
                    <a:cubicBezTo>
                      <a:pt x="438" y="1586"/>
                      <a:pt x="428" y="1623"/>
                      <a:pt x="465" y="1652"/>
                    </a:cubicBezTo>
                    <a:cubicBezTo>
                      <a:pt x="643" y="1717"/>
                      <a:pt x="643" y="1717"/>
                      <a:pt x="643" y="1717"/>
                    </a:cubicBezTo>
                    <a:cubicBezTo>
                      <a:pt x="643" y="1717"/>
                      <a:pt x="690" y="1717"/>
                      <a:pt x="699" y="1680"/>
                    </a:cubicBezTo>
                    <a:cubicBezTo>
                      <a:pt x="773" y="1548"/>
                      <a:pt x="773" y="1548"/>
                      <a:pt x="773" y="1548"/>
                    </a:cubicBezTo>
                    <a:cubicBezTo>
                      <a:pt x="773" y="1548"/>
                      <a:pt x="802" y="1484"/>
                      <a:pt x="885" y="1493"/>
                    </a:cubicBezTo>
                    <a:cubicBezTo>
                      <a:pt x="885" y="1493"/>
                      <a:pt x="961" y="1484"/>
                      <a:pt x="989" y="1530"/>
                    </a:cubicBezTo>
                    <a:cubicBezTo>
                      <a:pt x="1091" y="1689"/>
                      <a:pt x="1091" y="1689"/>
                      <a:pt x="1091" y="1689"/>
                    </a:cubicBezTo>
                    <a:cubicBezTo>
                      <a:pt x="1091" y="1689"/>
                      <a:pt x="1110" y="1726"/>
                      <a:pt x="1165" y="1707"/>
                    </a:cubicBezTo>
                    <a:cubicBezTo>
                      <a:pt x="1315" y="1642"/>
                      <a:pt x="1315" y="1642"/>
                      <a:pt x="1315" y="1642"/>
                    </a:cubicBezTo>
                    <a:cubicBezTo>
                      <a:pt x="1315" y="1642"/>
                      <a:pt x="1352" y="1615"/>
                      <a:pt x="1343" y="1577"/>
                    </a:cubicBezTo>
                    <a:cubicBezTo>
                      <a:pt x="1297" y="1409"/>
                      <a:pt x="1297" y="1409"/>
                      <a:pt x="1297" y="1409"/>
                    </a:cubicBezTo>
                    <a:cubicBezTo>
                      <a:pt x="1297" y="1409"/>
                      <a:pt x="1277" y="1372"/>
                      <a:pt x="1315" y="1315"/>
                    </a:cubicBezTo>
                    <a:cubicBezTo>
                      <a:pt x="1315" y="1315"/>
                      <a:pt x="1371" y="1241"/>
                      <a:pt x="1436" y="1260"/>
                    </a:cubicBezTo>
                    <a:cubicBezTo>
                      <a:pt x="1614" y="1297"/>
                      <a:pt x="1614" y="1297"/>
                      <a:pt x="1614" y="1297"/>
                    </a:cubicBezTo>
                    <a:cubicBezTo>
                      <a:pt x="1614" y="1297"/>
                      <a:pt x="1651" y="1315"/>
                      <a:pt x="1689" y="1260"/>
                    </a:cubicBezTo>
                    <a:cubicBezTo>
                      <a:pt x="1744" y="1119"/>
                      <a:pt x="1744" y="1119"/>
                      <a:pt x="1744" y="1119"/>
                    </a:cubicBezTo>
                    <a:cubicBezTo>
                      <a:pt x="1744" y="1119"/>
                      <a:pt x="1763" y="1064"/>
                      <a:pt x="1716" y="1046"/>
                    </a:cubicBezTo>
                    <a:cubicBezTo>
                      <a:pt x="1558" y="961"/>
                      <a:pt x="1558" y="961"/>
                      <a:pt x="1558" y="961"/>
                    </a:cubicBezTo>
                    <a:cubicBezTo>
                      <a:pt x="1558" y="961"/>
                      <a:pt x="1520" y="942"/>
                      <a:pt x="1520" y="868"/>
                    </a:cubicBezTo>
                    <a:cubicBezTo>
                      <a:pt x="1520" y="868"/>
                      <a:pt x="1511" y="783"/>
                      <a:pt x="1567" y="746"/>
                    </a:cubicBezTo>
                    <a:cubicBezTo>
                      <a:pt x="1716" y="662"/>
                      <a:pt x="1716" y="662"/>
                      <a:pt x="1716" y="662"/>
                    </a:cubicBezTo>
                    <a:cubicBezTo>
                      <a:pt x="1716" y="662"/>
                      <a:pt x="1763" y="644"/>
                      <a:pt x="1744" y="587"/>
                    </a:cubicBezTo>
                    <a:cubicBezTo>
                      <a:pt x="1679" y="448"/>
                      <a:pt x="1679" y="448"/>
                      <a:pt x="1679" y="448"/>
                    </a:cubicBezTo>
                    <a:cubicBezTo>
                      <a:pt x="1679" y="448"/>
                      <a:pt x="1660" y="391"/>
                      <a:pt x="1595" y="410"/>
                    </a:cubicBezTo>
                    <a:cubicBezTo>
                      <a:pt x="1428" y="466"/>
                      <a:pt x="1428" y="466"/>
                      <a:pt x="1428" y="466"/>
                    </a:cubicBezTo>
                    <a:cubicBezTo>
                      <a:pt x="1428" y="466"/>
                      <a:pt x="1362" y="466"/>
                      <a:pt x="1324" y="428"/>
                    </a:cubicBezTo>
                    <a:cubicBezTo>
                      <a:pt x="1324" y="428"/>
                      <a:pt x="1269" y="364"/>
                      <a:pt x="1287" y="316"/>
                    </a:cubicBezTo>
                    <a:cubicBezTo>
                      <a:pt x="1324" y="149"/>
                      <a:pt x="1324" y="149"/>
                      <a:pt x="1324" y="149"/>
                    </a:cubicBezTo>
                    <a:cubicBezTo>
                      <a:pt x="1324" y="149"/>
                      <a:pt x="1334" y="93"/>
                      <a:pt x="1297" y="83"/>
                    </a:cubicBezTo>
                    <a:cubicBezTo>
                      <a:pt x="1120" y="9"/>
                      <a:pt x="1120" y="9"/>
                      <a:pt x="1120" y="9"/>
                    </a:cubicBezTo>
                    <a:cubicBezTo>
                      <a:pt x="1120" y="9"/>
                      <a:pt x="1081" y="9"/>
                      <a:pt x="1073" y="37"/>
                    </a:cubicBezTo>
                    <a:cubicBezTo>
                      <a:pt x="969" y="214"/>
                      <a:pt x="969" y="214"/>
                      <a:pt x="969" y="214"/>
                    </a:cubicBezTo>
                    <a:cubicBezTo>
                      <a:pt x="969" y="214"/>
                      <a:pt x="924" y="252"/>
                      <a:pt x="857" y="242"/>
                    </a:cubicBezTo>
                    <a:cubicBezTo>
                      <a:pt x="857" y="242"/>
                      <a:pt x="792" y="232"/>
                      <a:pt x="773" y="224"/>
                    </a:cubicBezTo>
                    <a:lnTo>
                      <a:pt x="671" y="46"/>
                    </a:lnTo>
                    <a:cubicBezTo>
                      <a:pt x="671" y="46"/>
                      <a:pt x="653" y="0"/>
                      <a:pt x="606" y="18"/>
                    </a:cubicBezTo>
                    <a:cubicBezTo>
                      <a:pt x="447" y="83"/>
                      <a:pt x="447" y="83"/>
                      <a:pt x="447" y="83"/>
                    </a:cubicBezTo>
                    <a:cubicBezTo>
                      <a:pt x="447" y="83"/>
                      <a:pt x="410" y="102"/>
                      <a:pt x="419" y="140"/>
                    </a:cubicBezTo>
                    <a:cubicBezTo>
                      <a:pt x="475" y="354"/>
                      <a:pt x="475" y="354"/>
                      <a:pt x="475" y="354"/>
                    </a:cubicBezTo>
                    <a:cubicBezTo>
                      <a:pt x="475" y="354"/>
                      <a:pt x="465" y="401"/>
                      <a:pt x="428" y="428"/>
                    </a:cubicBezTo>
                    <a:cubicBezTo>
                      <a:pt x="428" y="428"/>
                      <a:pt x="363" y="485"/>
                      <a:pt x="326" y="475"/>
                    </a:cubicBezTo>
                    <a:cubicBezTo>
                      <a:pt x="149" y="428"/>
                      <a:pt x="149" y="428"/>
                      <a:pt x="149" y="428"/>
                    </a:cubicBezTo>
                    <a:cubicBezTo>
                      <a:pt x="149" y="428"/>
                      <a:pt x="102" y="410"/>
                      <a:pt x="83" y="457"/>
                    </a:cubicBezTo>
                    <a:cubicBezTo>
                      <a:pt x="8" y="616"/>
                      <a:pt x="8" y="616"/>
                      <a:pt x="8" y="616"/>
                    </a:cubicBezTo>
                    <a:cubicBezTo>
                      <a:pt x="8" y="616"/>
                      <a:pt x="0" y="653"/>
                      <a:pt x="37" y="671"/>
                    </a:cubicBezTo>
                    <a:cubicBezTo>
                      <a:pt x="214" y="775"/>
                      <a:pt x="214" y="775"/>
                      <a:pt x="214" y="775"/>
                    </a:cubicBezTo>
                    <a:cubicBezTo>
                      <a:pt x="214" y="775"/>
                      <a:pt x="269" y="802"/>
                      <a:pt x="251" y="895"/>
                    </a:cubicBezTo>
                    <a:cubicBezTo>
                      <a:pt x="251" y="895"/>
                      <a:pt x="251" y="961"/>
                      <a:pt x="186" y="1007"/>
                    </a:cubicBezTo>
                    <a:cubicBezTo>
                      <a:pt x="111" y="1046"/>
                      <a:pt x="55" y="1083"/>
                      <a:pt x="55" y="1083"/>
                    </a:cubicBezTo>
                    <a:cubicBezTo>
                      <a:pt x="55" y="1083"/>
                      <a:pt x="8" y="1101"/>
                      <a:pt x="27" y="1138"/>
                    </a:cubicBezTo>
                    <a:cubicBezTo>
                      <a:pt x="45" y="1185"/>
                      <a:pt x="111" y="1297"/>
                      <a:pt x="111" y="1297"/>
                    </a:cubicBezTo>
                    <a:close/>
                    <a:moveTo>
                      <a:pt x="569" y="989"/>
                    </a:moveTo>
                    <a:lnTo>
                      <a:pt x="569" y="989"/>
                    </a:lnTo>
                    <a:cubicBezTo>
                      <a:pt x="494" y="821"/>
                      <a:pt x="577" y="625"/>
                      <a:pt x="746" y="550"/>
                    </a:cubicBezTo>
                    <a:cubicBezTo>
                      <a:pt x="924" y="485"/>
                      <a:pt x="1120" y="560"/>
                      <a:pt x="1193" y="728"/>
                    </a:cubicBezTo>
                    <a:cubicBezTo>
                      <a:pt x="1269" y="905"/>
                      <a:pt x="1185" y="1101"/>
                      <a:pt x="1016" y="1166"/>
                    </a:cubicBezTo>
                    <a:cubicBezTo>
                      <a:pt x="839" y="1241"/>
                      <a:pt x="643" y="1166"/>
                      <a:pt x="569" y="98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1747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6000" dirty="0" smtClean="0">
                <a:latin typeface="Century Gothic" panose="020B0502020202020204" pitchFamily="34" charset="0"/>
              </a:rPr>
              <a:t>NORMA TÉCNICA</a:t>
            </a:r>
            <a:endParaRPr lang="es-EC" sz="6000" dirty="0">
              <a:latin typeface="Century Gothic" panose="020B0502020202020204" pitchFamily="34" charset="0"/>
            </a:endParaRPr>
          </a:p>
        </p:txBody>
      </p:sp>
      <p:grpSp>
        <p:nvGrpSpPr>
          <p:cNvPr id="78" name="Group 128"/>
          <p:cNvGrpSpPr/>
          <p:nvPr/>
        </p:nvGrpSpPr>
        <p:grpSpPr>
          <a:xfrm>
            <a:off x="695830" y="5341387"/>
            <a:ext cx="2934139" cy="2931143"/>
            <a:chOff x="10914389" y="3398630"/>
            <a:chExt cx="2545697" cy="2546360"/>
          </a:xfrm>
          <a:solidFill>
            <a:srgbClr val="6600FF"/>
          </a:solidFill>
        </p:grpSpPr>
        <p:sp>
          <p:nvSpPr>
            <p:cNvPr id="79" name="Freeform 9"/>
            <p:cNvSpPr>
              <a:spLocks noEditPoints="1"/>
            </p:cNvSpPr>
            <p:nvPr/>
          </p:nvSpPr>
          <p:spPr bwMode="auto">
            <a:xfrm>
              <a:off x="10914389" y="3398630"/>
              <a:ext cx="2545697" cy="2546360"/>
            </a:xfrm>
            <a:custGeom>
              <a:avLst/>
              <a:gdLst>
                <a:gd name="T0" fmla="*/ 512 w 1024"/>
                <a:gd name="T1" fmla="*/ 0 h 1024"/>
                <a:gd name="T2" fmla="*/ 0 w 1024"/>
                <a:gd name="T3" fmla="*/ 512 h 1024"/>
                <a:gd name="T4" fmla="*/ 512 w 1024"/>
                <a:gd name="T5" fmla="*/ 1024 h 1024"/>
                <a:gd name="T6" fmla="*/ 1024 w 1024"/>
                <a:gd name="T7" fmla="*/ 512 h 1024"/>
                <a:gd name="T8" fmla="*/ 512 w 1024"/>
                <a:gd name="T9" fmla="*/ 0 h 1024"/>
                <a:gd name="T10" fmla="*/ 512 w 1024"/>
                <a:gd name="T11" fmla="*/ 951 h 1024"/>
                <a:gd name="T12" fmla="*/ 73 w 1024"/>
                <a:gd name="T13" fmla="*/ 512 h 1024"/>
                <a:gd name="T14" fmla="*/ 512 w 1024"/>
                <a:gd name="T15" fmla="*/ 73 h 1024"/>
                <a:gd name="T16" fmla="*/ 951 w 1024"/>
                <a:gd name="T17" fmla="*/ 512 h 1024"/>
                <a:gd name="T18" fmla="*/ 512 w 1024"/>
                <a:gd name="T19" fmla="*/ 951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4" h="1024">
                  <a:moveTo>
                    <a:pt x="512" y="0"/>
                  </a:moveTo>
                  <a:cubicBezTo>
                    <a:pt x="229" y="0"/>
                    <a:pt x="0" y="229"/>
                    <a:pt x="0" y="512"/>
                  </a:cubicBezTo>
                  <a:cubicBezTo>
                    <a:pt x="0" y="795"/>
                    <a:pt x="229" y="1024"/>
                    <a:pt x="512" y="1024"/>
                  </a:cubicBezTo>
                  <a:cubicBezTo>
                    <a:pt x="795" y="1024"/>
                    <a:pt x="1024" y="795"/>
                    <a:pt x="1024" y="512"/>
                  </a:cubicBezTo>
                  <a:cubicBezTo>
                    <a:pt x="1024" y="229"/>
                    <a:pt x="795" y="0"/>
                    <a:pt x="512" y="0"/>
                  </a:cubicBezTo>
                  <a:close/>
                  <a:moveTo>
                    <a:pt x="512" y="951"/>
                  </a:moveTo>
                  <a:cubicBezTo>
                    <a:pt x="270" y="951"/>
                    <a:pt x="73" y="754"/>
                    <a:pt x="73" y="512"/>
                  </a:cubicBezTo>
                  <a:cubicBezTo>
                    <a:pt x="73" y="270"/>
                    <a:pt x="270" y="73"/>
                    <a:pt x="512" y="73"/>
                  </a:cubicBezTo>
                  <a:cubicBezTo>
                    <a:pt x="754" y="73"/>
                    <a:pt x="951" y="270"/>
                    <a:pt x="951" y="512"/>
                  </a:cubicBezTo>
                  <a:cubicBezTo>
                    <a:pt x="951" y="754"/>
                    <a:pt x="754" y="951"/>
                    <a:pt x="512" y="951"/>
                  </a:cubicBezTo>
                  <a:close/>
                </a:path>
              </a:pathLst>
            </a:custGeom>
            <a:solidFill>
              <a:schemeClr val="accent6">
                <a:lumMod val="90000"/>
                <a:lumOff val="10000"/>
              </a:schemeClr>
            </a:solidFill>
            <a:ln/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182843" tIns="91422" rIns="182843" bIns="91422"/>
            <a:lstStyle/>
            <a:p>
              <a:pPr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 sz="4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80" name="Group 130"/>
            <p:cNvGrpSpPr/>
            <p:nvPr/>
          </p:nvGrpSpPr>
          <p:grpSpPr>
            <a:xfrm>
              <a:off x="11795226" y="4278110"/>
              <a:ext cx="787195" cy="787400"/>
              <a:chOff x="6350" y="4763"/>
              <a:chExt cx="2898775" cy="2898776"/>
            </a:xfrm>
            <a:grpFill/>
          </p:grpSpPr>
          <p:sp>
            <p:nvSpPr>
              <p:cNvPr id="81" name="Freeform 131"/>
              <p:cNvSpPr>
                <a:spLocks/>
              </p:cNvSpPr>
              <p:nvPr/>
            </p:nvSpPr>
            <p:spPr bwMode="auto">
              <a:xfrm>
                <a:off x="6350" y="4763"/>
                <a:ext cx="727075" cy="723900"/>
              </a:xfrm>
              <a:custGeom>
                <a:avLst/>
                <a:gdLst>
                  <a:gd name="T0" fmla="*/ 168 w 193"/>
                  <a:gd name="T1" fmla="*/ 0 h 192"/>
                  <a:gd name="T2" fmla="*/ 24 w 193"/>
                  <a:gd name="T3" fmla="*/ 0 h 192"/>
                  <a:gd name="T4" fmla="*/ 0 w 193"/>
                  <a:gd name="T5" fmla="*/ 24 h 192"/>
                  <a:gd name="T6" fmla="*/ 0 w 193"/>
                  <a:gd name="T7" fmla="*/ 168 h 192"/>
                  <a:gd name="T8" fmla="*/ 24 w 193"/>
                  <a:gd name="T9" fmla="*/ 192 h 192"/>
                  <a:gd name="T10" fmla="*/ 168 w 193"/>
                  <a:gd name="T11" fmla="*/ 192 h 192"/>
                  <a:gd name="T12" fmla="*/ 193 w 193"/>
                  <a:gd name="T13" fmla="*/ 168 h 192"/>
                  <a:gd name="T14" fmla="*/ 193 w 193"/>
                  <a:gd name="T15" fmla="*/ 24 h 192"/>
                  <a:gd name="T16" fmla="*/ 168 w 193"/>
                  <a:gd name="T1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3" h="192">
                    <a:moveTo>
                      <a:pt x="168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0" y="182"/>
                      <a:pt x="11" y="192"/>
                      <a:pt x="24" y="192"/>
                    </a:cubicBezTo>
                    <a:cubicBezTo>
                      <a:pt x="168" y="192"/>
                      <a:pt x="168" y="192"/>
                      <a:pt x="168" y="192"/>
                    </a:cubicBezTo>
                    <a:cubicBezTo>
                      <a:pt x="182" y="192"/>
                      <a:pt x="193" y="182"/>
                      <a:pt x="193" y="168"/>
                    </a:cubicBezTo>
                    <a:cubicBezTo>
                      <a:pt x="193" y="24"/>
                      <a:pt x="193" y="24"/>
                      <a:pt x="193" y="24"/>
                    </a:cubicBezTo>
                    <a:cubicBezTo>
                      <a:pt x="193" y="11"/>
                      <a:pt x="182" y="0"/>
                      <a:pt x="168" y="0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400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2" name="Freeform 132"/>
              <p:cNvSpPr>
                <a:spLocks/>
              </p:cNvSpPr>
              <p:nvPr/>
            </p:nvSpPr>
            <p:spPr bwMode="auto">
              <a:xfrm>
                <a:off x="6350" y="1093788"/>
                <a:ext cx="727075" cy="722313"/>
              </a:xfrm>
              <a:custGeom>
                <a:avLst/>
                <a:gdLst>
                  <a:gd name="T0" fmla="*/ 168 w 193"/>
                  <a:gd name="T1" fmla="*/ 0 h 192"/>
                  <a:gd name="T2" fmla="*/ 24 w 193"/>
                  <a:gd name="T3" fmla="*/ 0 h 192"/>
                  <a:gd name="T4" fmla="*/ 0 w 193"/>
                  <a:gd name="T5" fmla="*/ 24 h 192"/>
                  <a:gd name="T6" fmla="*/ 0 w 193"/>
                  <a:gd name="T7" fmla="*/ 168 h 192"/>
                  <a:gd name="T8" fmla="*/ 24 w 193"/>
                  <a:gd name="T9" fmla="*/ 192 h 192"/>
                  <a:gd name="T10" fmla="*/ 168 w 193"/>
                  <a:gd name="T11" fmla="*/ 192 h 192"/>
                  <a:gd name="T12" fmla="*/ 193 w 193"/>
                  <a:gd name="T13" fmla="*/ 168 h 192"/>
                  <a:gd name="T14" fmla="*/ 193 w 193"/>
                  <a:gd name="T15" fmla="*/ 24 h 192"/>
                  <a:gd name="T16" fmla="*/ 168 w 193"/>
                  <a:gd name="T1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3" h="192">
                    <a:moveTo>
                      <a:pt x="168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0" y="181"/>
                      <a:pt x="11" y="192"/>
                      <a:pt x="24" y="192"/>
                    </a:cubicBezTo>
                    <a:cubicBezTo>
                      <a:pt x="168" y="192"/>
                      <a:pt x="168" y="192"/>
                      <a:pt x="168" y="192"/>
                    </a:cubicBezTo>
                    <a:cubicBezTo>
                      <a:pt x="182" y="192"/>
                      <a:pt x="193" y="181"/>
                      <a:pt x="193" y="168"/>
                    </a:cubicBezTo>
                    <a:cubicBezTo>
                      <a:pt x="193" y="24"/>
                      <a:pt x="193" y="24"/>
                      <a:pt x="193" y="24"/>
                    </a:cubicBezTo>
                    <a:cubicBezTo>
                      <a:pt x="193" y="11"/>
                      <a:pt x="182" y="0"/>
                      <a:pt x="168" y="0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400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3" name="Freeform 162"/>
              <p:cNvSpPr>
                <a:spLocks/>
              </p:cNvSpPr>
              <p:nvPr/>
            </p:nvSpPr>
            <p:spPr bwMode="auto">
              <a:xfrm>
                <a:off x="6350" y="2178051"/>
                <a:ext cx="727075" cy="725488"/>
              </a:xfrm>
              <a:custGeom>
                <a:avLst/>
                <a:gdLst>
                  <a:gd name="T0" fmla="*/ 168 w 193"/>
                  <a:gd name="T1" fmla="*/ 0 h 193"/>
                  <a:gd name="T2" fmla="*/ 24 w 193"/>
                  <a:gd name="T3" fmla="*/ 0 h 193"/>
                  <a:gd name="T4" fmla="*/ 0 w 193"/>
                  <a:gd name="T5" fmla="*/ 25 h 193"/>
                  <a:gd name="T6" fmla="*/ 0 w 193"/>
                  <a:gd name="T7" fmla="*/ 169 h 193"/>
                  <a:gd name="T8" fmla="*/ 24 w 193"/>
                  <a:gd name="T9" fmla="*/ 193 h 193"/>
                  <a:gd name="T10" fmla="*/ 168 w 193"/>
                  <a:gd name="T11" fmla="*/ 193 h 193"/>
                  <a:gd name="T12" fmla="*/ 193 w 193"/>
                  <a:gd name="T13" fmla="*/ 169 h 193"/>
                  <a:gd name="T14" fmla="*/ 193 w 193"/>
                  <a:gd name="T15" fmla="*/ 25 h 193"/>
                  <a:gd name="T16" fmla="*/ 168 w 193"/>
                  <a:gd name="T17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3" h="193">
                    <a:moveTo>
                      <a:pt x="168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5"/>
                    </a:cubicBezTo>
                    <a:cubicBezTo>
                      <a:pt x="0" y="169"/>
                      <a:pt x="0" y="169"/>
                      <a:pt x="0" y="169"/>
                    </a:cubicBezTo>
                    <a:cubicBezTo>
                      <a:pt x="0" y="182"/>
                      <a:pt x="11" y="193"/>
                      <a:pt x="24" y="193"/>
                    </a:cubicBezTo>
                    <a:cubicBezTo>
                      <a:pt x="168" y="193"/>
                      <a:pt x="168" y="193"/>
                      <a:pt x="168" y="193"/>
                    </a:cubicBezTo>
                    <a:cubicBezTo>
                      <a:pt x="182" y="193"/>
                      <a:pt x="193" y="182"/>
                      <a:pt x="193" y="169"/>
                    </a:cubicBezTo>
                    <a:cubicBezTo>
                      <a:pt x="193" y="25"/>
                      <a:pt x="193" y="25"/>
                      <a:pt x="193" y="25"/>
                    </a:cubicBezTo>
                    <a:cubicBezTo>
                      <a:pt x="193" y="11"/>
                      <a:pt x="182" y="0"/>
                      <a:pt x="168" y="0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400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4" name="Freeform 8"/>
              <p:cNvSpPr>
                <a:spLocks/>
              </p:cNvSpPr>
              <p:nvPr/>
            </p:nvSpPr>
            <p:spPr bwMode="auto">
              <a:xfrm>
                <a:off x="1095375" y="4763"/>
                <a:ext cx="1809750" cy="723900"/>
              </a:xfrm>
              <a:custGeom>
                <a:avLst/>
                <a:gdLst>
                  <a:gd name="T0" fmla="*/ 457 w 481"/>
                  <a:gd name="T1" fmla="*/ 0 h 192"/>
                  <a:gd name="T2" fmla="*/ 24 w 481"/>
                  <a:gd name="T3" fmla="*/ 0 h 192"/>
                  <a:gd name="T4" fmla="*/ 0 w 481"/>
                  <a:gd name="T5" fmla="*/ 24 h 192"/>
                  <a:gd name="T6" fmla="*/ 0 w 481"/>
                  <a:gd name="T7" fmla="*/ 168 h 192"/>
                  <a:gd name="T8" fmla="*/ 24 w 481"/>
                  <a:gd name="T9" fmla="*/ 192 h 192"/>
                  <a:gd name="T10" fmla="*/ 457 w 481"/>
                  <a:gd name="T11" fmla="*/ 192 h 192"/>
                  <a:gd name="T12" fmla="*/ 481 w 481"/>
                  <a:gd name="T13" fmla="*/ 168 h 192"/>
                  <a:gd name="T14" fmla="*/ 481 w 481"/>
                  <a:gd name="T15" fmla="*/ 24 h 192"/>
                  <a:gd name="T16" fmla="*/ 457 w 481"/>
                  <a:gd name="T1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1" h="192">
                    <a:moveTo>
                      <a:pt x="457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0" y="182"/>
                      <a:pt x="11" y="192"/>
                      <a:pt x="24" y="192"/>
                    </a:cubicBezTo>
                    <a:cubicBezTo>
                      <a:pt x="457" y="192"/>
                      <a:pt x="457" y="192"/>
                      <a:pt x="457" y="192"/>
                    </a:cubicBezTo>
                    <a:cubicBezTo>
                      <a:pt x="470" y="192"/>
                      <a:pt x="481" y="182"/>
                      <a:pt x="481" y="168"/>
                    </a:cubicBezTo>
                    <a:cubicBezTo>
                      <a:pt x="481" y="24"/>
                      <a:pt x="481" y="24"/>
                      <a:pt x="481" y="24"/>
                    </a:cubicBezTo>
                    <a:cubicBezTo>
                      <a:pt x="481" y="11"/>
                      <a:pt x="470" y="0"/>
                      <a:pt x="457" y="0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400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5" name="Freeform 9"/>
              <p:cNvSpPr>
                <a:spLocks/>
              </p:cNvSpPr>
              <p:nvPr/>
            </p:nvSpPr>
            <p:spPr bwMode="auto">
              <a:xfrm>
                <a:off x="1095375" y="1093788"/>
                <a:ext cx="1809750" cy="722313"/>
              </a:xfrm>
              <a:custGeom>
                <a:avLst/>
                <a:gdLst>
                  <a:gd name="T0" fmla="*/ 457 w 481"/>
                  <a:gd name="T1" fmla="*/ 0 h 192"/>
                  <a:gd name="T2" fmla="*/ 24 w 481"/>
                  <a:gd name="T3" fmla="*/ 0 h 192"/>
                  <a:gd name="T4" fmla="*/ 0 w 481"/>
                  <a:gd name="T5" fmla="*/ 24 h 192"/>
                  <a:gd name="T6" fmla="*/ 0 w 481"/>
                  <a:gd name="T7" fmla="*/ 168 h 192"/>
                  <a:gd name="T8" fmla="*/ 24 w 481"/>
                  <a:gd name="T9" fmla="*/ 192 h 192"/>
                  <a:gd name="T10" fmla="*/ 457 w 481"/>
                  <a:gd name="T11" fmla="*/ 192 h 192"/>
                  <a:gd name="T12" fmla="*/ 481 w 481"/>
                  <a:gd name="T13" fmla="*/ 168 h 192"/>
                  <a:gd name="T14" fmla="*/ 481 w 481"/>
                  <a:gd name="T15" fmla="*/ 24 h 192"/>
                  <a:gd name="T16" fmla="*/ 457 w 481"/>
                  <a:gd name="T17" fmla="*/ 0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1" h="192">
                    <a:moveTo>
                      <a:pt x="457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4"/>
                    </a:cubicBezTo>
                    <a:cubicBezTo>
                      <a:pt x="0" y="168"/>
                      <a:pt x="0" y="168"/>
                      <a:pt x="0" y="168"/>
                    </a:cubicBezTo>
                    <a:cubicBezTo>
                      <a:pt x="0" y="181"/>
                      <a:pt x="11" y="192"/>
                      <a:pt x="24" y="192"/>
                    </a:cubicBezTo>
                    <a:cubicBezTo>
                      <a:pt x="457" y="192"/>
                      <a:pt x="457" y="192"/>
                      <a:pt x="457" y="192"/>
                    </a:cubicBezTo>
                    <a:cubicBezTo>
                      <a:pt x="470" y="192"/>
                      <a:pt x="481" y="181"/>
                      <a:pt x="481" y="168"/>
                    </a:cubicBezTo>
                    <a:cubicBezTo>
                      <a:pt x="481" y="24"/>
                      <a:pt x="481" y="24"/>
                      <a:pt x="481" y="24"/>
                    </a:cubicBezTo>
                    <a:cubicBezTo>
                      <a:pt x="481" y="11"/>
                      <a:pt x="470" y="0"/>
                      <a:pt x="457" y="0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400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86" name="Freeform 10"/>
              <p:cNvSpPr>
                <a:spLocks/>
              </p:cNvSpPr>
              <p:nvPr/>
            </p:nvSpPr>
            <p:spPr bwMode="auto">
              <a:xfrm>
                <a:off x="1095375" y="2178051"/>
                <a:ext cx="1809750" cy="725488"/>
              </a:xfrm>
              <a:custGeom>
                <a:avLst/>
                <a:gdLst>
                  <a:gd name="T0" fmla="*/ 457 w 481"/>
                  <a:gd name="T1" fmla="*/ 0 h 193"/>
                  <a:gd name="T2" fmla="*/ 24 w 481"/>
                  <a:gd name="T3" fmla="*/ 0 h 193"/>
                  <a:gd name="T4" fmla="*/ 0 w 481"/>
                  <a:gd name="T5" fmla="*/ 25 h 193"/>
                  <a:gd name="T6" fmla="*/ 0 w 481"/>
                  <a:gd name="T7" fmla="*/ 169 h 193"/>
                  <a:gd name="T8" fmla="*/ 24 w 481"/>
                  <a:gd name="T9" fmla="*/ 193 h 193"/>
                  <a:gd name="T10" fmla="*/ 457 w 481"/>
                  <a:gd name="T11" fmla="*/ 193 h 193"/>
                  <a:gd name="T12" fmla="*/ 481 w 481"/>
                  <a:gd name="T13" fmla="*/ 169 h 193"/>
                  <a:gd name="T14" fmla="*/ 481 w 481"/>
                  <a:gd name="T15" fmla="*/ 25 h 193"/>
                  <a:gd name="T16" fmla="*/ 457 w 481"/>
                  <a:gd name="T17" fmla="*/ 0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1" h="193">
                    <a:moveTo>
                      <a:pt x="457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11" y="0"/>
                      <a:pt x="0" y="11"/>
                      <a:pt x="0" y="25"/>
                    </a:cubicBezTo>
                    <a:cubicBezTo>
                      <a:pt x="0" y="169"/>
                      <a:pt x="0" y="169"/>
                      <a:pt x="0" y="169"/>
                    </a:cubicBezTo>
                    <a:cubicBezTo>
                      <a:pt x="0" y="182"/>
                      <a:pt x="11" y="193"/>
                      <a:pt x="24" y="193"/>
                    </a:cubicBezTo>
                    <a:cubicBezTo>
                      <a:pt x="457" y="193"/>
                      <a:pt x="457" y="193"/>
                      <a:pt x="457" y="193"/>
                    </a:cubicBezTo>
                    <a:cubicBezTo>
                      <a:pt x="470" y="193"/>
                      <a:pt x="481" y="182"/>
                      <a:pt x="481" y="169"/>
                    </a:cubicBezTo>
                    <a:cubicBezTo>
                      <a:pt x="481" y="25"/>
                      <a:pt x="481" y="25"/>
                      <a:pt x="481" y="25"/>
                    </a:cubicBezTo>
                    <a:cubicBezTo>
                      <a:pt x="481" y="11"/>
                      <a:pt x="470" y="0"/>
                      <a:pt x="457" y="0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defTabSz="182843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d-ID" sz="4000">
                  <a:latin typeface="+mn-l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7" name="Group 4"/>
          <p:cNvGrpSpPr/>
          <p:nvPr/>
        </p:nvGrpSpPr>
        <p:grpSpPr>
          <a:xfrm>
            <a:off x="6830085" y="10410851"/>
            <a:ext cx="10056051" cy="987965"/>
            <a:chOff x="7719190" y="9917819"/>
            <a:chExt cx="10056051" cy="987965"/>
          </a:xfrm>
        </p:grpSpPr>
        <p:sp>
          <p:nvSpPr>
            <p:cNvPr id="88" name="TextBox 111"/>
            <p:cNvSpPr txBox="1"/>
            <p:nvPr/>
          </p:nvSpPr>
          <p:spPr>
            <a:xfrm>
              <a:off x="7719190" y="9917819"/>
              <a:ext cx="10056051" cy="775561"/>
            </a:xfrm>
            <a:prstGeom prst="rect">
              <a:avLst/>
            </a:prstGeom>
            <a:noFill/>
          </p:spPr>
          <p:txBody>
            <a:bodyPr wrap="square" lIns="219419" tIns="109710" rIns="219419" bIns="109710" rtlCol="0">
              <a:spAutoFit/>
            </a:bodyPr>
            <a:lstStyle/>
            <a:p>
              <a:pPr algn="just"/>
              <a:r>
                <a:rPr lang="en-US" b="1" dirty="0" smtClean="0">
                  <a:solidFill>
                    <a:schemeClr val="tx2"/>
                  </a:solidFill>
                  <a:ea typeface="Lato Light"/>
                  <a:cs typeface="Lato Light"/>
                </a:rPr>
                <a:t>CAPÍTULO IV: LINEAMIENTOS TÉCNICOS</a:t>
              </a:r>
              <a:endParaRPr lang="en-US" b="1" dirty="0">
                <a:solidFill>
                  <a:schemeClr val="tx2"/>
                </a:solidFill>
                <a:ea typeface="Lato Light"/>
                <a:cs typeface="Lato Light"/>
              </a:endParaRPr>
            </a:p>
          </p:txBody>
        </p:sp>
        <p:sp>
          <p:nvSpPr>
            <p:cNvPr id="89" name="Round Same Side Corner Rectangle 115"/>
            <p:cNvSpPr/>
            <p:nvPr/>
          </p:nvSpPr>
          <p:spPr>
            <a:xfrm rot="10800000" flipH="1">
              <a:off x="7736447" y="9992193"/>
              <a:ext cx="109697" cy="913591"/>
            </a:xfrm>
            <a:prstGeom prst="round2SameRect">
              <a:avLst>
                <a:gd name="adj1" fmla="val 50000"/>
                <a:gd name="adj2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sz="2800">
                <a:solidFill>
                  <a:schemeClr val="tx2"/>
                </a:solidFill>
              </a:endParaRPr>
            </a:p>
          </p:txBody>
        </p:sp>
      </p:grpSp>
      <p:grpSp>
        <p:nvGrpSpPr>
          <p:cNvPr id="91" name="Group 1"/>
          <p:cNvGrpSpPr/>
          <p:nvPr/>
        </p:nvGrpSpPr>
        <p:grpSpPr>
          <a:xfrm>
            <a:off x="5277672" y="2363554"/>
            <a:ext cx="11517401" cy="1260000"/>
            <a:chOff x="6257840" y="5345985"/>
            <a:chExt cx="11517401" cy="1260000"/>
          </a:xfrm>
        </p:grpSpPr>
        <p:sp>
          <p:nvSpPr>
            <p:cNvPr id="92" name="TextBox 100"/>
            <p:cNvSpPr txBox="1"/>
            <p:nvPr/>
          </p:nvSpPr>
          <p:spPr>
            <a:xfrm>
              <a:off x="7719190" y="5499169"/>
              <a:ext cx="10056051" cy="775561"/>
            </a:xfrm>
            <a:prstGeom prst="rect">
              <a:avLst/>
            </a:prstGeom>
            <a:noFill/>
          </p:spPr>
          <p:txBody>
            <a:bodyPr wrap="square" lIns="219419" tIns="109710" rIns="219419" bIns="109710" rtlCol="0">
              <a:spAutoFit/>
            </a:bodyPr>
            <a:lstStyle/>
            <a:p>
              <a:pPr algn="just"/>
              <a:r>
                <a:rPr lang="en-US" b="1" dirty="0" smtClean="0">
                  <a:solidFill>
                    <a:schemeClr val="tx2"/>
                  </a:solidFill>
                  <a:latin typeface="Lato Light"/>
                  <a:ea typeface="Lato Light"/>
                  <a:cs typeface="Lato Light"/>
                </a:rPr>
                <a:t>1. CAPÍTULO I: GENERALIDADES</a:t>
              </a:r>
              <a:endParaRPr lang="en-US" b="1" dirty="0">
                <a:solidFill>
                  <a:schemeClr val="tx2"/>
                </a:solidFill>
                <a:latin typeface="Lato Light"/>
                <a:ea typeface="Lato Light"/>
                <a:cs typeface="Lato Light"/>
              </a:endParaRPr>
            </a:p>
          </p:txBody>
        </p:sp>
        <p:sp>
          <p:nvSpPr>
            <p:cNvPr id="93" name="Round Same Side Corner Rectangle 112"/>
            <p:cNvSpPr/>
            <p:nvPr/>
          </p:nvSpPr>
          <p:spPr>
            <a:xfrm rot="10800000" flipH="1">
              <a:off x="7736447" y="5598472"/>
              <a:ext cx="109697" cy="913591"/>
            </a:xfrm>
            <a:prstGeom prst="round2SameRect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sz="2800" dirty="0">
                <a:solidFill>
                  <a:schemeClr val="tx2"/>
                </a:solidFill>
              </a:endParaRPr>
            </a:p>
          </p:txBody>
        </p:sp>
        <p:sp>
          <p:nvSpPr>
            <p:cNvPr id="94" name="Round Same Side Corner Rectangle 119"/>
            <p:cNvSpPr/>
            <p:nvPr/>
          </p:nvSpPr>
          <p:spPr>
            <a:xfrm rot="10800000" flipH="1">
              <a:off x="7736447" y="5607944"/>
              <a:ext cx="109697" cy="913591"/>
            </a:xfrm>
            <a:prstGeom prst="round2SameRect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sz="2800">
                <a:solidFill>
                  <a:schemeClr val="tx2"/>
                </a:solidFill>
              </a:endParaRPr>
            </a:p>
          </p:txBody>
        </p:sp>
        <p:sp>
          <p:nvSpPr>
            <p:cNvPr id="95" name="Freeform 222"/>
            <p:cNvSpPr>
              <a:spLocks noEditPoints="1"/>
            </p:cNvSpPr>
            <p:nvPr/>
          </p:nvSpPr>
          <p:spPr bwMode="auto">
            <a:xfrm>
              <a:off x="6257840" y="5345985"/>
              <a:ext cx="1260000" cy="1260000"/>
            </a:xfrm>
            <a:custGeom>
              <a:avLst/>
              <a:gdLst>
                <a:gd name="T0" fmla="*/ 206 w 412"/>
                <a:gd name="T1" fmla="*/ 0 h 412"/>
                <a:gd name="T2" fmla="*/ 0 w 412"/>
                <a:gd name="T3" fmla="*/ 206 h 412"/>
                <a:gd name="T4" fmla="*/ 206 w 412"/>
                <a:gd name="T5" fmla="*/ 412 h 412"/>
                <a:gd name="T6" fmla="*/ 412 w 412"/>
                <a:gd name="T7" fmla="*/ 206 h 412"/>
                <a:gd name="T8" fmla="*/ 206 w 412"/>
                <a:gd name="T9" fmla="*/ 0 h 412"/>
                <a:gd name="T10" fmla="*/ 171 w 412"/>
                <a:gd name="T11" fmla="*/ 317 h 412"/>
                <a:gd name="T12" fmla="*/ 74 w 412"/>
                <a:gd name="T13" fmla="*/ 220 h 412"/>
                <a:gd name="T14" fmla="*/ 115 w 412"/>
                <a:gd name="T15" fmla="*/ 178 h 412"/>
                <a:gd name="T16" fmla="*/ 171 w 412"/>
                <a:gd name="T17" fmla="*/ 234 h 412"/>
                <a:gd name="T18" fmla="*/ 300 w 412"/>
                <a:gd name="T19" fmla="*/ 105 h 412"/>
                <a:gd name="T20" fmla="*/ 341 w 412"/>
                <a:gd name="T21" fmla="*/ 146 h 412"/>
                <a:gd name="T22" fmla="*/ 171 w 412"/>
                <a:gd name="T23" fmla="*/ 317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2" h="412">
                  <a:moveTo>
                    <a:pt x="206" y="0"/>
                  </a:moveTo>
                  <a:cubicBezTo>
                    <a:pt x="92" y="0"/>
                    <a:pt x="0" y="92"/>
                    <a:pt x="0" y="206"/>
                  </a:cubicBezTo>
                  <a:cubicBezTo>
                    <a:pt x="0" y="320"/>
                    <a:pt x="92" y="412"/>
                    <a:pt x="206" y="412"/>
                  </a:cubicBezTo>
                  <a:cubicBezTo>
                    <a:pt x="320" y="412"/>
                    <a:pt x="412" y="320"/>
                    <a:pt x="412" y="206"/>
                  </a:cubicBezTo>
                  <a:cubicBezTo>
                    <a:pt x="412" y="92"/>
                    <a:pt x="320" y="0"/>
                    <a:pt x="206" y="0"/>
                  </a:cubicBezTo>
                  <a:close/>
                  <a:moveTo>
                    <a:pt x="171" y="317"/>
                  </a:moveTo>
                  <a:cubicBezTo>
                    <a:pt x="74" y="220"/>
                    <a:pt x="74" y="220"/>
                    <a:pt x="74" y="220"/>
                  </a:cubicBezTo>
                  <a:cubicBezTo>
                    <a:pt x="115" y="178"/>
                    <a:pt x="115" y="178"/>
                    <a:pt x="115" y="178"/>
                  </a:cubicBezTo>
                  <a:cubicBezTo>
                    <a:pt x="171" y="234"/>
                    <a:pt x="171" y="234"/>
                    <a:pt x="171" y="234"/>
                  </a:cubicBezTo>
                  <a:cubicBezTo>
                    <a:pt x="300" y="105"/>
                    <a:pt x="300" y="105"/>
                    <a:pt x="300" y="105"/>
                  </a:cubicBezTo>
                  <a:cubicBezTo>
                    <a:pt x="341" y="146"/>
                    <a:pt x="341" y="146"/>
                    <a:pt x="341" y="146"/>
                  </a:cubicBezTo>
                  <a:cubicBezTo>
                    <a:pt x="171" y="317"/>
                    <a:pt x="171" y="317"/>
                    <a:pt x="171" y="317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>
                <a:solidFill>
                  <a:schemeClr val="tx2"/>
                </a:solidFill>
              </a:endParaRPr>
            </a:p>
          </p:txBody>
        </p:sp>
      </p:grpSp>
      <p:grpSp>
        <p:nvGrpSpPr>
          <p:cNvPr id="96" name="Group 2"/>
          <p:cNvGrpSpPr/>
          <p:nvPr/>
        </p:nvGrpSpPr>
        <p:grpSpPr>
          <a:xfrm>
            <a:off x="6830085" y="3926052"/>
            <a:ext cx="10056052" cy="1004584"/>
            <a:chOff x="7719190" y="6964492"/>
            <a:chExt cx="10056052" cy="1004584"/>
          </a:xfrm>
        </p:grpSpPr>
        <p:sp>
          <p:nvSpPr>
            <p:cNvPr id="97" name="TextBox 102"/>
            <p:cNvSpPr txBox="1"/>
            <p:nvPr/>
          </p:nvSpPr>
          <p:spPr>
            <a:xfrm>
              <a:off x="7719190" y="6964492"/>
              <a:ext cx="10056052" cy="775561"/>
            </a:xfrm>
            <a:prstGeom prst="rect">
              <a:avLst/>
            </a:prstGeom>
            <a:noFill/>
          </p:spPr>
          <p:txBody>
            <a:bodyPr wrap="square" lIns="219419" tIns="109710" rIns="219419" bIns="109710" rtlCol="0">
              <a:spAutoFit/>
            </a:bodyPr>
            <a:lstStyle/>
            <a:p>
              <a:pPr lvl="0"/>
              <a:r>
                <a:rPr lang="es-EC" b="1" dirty="0" smtClean="0"/>
                <a:t>2. CAPÍTULO II: MARCO CONCEPTUAL</a:t>
              </a:r>
              <a:endParaRPr lang="es-EC" b="1" dirty="0"/>
            </a:p>
          </p:txBody>
        </p:sp>
        <p:sp>
          <p:nvSpPr>
            <p:cNvPr id="98" name="Round Same Side Corner Rectangle 113"/>
            <p:cNvSpPr/>
            <p:nvPr/>
          </p:nvSpPr>
          <p:spPr>
            <a:xfrm rot="10800000" flipH="1">
              <a:off x="7736447" y="7055485"/>
              <a:ext cx="109697" cy="913591"/>
            </a:xfrm>
            <a:prstGeom prst="round2SameRect">
              <a:avLst>
                <a:gd name="adj1" fmla="val 50000"/>
                <a:gd name="adj2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sz="2800">
                <a:solidFill>
                  <a:schemeClr val="tx2"/>
                </a:solidFill>
              </a:endParaRPr>
            </a:p>
          </p:txBody>
        </p:sp>
      </p:grpSp>
      <p:grpSp>
        <p:nvGrpSpPr>
          <p:cNvPr id="100" name="Group 3"/>
          <p:cNvGrpSpPr/>
          <p:nvPr/>
        </p:nvGrpSpPr>
        <p:grpSpPr>
          <a:xfrm>
            <a:off x="6668720" y="5104222"/>
            <a:ext cx="17386682" cy="1575780"/>
            <a:chOff x="7719189" y="8142662"/>
            <a:chExt cx="17386682" cy="1575780"/>
          </a:xfrm>
        </p:grpSpPr>
        <p:sp>
          <p:nvSpPr>
            <p:cNvPr id="101" name="TextBox 110"/>
            <p:cNvSpPr txBox="1"/>
            <p:nvPr/>
          </p:nvSpPr>
          <p:spPr>
            <a:xfrm>
              <a:off x="7719189" y="8142662"/>
              <a:ext cx="17386682" cy="1575780"/>
            </a:xfrm>
            <a:prstGeom prst="rect">
              <a:avLst/>
            </a:prstGeom>
            <a:noFill/>
          </p:spPr>
          <p:txBody>
            <a:bodyPr wrap="square" lIns="219419" tIns="109710" rIns="219419" bIns="109710" rtlCol="0">
              <a:spAutoFit/>
            </a:bodyPr>
            <a:lstStyle/>
            <a:p>
              <a:pPr lvl="0"/>
              <a:endParaRPr lang="es-EC" sz="1600" b="1" dirty="0" smtClean="0"/>
            </a:p>
            <a:p>
              <a:pPr lvl="0"/>
              <a:r>
                <a:rPr lang="es-EC" b="1" dirty="0" smtClean="0"/>
                <a:t>3. CAPÍTULO III: CICLO DE PRESTACIÓN DE SERVICIOS Y ADMINISTRACIÓN POR PROCESOS</a:t>
              </a:r>
            </a:p>
          </p:txBody>
        </p:sp>
        <p:sp>
          <p:nvSpPr>
            <p:cNvPr id="102" name="Round Same Side Corner Rectangle 114"/>
            <p:cNvSpPr/>
            <p:nvPr/>
          </p:nvSpPr>
          <p:spPr>
            <a:xfrm rot="10800000" flipH="1">
              <a:off x="7736447" y="8557859"/>
              <a:ext cx="109697" cy="913591"/>
            </a:xfrm>
            <a:prstGeom prst="round2SameRect">
              <a:avLst>
                <a:gd name="adj1" fmla="val 5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9419" tIns="109710" rIns="219419" bIns="109710" rtlCol="0" anchor="ctr"/>
            <a:lstStyle/>
            <a:p>
              <a:pPr algn="ctr"/>
              <a:endParaRPr lang="bg-BG" sz="2800">
                <a:solidFill>
                  <a:schemeClr val="tx2"/>
                </a:solidFill>
              </a:endParaRPr>
            </a:p>
          </p:txBody>
        </p:sp>
      </p:grpSp>
      <p:sp>
        <p:nvSpPr>
          <p:cNvPr id="121" name="TextBox 110"/>
          <p:cNvSpPr txBox="1"/>
          <p:nvPr/>
        </p:nvSpPr>
        <p:spPr>
          <a:xfrm>
            <a:off x="8249073" y="6746177"/>
            <a:ext cx="8765627" cy="2375999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lvl="0" algn="just"/>
            <a:r>
              <a:rPr lang="es-EC" sz="2800" b="1" dirty="0" smtClean="0"/>
              <a:t>3.1 Análisis</a:t>
            </a:r>
          </a:p>
          <a:p>
            <a:pPr lvl="0" algn="just"/>
            <a:r>
              <a:rPr lang="es-EC" sz="2800" b="1" dirty="0" smtClean="0"/>
              <a:t>3.2. Priorización y Mejoramiento</a:t>
            </a:r>
          </a:p>
          <a:p>
            <a:pPr lvl="0" algn="just"/>
            <a:r>
              <a:rPr lang="es-EC" sz="2800" b="1" dirty="0" smtClean="0"/>
              <a:t>3.3. Propuesta de Automatización</a:t>
            </a:r>
          </a:p>
          <a:p>
            <a:pPr lvl="0" algn="just"/>
            <a:r>
              <a:rPr lang="es-EC" sz="2800" b="1" dirty="0" smtClean="0"/>
              <a:t>3.4. Automatización</a:t>
            </a:r>
          </a:p>
          <a:p>
            <a:pPr lvl="0" algn="just"/>
            <a:r>
              <a:rPr lang="es-EC" sz="2800" b="1" dirty="0" smtClean="0"/>
              <a:t>3.5. Medición y Control</a:t>
            </a:r>
            <a:endParaRPr lang="es-EC" sz="2800" b="1" dirty="0"/>
          </a:p>
        </p:txBody>
      </p:sp>
      <p:sp>
        <p:nvSpPr>
          <p:cNvPr id="122" name="Freeform 222"/>
          <p:cNvSpPr>
            <a:spLocks noEditPoints="1"/>
          </p:cNvSpPr>
          <p:nvPr/>
        </p:nvSpPr>
        <p:spPr bwMode="auto">
          <a:xfrm>
            <a:off x="5277672" y="3776165"/>
            <a:ext cx="1260000" cy="1260000"/>
          </a:xfrm>
          <a:custGeom>
            <a:avLst/>
            <a:gdLst>
              <a:gd name="T0" fmla="*/ 206 w 412"/>
              <a:gd name="T1" fmla="*/ 0 h 412"/>
              <a:gd name="T2" fmla="*/ 0 w 412"/>
              <a:gd name="T3" fmla="*/ 206 h 412"/>
              <a:gd name="T4" fmla="*/ 206 w 412"/>
              <a:gd name="T5" fmla="*/ 412 h 412"/>
              <a:gd name="T6" fmla="*/ 412 w 412"/>
              <a:gd name="T7" fmla="*/ 206 h 412"/>
              <a:gd name="T8" fmla="*/ 206 w 412"/>
              <a:gd name="T9" fmla="*/ 0 h 412"/>
              <a:gd name="T10" fmla="*/ 171 w 412"/>
              <a:gd name="T11" fmla="*/ 317 h 412"/>
              <a:gd name="T12" fmla="*/ 74 w 412"/>
              <a:gd name="T13" fmla="*/ 220 h 412"/>
              <a:gd name="T14" fmla="*/ 115 w 412"/>
              <a:gd name="T15" fmla="*/ 178 h 412"/>
              <a:gd name="T16" fmla="*/ 171 w 412"/>
              <a:gd name="T17" fmla="*/ 234 h 412"/>
              <a:gd name="T18" fmla="*/ 300 w 412"/>
              <a:gd name="T19" fmla="*/ 105 h 412"/>
              <a:gd name="T20" fmla="*/ 341 w 412"/>
              <a:gd name="T21" fmla="*/ 146 h 412"/>
              <a:gd name="T22" fmla="*/ 171 w 412"/>
              <a:gd name="T23" fmla="*/ 317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2" h="412">
                <a:moveTo>
                  <a:pt x="206" y="0"/>
                </a:moveTo>
                <a:cubicBezTo>
                  <a:pt x="92" y="0"/>
                  <a:pt x="0" y="92"/>
                  <a:pt x="0" y="206"/>
                </a:cubicBezTo>
                <a:cubicBezTo>
                  <a:pt x="0" y="320"/>
                  <a:pt x="92" y="412"/>
                  <a:pt x="206" y="412"/>
                </a:cubicBezTo>
                <a:cubicBezTo>
                  <a:pt x="320" y="412"/>
                  <a:pt x="412" y="320"/>
                  <a:pt x="412" y="206"/>
                </a:cubicBezTo>
                <a:cubicBezTo>
                  <a:pt x="412" y="92"/>
                  <a:pt x="320" y="0"/>
                  <a:pt x="206" y="0"/>
                </a:cubicBezTo>
                <a:close/>
                <a:moveTo>
                  <a:pt x="171" y="317"/>
                </a:moveTo>
                <a:cubicBezTo>
                  <a:pt x="74" y="220"/>
                  <a:pt x="74" y="220"/>
                  <a:pt x="74" y="220"/>
                </a:cubicBezTo>
                <a:cubicBezTo>
                  <a:pt x="115" y="178"/>
                  <a:pt x="115" y="178"/>
                  <a:pt x="115" y="178"/>
                </a:cubicBezTo>
                <a:cubicBezTo>
                  <a:pt x="171" y="234"/>
                  <a:pt x="171" y="234"/>
                  <a:pt x="171" y="234"/>
                </a:cubicBezTo>
                <a:cubicBezTo>
                  <a:pt x="300" y="105"/>
                  <a:pt x="300" y="105"/>
                  <a:pt x="300" y="105"/>
                </a:cubicBezTo>
                <a:cubicBezTo>
                  <a:pt x="341" y="146"/>
                  <a:pt x="341" y="146"/>
                  <a:pt x="341" y="146"/>
                </a:cubicBezTo>
                <a:cubicBezTo>
                  <a:pt x="171" y="317"/>
                  <a:pt x="171" y="317"/>
                  <a:pt x="171" y="317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123" name="Freeform 222"/>
          <p:cNvSpPr>
            <a:spLocks noEditPoints="1"/>
          </p:cNvSpPr>
          <p:nvPr/>
        </p:nvSpPr>
        <p:spPr bwMode="auto">
          <a:xfrm>
            <a:off x="5313709" y="5341387"/>
            <a:ext cx="1260000" cy="1260000"/>
          </a:xfrm>
          <a:custGeom>
            <a:avLst/>
            <a:gdLst>
              <a:gd name="T0" fmla="*/ 206 w 412"/>
              <a:gd name="T1" fmla="*/ 0 h 412"/>
              <a:gd name="T2" fmla="*/ 0 w 412"/>
              <a:gd name="T3" fmla="*/ 206 h 412"/>
              <a:gd name="T4" fmla="*/ 206 w 412"/>
              <a:gd name="T5" fmla="*/ 412 h 412"/>
              <a:gd name="T6" fmla="*/ 412 w 412"/>
              <a:gd name="T7" fmla="*/ 206 h 412"/>
              <a:gd name="T8" fmla="*/ 206 w 412"/>
              <a:gd name="T9" fmla="*/ 0 h 412"/>
              <a:gd name="T10" fmla="*/ 171 w 412"/>
              <a:gd name="T11" fmla="*/ 317 h 412"/>
              <a:gd name="T12" fmla="*/ 74 w 412"/>
              <a:gd name="T13" fmla="*/ 220 h 412"/>
              <a:gd name="T14" fmla="*/ 115 w 412"/>
              <a:gd name="T15" fmla="*/ 178 h 412"/>
              <a:gd name="T16" fmla="*/ 171 w 412"/>
              <a:gd name="T17" fmla="*/ 234 h 412"/>
              <a:gd name="T18" fmla="*/ 300 w 412"/>
              <a:gd name="T19" fmla="*/ 105 h 412"/>
              <a:gd name="T20" fmla="*/ 341 w 412"/>
              <a:gd name="T21" fmla="*/ 146 h 412"/>
              <a:gd name="T22" fmla="*/ 171 w 412"/>
              <a:gd name="T23" fmla="*/ 317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2" h="412">
                <a:moveTo>
                  <a:pt x="206" y="0"/>
                </a:moveTo>
                <a:cubicBezTo>
                  <a:pt x="92" y="0"/>
                  <a:pt x="0" y="92"/>
                  <a:pt x="0" y="206"/>
                </a:cubicBezTo>
                <a:cubicBezTo>
                  <a:pt x="0" y="320"/>
                  <a:pt x="92" y="412"/>
                  <a:pt x="206" y="412"/>
                </a:cubicBezTo>
                <a:cubicBezTo>
                  <a:pt x="320" y="412"/>
                  <a:pt x="412" y="320"/>
                  <a:pt x="412" y="206"/>
                </a:cubicBezTo>
                <a:cubicBezTo>
                  <a:pt x="412" y="92"/>
                  <a:pt x="320" y="0"/>
                  <a:pt x="206" y="0"/>
                </a:cubicBezTo>
                <a:close/>
                <a:moveTo>
                  <a:pt x="171" y="317"/>
                </a:moveTo>
                <a:cubicBezTo>
                  <a:pt x="74" y="220"/>
                  <a:pt x="74" y="220"/>
                  <a:pt x="74" y="220"/>
                </a:cubicBezTo>
                <a:cubicBezTo>
                  <a:pt x="115" y="178"/>
                  <a:pt x="115" y="178"/>
                  <a:pt x="115" y="178"/>
                </a:cubicBezTo>
                <a:cubicBezTo>
                  <a:pt x="171" y="234"/>
                  <a:pt x="171" y="234"/>
                  <a:pt x="171" y="234"/>
                </a:cubicBezTo>
                <a:cubicBezTo>
                  <a:pt x="300" y="105"/>
                  <a:pt x="300" y="105"/>
                  <a:pt x="300" y="105"/>
                </a:cubicBezTo>
                <a:cubicBezTo>
                  <a:pt x="341" y="146"/>
                  <a:pt x="341" y="146"/>
                  <a:pt x="341" y="146"/>
                </a:cubicBezTo>
                <a:cubicBezTo>
                  <a:pt x="171" y="317"/>
                  <a:pt x="171" y="317"/>
                  <a:pt x="171" y="317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125" name="Freeform 222"/>
          <p:cNvSpPr>
            <a:spLocks noEditPoints="1"/>
          </p:cNvSpPr>
          <p:nvPr/>
        </p:nvSpPr>
        <p:spPr bwMode="auto">
          <a:xfrm>
            <a:off x="5277672" y="10260964"/>
            <a:ext cx="1260000" cy="1260000"/>
          </a:xfrm>
          <a:custGeom>
            <a:avLst/>
            <a:gdLst>
              <a:gd name="T0" fmla="*/ 206 w 412"/>
              <a:gd name="T1" fmla="*/ 0 h 412"/>
              <a:gd name="T2" fmla="*/ 0 w 412"/>
              <a:gd name="T3" fmla="*/ 206 h 412"/>
              <a:gd name="T4" fmla="*/ 206 w 412"/>
              <a:gd name="T5" fmla="*/ 412 h 412"/>
              <a:gd name="T6" fmla="*/ 412 w 412"/>
              <a:gd name="T7" fmla="*/ 206 h 412"/>
              <a:gd name="T8" fmla="*/ 206 w 412"/>
              <a:gd name="T9" fmla="*/ 0 h 412"/>
              <a:gd name="T10" fmla="*/ 171 w 412"/>
              <a:gd name="T11" fmla="*/ 317 h 412"/>
              <a:gd name="T12" fmla="*/ 74 w 412"/>
              <a:gd name="T13" fmla="*/ 220 h 412"/>
              <a:gd name="T14" fmla="*/ 115 w 412"/>
              <a:gd name="T15" fmla="*/ 178 h 412"/>
              <a:gd name="T16" fmla="*/ 171 w 412"/>
              <a:gd name="T17" fmla="*/ 234 h 412"/>
              <a:gd name="T18" fmla="*/ 300 w 412"/>
              <a:gd name="T19" fmla="*/ 105 h 412"/>
              <a:gd name="T20" fmla="*/ 341 w 412"/>
              <a:gd name="T21" fmla="*/ 146 h 412"/>
              <a:gd name="T22" fmla="*/ 171 w 412"/>
              <a:gd name="T23" fmla="*/ 317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12" h="412">
                <a:moveTo>
                  <a:pt x="206" y="0"/>
                </a:moveTo>
                <a:cubicBezTo>
                  <a:pt x="92" y="0"/>
                  <a:pt x="0" y="92"/>
                  <a:pt x="0" y="206"/>
                </a:cubicBezTo>
                <a:cubicBezTo>
                  <a:pt x="0" y="320"/>
                  <a:pt x="92" y="412"/>
                  <a:pt x="206" y="412"/>
                </a:cubicBezTo>
                <a:cubicBezTo>
                  <a:pt x="320" y="412"/>
                  <a:pt x="412" y="320"/>
                  <a:pt x="412" y="206"/>
                </a:cubicBezTo>
                <a:cubicBezTo>
                  <a:pt x="412" y="92"/>
                  <a:pt x="320" y="0"/>
                  <a:pt x="206" y="0"/>
                </a:cubicBezTo>
                <a:close/>
                <a:moveTo>
                  <a:pt x="171" y="317"/>
                </a:moveTo>
                <a:cubicBezTo>
                  <a:pt x="74" y="220"/>
                  <a:pt x="74" y="220"/>
                  <a:pt x="74" y="220"/>
                </a:cubicBezTo>
                <a:cubicBezTo>
                  <a:pt x="115" y="178"/>
                  <a:pt x="115" y="178"/>
                  <a:pt x="115" y="178"/>
                </a:cubicBezTo>
                <a:cubicBezTo>
                  <a:pt x="171" y="234"/>
                  <a:pt x="171" y="234"/>
                  <a:pt x="171" y="234"/>
                </a:cubicBezTo>
                <a:cubicBezTo>
                  <a:pt x="300" y="105"/>
                  <a:pt x="300" y="105"/>
                  <a:pt x="300" y="105"/>
                </a:cubicBezTo>
                <a:cubicBezTo>
                  <a:pt x="341" y="146"/>
                  <a:pt x="341" y="146"/>
                  <a:pt x="341" y="146"/>
                </a:cubicBezTo>
                <a:cubicBezTo>
                  <a:pt x="171" y="317"/>
                  <a:pt x="171" y="317"/>
                  <a:pt x="171" y="317"/>
                </a:cubicBezTo>
                <a:close/>
              </a:path>
            </a:pathLst>
          </a:cu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126" name="Round Same Side Corner Rectangle 114"/>
          <p:cNvSpPr/>
          <p:nvPr/>
        </p:nvSpPr>
        <p:spPr>
          <a:xfrm rot="10800000" flipH="1">
            <a:off x="8139376" y="6848584"/>
            <a:ext cx="109697" cy="2967768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9419" tIns="109710" rIns="219419" bIns="109710" rtlCol="0" anchor="ctr"/>
          <a:lstStyle/>
          <a:p>
            <a:pPr algn="ctr"/>
            <a:endParaRPr lang="bg-BG" sz="28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21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3"/>
          <p:cNvGrpSpPr/>
          <p:nvPr/>
        </p:nvGrpSpPr>
        <p:grpSpPr>
          <a:xfrm>
            <a:off x="3699706" y="9179327"/>
            <a:ext cx="674962" cy="897168"/>
            <a:chOff x="9916767" y="11659096"/>
            <a:chExt cx="1032769" cy="1372771"/>
          </a:xfrm>
          <a:solidFill>
            <a:schemeClr val="accent1"/>
          </a:solidFill>
        </p:grpSpPr>
        <p:sp>
          <p:nvSpPr>
            <p:cNvPr id="4" name="Freeform 1092"/>
            <p:cNvSpPr>
              <a:spLocks noChangeArrowheads="1"/>
            </p:cNvSpPr>
            <p:nvPr/>
          </p:nvSpPr>
          <p:spPr bwMode="auto">
            <a:xfrm>
              <a:off x="9916767" y="12943702"/>
              <a:ext cx="75568" cy="88165"/>
            </a:xfrm>
            <a:custGeom>
              <a:avLst/>
              <a:gdLst>
                <a:gd name="T0" fmla="*/ 3 w 26"/>
                <a:gd name="T1" fmla="*/ 0 h 29"/>
                <a:gd name="T2" fmla="*/ 3 w 26"/>
                <a:gd name="T3" fmla="*/ 0 h 29"/>
                <a:gd name="T4" fmla="*/ 3 w 26"/>
                <a:gd name="T5" fmla="*/ 25 h 29"/>
                <a:gd name="T6" fmla="*/ 25 w 26"/>
                <a:gd name="T7" fmla="*/ 13 h 29"/>
                <a:gd name="T8" fmla="*/ 3 w 26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9">
                  <a:moveTo>
                    <a:pt x="3" y="0"/>
                  </a:moveTo>
                  <a:lnTo>
                    <a:pt x="3" y="0"/>
                  </a:lnTo>
                  <a:cubicBezTo>
                    <a:pt x="3" y="4"/>
                    <a:pt x="0" y="22"/>
                    <a:pt x="3" y="25"/>
                  </a:cubicBezTo>
                  <a:cubicBezTo>
                    <a:pt x="3" y="28"/>
                    <a:pt x="22" y="13"/>
                    <a:pt x="25" y="13"/>
                  </a:cubicBezTo>
                  <a:cubicBezTo>
                    <a:pt x="22" y="7"/>
                    <a:pt x="13" y="0"/>
                    <a:pt x="3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70" tIns="121885" rIns="243770" bIns="121885" anchor="ctr"/>
            <a:lstStyle/>
            <a:p>
              <a:endParaRPr lang="en-US" dirty="0"/>
            </a:p>
          </p:txBody>
        </p:sp>
        <p:sp>
          <p:nvSpPr>
            <p:cNvPr id="5" name="Freeform 1093"/>
            <p:cNvSpPr>
              <a:spLocks noChangeArrowheads="1"/>
            </p:cNvSpPr>
            <p:nvPr/>
          </p:nvSpPr>
          <p:spPr bwMode="auto">
            <a:xfrm>
              <a:off x="9967144" y="11759852"/>
              <a:ext cx="692717" cy="944566"/>
            </a:xfrm>
            <a:custGeom>
              <a:avLst/>
              <a:gdLst>
                <a:gd name="T0" fmla="*/ 12 w 243"/>
                <a:gd name="T1" fmla="*/ 327 h 331"/>
                <a:gd name="T2" fmla="*/ 12 w 243"/>
                <a:gd name="T3" fmla="*/ 327 h 331"/>
                <a:gd name="T4" fmla="*/ 18 w 243"/>
                <a:gd name="T5" fmla="*/ 330 h 331"/>
                <a:gd name="T6" fmla="*/ 242 w 243"/>
                <a:gd name="T7" fmla="*/ 15 h 331"/>
                <a:gd name="T8" fmla="*/ 224 w 243"/>
                <a:gd name="T9" fmla="*/ 0 h 331"/>
                <a:gd name="T10" fmla="*/ 0 w 243"/>
                <a:gd name="T11" fmla="*/ 315 h 331"/>
                <a:gd name="T12" fmla="*/ 9 w 243"/>
                <a:gd name="T13" fmla="*/ 321 h 331"/>
                <a:gd name="T14" fmla="*/ 12 w 243"/>
                <a:gd name="T15" fmla="*/ 327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3" h="331">
                  <a:moveTo>
                    <a:pt x="12" y="327"/>
                  </a:moveTo>
                  <a:lnTo>
                    <a:pt x="12" y="327"/>
                  </a:lnTo>
                  <a:cubicBezTo>
                    <a:pt x="15" y="327"/>
                    <a:pt x="15" y="330"/>
                    <a:pt x="18" y="330"/>
                  </a:cubicBezTo>
                  <a:cubicBezTo>
                    <a:pt x="242" y="15"/>
                    <a:pt x="242" y="15"/>
                    <a:pt x="242" y="15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0" y="315"/>
                    <a:pt x="0" y="315"/>
                    <a:pt x="0" y="315"/>
                  </a:cubicBezTo>
                  <a:cubicBezTo>
                    <a:pt x="9" y="321"/>
                    <a:pt x="9" y="321"/>
                    <a:pt x="9" y="321"/>
                  </a:cubicBezTo>
                  <a:lnTo>
                    <a:pt x="12" y="32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70" tIns="121885" rIns="243770" bIns="121885" anchor="ctr"/>
            <a:lstStyle/>
            <a:p>
              <a:endParaRPr lang="en-US" dirty="0"/>
            </a:p>
          </p:txBody>
        </p:sp>
        <p:sp>
          <p:nvSpPr>
            <p:cNvPr id="6" name="Freeform 1094"/>
            <p:cNvSpPr>
              <a:spLocks noChangeArrowheads="1"/>
            </p:cNvSpPr>
            <p:nvPr/>
          </p:nvSpPr>
          <p:spPr bwMode="auto">
            <a:xfrm>
              <a:off x="10080497" y="11848010"/>
              <a:ext cx="705308" cy="944560"/>
            </a:xfrm>
            <a:custGeom>
              <a:avLst/>
              <a:gdLst>
                <a:gd name="T0" fmla="*/ 6 w 246"/>
                <a:gd name="T1" fmla="*/ 318 h 331"/>
                <a:gd name="T2" fmla="*/ 6 w 246"/>
                <a:gd name="T3" fmla="*/ 318 h 331"/>
                <a:gd name="T4" fmla="*/ 18 w 246"/>
                <a:gd name="T5" fmla="*/ 327 h 331"/>
                <a:gd name="T6" fmla="*/ 21 w 246"/>
                <a:gd name="T7" fmla="*/ 330 h 331"/>
                <a:gd name="T8" fmla="*/ 245 w 246"/>
                <a:gd name="T9" fmla="*/ 12 h 331"/>
                <a:gd name="T10" fmla="*/ 224 w 246"/>
                <a:gd name="T11" fmla="*/ 0 h 331"/>
                <a:gd name="T12" fmla="*/ 0 w 246"/>
                <a:gd name="T13" fmla="*/ 315 h 331"/>
                <a:gd name="T14" fmla="*/ 3 w 246"/>
                <a:gd name="T15" fmla="*/ 315 h 331"/>
                <a:gd name="T16" fmla="*/ 6 w 246"/>
                <a:gd name="T17" fmla="*/ 318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6" h="331">
                  <a:moveTo>
                    <a:pt x="6" y="318"/>
                  </a:moveTo>
                  <a:lnTo>
                    <a:pt x="6" y="318"/>
                  </a:lnTo>
                  <a:cubicBezTo>
                    <a:pt x="18" y="327"/>
                    <a:pt x="18" y="327"/>
                    <a:pt x="18" y="327"/>
                  </a:cubicBezTo>
                  <a:cubicBezTo>
                    <a:pt x="18" y="327"/>
                    <a:pt x="18" y="327"/>
                    <a:pt x="21" y="330"/>
                  </a:cubicBezTo>
                  <a:cubicBezTo>
                    <a:pt x="245" y="12"/>
                    <a:pt x="245" y="12"/>
                    <a:pt x="245" y="12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0" y="315"/>
                    <a:pt x="0" y="315"/>
                    <a:pt x="0" y="315"/>
                  </a:cubicBezTo>
                  <a:lnTo>
                    <a:pt x="3" y="315"/>
                  </a:lnTo>
                  <a:lnTo>
                    <a:pt x="6" y="31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70" tIns="121885" rIns="243770" bIns="121885" anchor="ctr"/>
            <a:lstStyle/>
            <a:p>
              <a:endParaRPr lang="en-US" dirty="0"/>
            </a:p>
          </p:txBody>
        </p:sp>
        <p:sp>
          <p:nvSpPr>
            <p:cNvPr id="7" name="Freeform 1095"/>
            <p:cNvSpPr>
              <a:spLocks noChangeArrowheads="1"/>
            </p:cNvSpPr>
            <p:nvPr/>
          </p:nvSpPr>
          <p:spPr bwMode="auto">
            <a:xfrm>
              <a:off x="10672451" y="11659096"/>
              <a:ext cx="277085" cy="239294"/>
            </a:xfrm>
            <a:custGeom>
              <a:avLst/>
              <a:gdLst>
                <a:gd name="T0" fmla="*/ 88 w 95"/>
                <a:gd name="T1" fmla="*/ 36 h 82"/>
                <a:gd name="T2" fmla="*/ 88 w 95"/>
                <a:gd name="T3" fmla="*/ 36 h 82"/>
                <a:gd name="T4" fmla="*/ 39 w 95"/>
                <a:gd name="T5" fmla="*/ 2 h 82"/>
                <a:gd name="T6" fmla="*/ 30 w 95"/>
                <a:gd name="T7" fmla="*/ 0 h 82"/>
                <a:gd name="T8" fmla="*/ 21 w 95"/>
                <a:gd name="T9" fmla="*/ 0 h 82"/>
                <a:gd name="T10" fmla="*/ 0 w 95"/>
                <a:gd name="T11" fmla="*/ 27 h 82"/>
                <a:gd name="T12" fmla="*/ 78 w 95"/>
                <a:gd name="T13" fmla="*/ 81 h 82"/>
                <a:gd name="T14" fmla="*/ 94 w 95"/>
                <a:gd name="T15" fmla="*/ 54 h 82"/>
                <a:gd name="T16" fmla="*/ 88 w 95"/>
                <a:gd name="T17" fmla="*/ 3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" h="82">
                  <a:moveTo>
                    <a:pt x="88" y="36"/>
                  </a:moveTo>
                  <a:lnTo>
                    <a:pt x="88" y="36"/>
                  </a:lnTo>
                  <a:cubicBezTo>
                    <a:pt x="39" y="2"/>
                    <a:pt x="39" y="2"/>
                    <a:pt x="39" y="2"/>
                  </a:cubicBezTo>
                  <a:cubicBezTo>
                    <a:pt x="36" y="0"/>
                    <a:pt x="33" y="0"/>
                    <a:pt x="30" y="0"/>
                  </a:cubicBezTo>
                  <a:cubicBezTo>
                    <a:pt x="27" y="0"/>
                    <a:pt x="24" y="0"/>
                    <a:pt x="21" y="0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78" y="81"/>
                    <a:pt x="78" y="81"/>
                    <a:pt x="78" y="81"/>
                  </a:cubicBezTo>
                  <a:cubicBezTo>
                    <a:pt x="94" y="54"/>
                    <a:pt x="94" y="54"/>
                    <a:pt x="94" y="54"/>
                  </a:cubicBezTo>
                  <a:cubicBezTo>
                    <a:pt x="94" y="48"/>
                    <a:pt x="94" y="39"/>
                    <a:pt x="88" y="36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70" tIns="121885" rIns="243770" bIns="121885" anchor="ctr"/>
            <a:lstStyle/>
            <a:p>
              <a:endParaRPr lang="en-US" dirty="0"/>
            </a:p>
          </p:txBody>
        </p:sp>
        <p:sp>
          <p:nvSpPr>
            <p:cNvPr id="8" name="Freeform 1096"/>
            <p:cNvSpPr>
              <a:spLocks noChangeArrowheads="1"/>
            </p:cNvSpPr>
            <p:nvPr/>
          </p:nvSpPr>
          <p:spPr bwMode="auto">
            <a:xfrm>
              <a:off x="10181258" y="11923578"/>
              <a:ext cx="692708" cy="931969"/>
            </a:xfrm>
            <a:custGeom>
              <a:avLst/>
              <a:gdLst>
                <a:gd name="T0" fmla="*/ 0 w 243"/>
                <a:gd name="T1" fmla="*/ 315 h 325"/>
                <a:gd name="T2" fmla="*/ 0 w 243"/>
                <a:gd name="T3" fmla="*/ 315 h 325"/>
                <a:gd name="T4" fmla="*/ 6 w 243"/>
                <a:gd name="T5" fmla="*/ 318 h 325"/>
                <a:gd name="T6" fmla="*/ 9 w 243"/>
                <a:gd name="T7" fmla="*/ 318 h 325"/>
                <a:gd name="T8" fmla="*/ 18 w 243"/>
                <a:gd name="T9" fmla="*/ 324 h 325"/>
                <a:gd name="T10" fmla="*/ 242 w 243"/>
                <a:gd name="T11" fmla="*/ 12 h 325"/>
                <a:gd name="T12" fmla="*/ 227 w 243"/>
                <a:gd name="T13" fmla="*/ 0 h 325"/>
                <a:gd name="T14" fmla="*/ 0 w 243"/>
                <a:gd name="T15" fmla="*/ 31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3" h="325">
                  <a:moveTo>
                    <a:pt x="0" y="315"/>
                  </a:moveTo>
                  <a:lnTo>
                    <a:pt x="0" y="315"/>
                  </a:lnTo>
                  <a:cubicBezTo>
                    <a:pt x="3" y="315"/>
                    <a:pt x="6" y="315"/>
                    <a:pt x="6" y="318"/>
                  </a:cubicBezTo>
                  <a:cubicBezTo>
                    <a:pt x="9" y="318"/>
                    <a:pt x="9" y="318"/>
                    <a:pt x="9" y="318"/>
                  </a:cubicBezTo>
                  <a:cubicBezTo>
                    <a:pt x="18" y="324"/>
                    <a:pt x="18" y="324"/>
                    <a:pt x="18" y="324"/>
                  </a:cubicBezTo>
                  <a:cubicBezTo>
                    <a:pt x="242" y="12"/>
                    <a:pt x="242" y="12"/>
                    <a:pt x="242" y="12"/>
                  </a:cubicBezTo>
                  <a:cubicBezTo>
                    <a:pt x="227" y="0"/>
                    <a:pt x="227" y="0"/>
                    <a:pt x="227" y="0"/>
                  </a:cubicBezTo>
                  <a:lnTo>
                    <a:pt x="0" y="31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70" tIns="121885" rIns="243770" bIns="121885" anchor="ctr"/>
            <a:lstStyle/>
            <a:p>
              <a:endParaRPr lang="en-US" dirty="0"/>
            </a:p>
          </p:txBody>
        </p:sp>
        <p:sp>
          <p:nvSpPr>
            <p:cNvPr id="9" name="Freeform 1097"/>
            <p:cNvSpPr>
              <a:spLocks noChangeArrowheads="1"/>
            </p:cNvSpPr>
            <p:nvPr/>
          </p:nvSpPr>
          <p:spPr bwMode="auto">
            <a:xfrm>
              <a:off x="9941956" y="12729603"/>
              <a:ext cx="239306" cy="239285"/>
            </a:xfrm>
            <a:custGeom>
              <a:avLst/>
              <a:gdLst>
                <a:gd name="T0" fmla="*/ 78 w 85"/>
                <a:gd name="T1" fmla="*/ 48 h 83"/>
                <a:gd name="T2" fmla="*/ 78 w 85"/>
                <a:gd name="T3" fmla="*/ 48 h 83"/>
                <a:gd name="T4" fmla="*/ 51 w 85"/>
                <a:gd name="T5" fmla="*/ 27 h 83"/>
                <a:gd name="T6" fmla="*/ 42 w 85"/>
                <a:gd name="T7" fmla="*/ 21 h 83"/>
                <a:gd name="T8" fmla="*/ 15 w 85"/>
                <a:gd name="T9" fmla="*/ 3 h 83"/>
                <a:gd name="T10" fmla="*/ 15 w 85"/>
                <a:gd name="T11" fmla="*/ 0 h 83"/>
                <a:gd name="T12" fmla="*/ 12 w 85"/>
                <a:gd name="T13" fmla="*/ 0 h 83"/>
                <a:gd name="T14" fmla="*/ 6 w 85"/>
                <a:gd name="T15" fmla="*/ 15 h 83"/>
                <a:gd name="T16" fmla="*/ 3 w 85"/>
                <a:gd name="T17" fmla="*/ 21 h 83"/>
                <a:gd name="T18" fmla="*/ 0 w 85"/>
                <a:gd name="T19" fmla="*/ 57 h 83"/>
                <a:gd name="T20" fmla="*/ 33 w 85"/>
                <a:gd name="T21" fmla="*/ 82 h 83"/>
                <a:gd name="T22" fmla="*/ 63 w 85"/>
                <a:gd name="T23" fmla="*/ 63 h 83"/>
                <a:gd name="T24" fmla="*/ 69 w 85"/>
                <a:gd name="T25" fmla="*/ 60 h 83"/>
                <a:gd name="T26" fmla="*/ 84 w 85"/>
                <a:gd name="T27" fmla="*/ 51 h 83"/>
                <a:gd name="T28" fmla="*/ 81 w 85"/>
                <a:gd name="T29" fmla="*/ 48 h 83"/>
                <a:gd name="T30" fmla="*/ 78 w 85"/>
                <a:gd name="T31" fmla="*/ 4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5" h="83">
                  <a:moveTo>
                    <a:pt x="78" y="48"/>
                  </a:moveTo>
                  <a:lnTo>
                    <a:pt x="78" y="48"/>
                  </a:lnTo>
                  <a:cubicBezTo>
                    <a:pt x="69" y="45"/>
                    <a:pt x="57" y="36"/>
                    <a:pt x="51" y="27"/>
                  </a:cubicBezTo>
                  <a:cubicBezTo>
                    <a:pt x="42" y="21"/>
                    <a:pt x="42" y="21"/>
                    <a:pt x="42" y="21"/>
                  </a:cubicBezTo>
                  <a:cubicBezTo>
                    <a:pt x="33" y="18"/>
                    <a:pt x="21" y="9"/>
                    <a:pt x="15" y="3"/>
                  </a:cubicBezTo>
                  <a:lnTo>
                    <a:pt x="15" y="0"/>
                  </a:lnTo>
                  <a:cubicBezTo>
                    <a:pt x="12" y="0"/>
                    <a:pt x="12" y="0"/>
                    <a:pt x="12" y="0"/>
                  </a:cubicBezTo>
                  <a:cubicBezTo>
                    <a:pt x="9" y="0"/>
                    <a:pt x="6" y="6"/>
                    <a:pt x="6" y="15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9" y="60"/>
                    <a:pt x="24" y="66"/>
                    <a:pt x="33" y="82"/>
                  </a:cubicBezTo>
                  <a:cubicBezTo>
                    <a:pt x="63" y="63"/>
                    <a:pt x="63" y="63"/>
                    <a:pt x="63" y="63"/>
                  </a:cubicBezTo>
                  <a:cubicBezTo>
                    <a:pt x="69" y="60"/>
                    <a:pt x="69" y="60"/>
                    <a:pt x="69" y="60"/>
                  </a:cubicBezTo>
                  <a:cubicBezTo>
                    <a:pt x="78" y="57"/>
                    <a:pt x="81" y="54"/>
                    <a:pt x="84" y="51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1" y="48"/>
                    <a:pt x="81" y="48"/>
                    <a:pt x="78" y="4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70" tIns="121885" rIns="243770" bIns="121885" anchor="ctr"/>
            <a:lstStyle/>
            <a:p>
              <a:endParaRPr lang="en-US" dirty="0"/>
            </a:p>
          </p:txBody>
        </p:sp>
      </p:grpSp>
      <p:grpSp>
        <p:nvGrpSpPr>
          <p:cNvPr id="10" name="Group 37"/>
          <p:cNvGrpSpPr/>
          <p:nvPr/>
        </p:nvGrpSpPr>
        <p:grpSpPr>
          <a:xfrm rot="19385170">
            <a:off x="3869823" y="6397629"/>
            <a:ext cx="749739" cy="1076511"/>
            <a:chOff x="18561758" y="2385889"/>
            <a:chExt cx="2160750" cy="3102509"/>
          </a:xfrm>
        </p:grpSpPr>
        <p:sp>
          <p:nvSpPr>
            <p:cNvPr id="11" name="Freeform 277"/>
            <p:cNvSpPr>
              <a:spLocks/>
            </p:cNvSpPr>
            <p:nvPr/>
          </p:nvSpPr>
          <p:spPr bwMode="auto">
            <a:xfrm>
              <a:off x="18561758" y="2385889"/>
              <a:ext cx="2160750" cy="3102509"/>
            </a:xfrm>
            <a:custGeom>
              <a:avLst/>
              <a:gdLst>
                <a:gd name="T0" fmla="*/ 0 w 366"/>
                <a:gd name="T1" fmla="*/ 494 h 527"/>
                <a:gd name="T2" fmla="*/ 34 w 366"/>
                <a:gd name="T3" fmla="*/ 527 h 527"/>
                <a:gd name="T4" fmla="*/ 333 w 366"/>
                <a:gd name="T5" fmla="*/ 527 h 527"/>
                <a:gd name="T6" fmla="*/ 366 w 366"/>
                <a:gd name="T7" fmla="*/ 494 h 527"/>
                <a:gd name="T8" fmla="*/ 366 w 366"/>
                <a:gd name="T9" fmla="*/ 34 h 527"/>
                <a:gd name="T10" fmla="*/ 333 w 366"/>
                <a:gd name="T11" fmla="*/ 0 h 527"/>
                <a:gd name="T12" fmla="*/ 34 w 366"/>
                <a:gd name="T13" fmla="*/ 0 h 527"/>
                <a:gd name="T14" fmla="*/ 0 w 366"/>
                <a:gd name="T15" fmla="*/ 34 h 527"/>
                <a:gd name="T16" fmla="*/ 0 w 366"/>
                <a:gd name="T17" fmla="*/ 494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6" h="527">
                  <a:moveTo>
                    <a:pt x="0" y="494"/>
                  </a:moveTo>
                  <a:cubicBezTo>
                    <a:pt x="0" y="512"/>
                    <a:pt x="15" y="527"/>
                    <a:pt x="34" y="527"/>
                  </a:cubicBezTo>
                  <a:cubicBezTo>
                    <a:pt x="333" y="527"/>
                    <a:pt x="333" y="527"/>
                    <a:pt x="333" y="527"/>
                  </a:cubicBezTo>
                  <a:cubicBezTo>
                    <a:pt x="351" y="527"/>
                    <a:pt x="366" y="512"/>
                    <a:pt x="366" y="494"/>
                  </a:cubicBezTo>
                  <a:cubicBezTo>
                    <a:pt x="366" y="34"/>
                    <a:pt x="366" y="34"/>
                    <a:pt x="366" y="34"/>
                  </a:cubicBezTo>
                  <a:cubicBezTo>
                    <a:pt x="366" y="15"/>
                    <a:pt x="351" y="0"/>
                    <a:pt x="333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15" y="0"/>
                    <a:pt x="0" y="15"/>
                    <a:pt x="0" y="34"/>
                  </a:cubicBezTo>
                  <a:lnTo>
                    <a:pt x="0" y="494"/>
                  </a:lnTo>
                  <a:close/>
                </a:path>
              </a:pathLst>
            </a:custGeom>
            <a:solidFill>
              <a:srgbClr val="2D35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Rectangle 278"/>
            <p:cNvSpPr>
              <a:spLocks noChangeArrowheads="1"/>
            </p:cNvSpPr>
            <p:nvPr/>
          </p:nvSpPr>
          <p:spPr bwMode="auto">
            <a:xfrm>
              <a:off x="18721666" y="2532620"/>
              <a:ext cx="1842254" cy="27204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81"/>
            <p:cNvSpPr>
              <a:spLocks/>
            </p:cNvSpPr>
            <p:nvPr/>
          </p:nvSpPr>
          <p:spPr bwMode="auto">
            <a:xfrm>
              <a:off x="18815497" y="3457953"/>
              <a:ext cx="1671773" cy="1718475"/>
            </a:xfrm>
            <a:custGeom>
              <a:avLst/>
              <a:gdLst>
                <a:gd name="T0" fmla="*/ 278 w 283"/>
                <a:gd name="T1" fmla="*/ 292 h 292"/>
                <a:gd name="T2" fmla="*/ 5 w 283"/>
                <a:gd name="T3" fmla="*/ 292 h 292"/>
                <a:gd name="T4" fmla="*/ 0 w 283"/>
                <a:gd name="T5" fmla="*/ 287 h 292"/>
                <a:gd name="T6" fmla="*/ 5 w 283"/>
                <a:gd name="T7" fmla="*/ 283 h 292"/>
                <a:gd name="T8" fmla="*/ 274 w 283"/>
                <a:gd name="T9" fmla="*/ 283 h 292"/>
                <a:gd name="T10" fmla="*/ 274 w 283"/>
                <a:gd name="T11" fmla="*/ 5 h 292"/>
                <a:gd name="T12" fmla="*/ 278 w 283"/>
                <a:gd name="T13" fmla="*/ 0 h 292"/>
                <a:gd name="T14" fmla="*/ 283 w 283"/>
                <a:gd name="T15" fmla="*/ 5 h 292"/>
                <a:gd name="T16" fmla="*/ 283 w 283"/>
                <a:gd name="T17" fmla="*/ 287 h 292"/>
                <a:gd name="T18" fmla="*/ 278 w 283"/>
                <a:gd name="T19" fmla="*/ 292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292">
                  <a:moveTo>
                    <a:pt x="278" y="292"/>
                  </a:moveTo>
                  <a:cubicBezTo>
                    <a:pt x="5" y="292"/>
                    <a:pt x="5" y="292"/>
                    <a:pt x="5" y="292"/>
                  </a:cubicBezTo>
                  <a:cubicBezTo>
                    <a:pt x="2" y="292"/>
                    <a:pt x="0" y="290"/>
                    <a:pt x="0" y="287"/>
                  </a:cubicBezTo>
                  <a:cubicBezTo>
                    <a:pt x="0" y="285"/>
                    <a:pt x="2" y="283"/>
                    <a:pt x="5" y="283"/>
                  </a:cubicBezTo>
                  <a:cubicBezTo>
                    <a:pt x="274" y="283"/>
                    <a:pt x="274" y="283"/>
                    <a:pt x="274" y="283"/>
                  </a:cubicBezTo>
                  <a:cubicBezTo>
                    <a:pt x="274" y="5"/>
                    <a:pt x="274" y="5"/>
                    <a:pt x="274" y="5"/>
                  </a:cubicBezTo>
                  <a:cubicBezTo>
                    <a:pt x="274" y="2"/>
                    <a:pt x="276" y="0"/>
                    <a:pt x="278" y="0"/>
                  </a:cubicBezTo>
                  <a:cubicBezTo>
                    <a:pt x="281" y="0"/>
                    <a:pt x="283" y="2"/>
                    <a:pt x="283" y="5"/>
                  </a:cubicBezTo>
                  <a:cubicBezTo>
                    <a:pt x="283" y="287"/>
                    <a:pt x="283" y="287"/>
                    <a:pt x="283" y="287"/>
                  </a:cubicBezTo>
                  <a:cubicBezTo>
                    <a:pt x="283" y="290"/>
                    <a:pt x="281" y="292"/>
                    <a:pt x="278" y="292"/>
                  </a:cubicBezTo>
                  <a:close/>
                </a:path>
              </a:pathLst>
            </a:custGeom>
            <a:solidFill>
              <a:srgbClr val="BCBC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82"/>
            <p:cNvSpPr>
              <a:spLocks/>
            </p:cNvSpPr>
            <p:nvPr/>
          </p:nvSpPr>
          <p:spPr bwMode="auto">
            <a:xfrm>
              <a:off x="18857787" y="2822118"/>
              <a:ext cx="1433892" cy="70061"/>
            </a:xfrm>
            <a:custGeom>
              <a:avLst/>
              <a:gdLst>
                <a:gd name="T0" fmla="*/ 243 w 243"/>
                <a:gd name="T1" fmla="*/ 6 h 12"/>
                <a:gd name="T2" fmla="*/ 237 w 243"/>
                <a:gd name="T3" fmla="*/ 12 h 12"/>
                <a:gd name="T4" fmla="*/ 6 w 243"/>
                <a:gd name="T5" fmla="*/ 12 h 12"/>
                <a:gd name="T6" fmla="*/ 0 w 243"/>
                <a:gd name="T7" fmla="*/ 6 h 12"/>
                <a:gd name="T8" fmla="*/ 0 w 243"/>
                <a:gd name="T9" fmla="*/ 6 h 12"/>
                <a:gd name="T10" fmla="*/ 6 w 243"/>
                <a:gd name="T11" fmla="*/ 0 h 12"/>
                <a:gd name="T12" fmla="*/ 237 w 243"/>
                <a:gd name="T13" fmla="*/ 0 h 12"/>
                <a:gd name="T14" fmla="*/ 243 w 243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3" h="12">
                  <a:moveTo>
                    <a:pt x="243" y="6"/>
                  </a:moveTo>
                  <a:cubicBezTo>
                    <a:pt x="243" y="10"/>
                    <a:pt x="240" y="12"/>
                    <a:pt x="23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37" y="0"/>
                    <a:pt x="237" y="0"/>
                    <a:pt x="237" y="0"/>
                  </a:cubicBezTo>
                  <a:cubicBezTo>
                    <a:pt x="240" y="0"/>
                    <a:pt x="243" y="3"/>
                    <a:pt x="243" y="6"/>
                  </a:cubicBezTo>
                  <a:close/>
                </a:path>
              </a:pathLst>
            </a:custGeom>
            <a:solidFill>
              <a:srgbClr val="8FD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283"/>
            <p:cNvSpPr>
              <a:spLocks/>
            </p:cNvSpPr>
            <p:nvPr/>
          </p:nvSpPr>
          <p:spPr bwMode="auto">
            <a:xfrm>
              <a:off x="18851179" y="2939767"/>
              <a:ext cx="796900" cy="70061"/>
            </a:xfrm>
            <a:custGeom>
              <a:avLst/>
              <a:gdLst>
                <a:gd name="T0" fmla="*/ 129 w 135"/>
                <a:gd name="T1" fmla="*/ 0 h 12"/>
                <a:gd name="T2" fmla="*/ 6 w 135"/>
                <a:gd name="T3" fmla="*/ 0 h 12"/>
                <a:gd name="T4" fmla="*/ 0 w 135"/>
                <a:gd name="T5" fmla="*/ 6 h 12"/>
                <a:gd name="T6" fmla="*/ 6 w 135"/>
                <a:gd name="T7" fmla="*/ 12 h 12"/>
                <a:gd name="T8" fmla="*/ 129 w 135"/>
                <a:gd name="T9" fmla="*/ 12 h 12"/>
                <a:gd name="T10" fmla="*/ 135 w 135"/>
                <a:gd name="T11" fmla="*/ 6 h 12"/>
                <a:gd name="T12" fmla="*/ 129 w 135"/>
                <a:gd name="T13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5" h="12">
                  <a:moveTo>
                    <a:pt x="129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129" y="12"/>
                    <a:pt x="129" y="12"/>
                    <a:pt x="129" y="12"/>
                  </a:cubicBezTo>
                  <a:cubicBezTo>
                    <a:pt x="132" y="12"/>
                    <a:pt x="135" y="9"/>
                    <a:pt x="135" y="6"/>
                  </a:cubicBezTo>
                  <a:cubicBezTo>
                    <a:pt x="135" y="3"/>
                    <a:pt x="132" y="0"/>
                    <a:pt x="129" y="0"/>
                  </a:cubicBezTo>
                  <a:close/>
                </a:path>
              </a:pathLst>
            </a:custGeom>
            <a:solidFill>
              <a:srgbClr val="8FD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284"/>
            <p:cNvSpPr>
              <a:spLocks/>
            </p:cNvSpPr>
            <p:nvPr/>
          </p:nvSpPr>
          <p:spPr bwMode="auto">
            <a:xfrm>
              <a:off x="19712836" y="2945054"/>
              <a:ext cx="377966" cy="64773"/>
            </a:xfrm>
            <a:custGeom>
              <a:avLst/>
              <a:gdLst>
                <a:gd name="T0" fmla="*/ 59 w 64"/>
                <a:gd name="T1" fmla="*/ 0 h 11"/>
                <a:gd name="T2" fmla="*/ 6 w 64"/>
                <a:gd name="T3" fmla="*/ 0 h 11"/>
                <a:gd name="T4" fmla="*/ 0 w 64"/>
                <a:gd name="T5" fmla="*/ 5 h 11"/>
                <a:gd name="T6" fmla="*/ 6 w 64"/>
                <a:gd name="T7" fmla="*/ 11 h 11"/>
                <a:gd name="T8" fmla="*/ 59 w 64"/>
                <a:gd name="T9" fmla="*/ 11 h 11"/>
                <a:gd name="T10" fmla="*/ 64 w 64"/>
                <a:gd name="T11" fmla="*/ 5 h 11"/>
                <a:gd name="T12" fmla="*/ 59 w 64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11">
                  <a:moveTo>
                    <a:pt x="59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5"/>
                  </a:cubicBezTo>
                  <a:cubicBezTo>
                    <a:pt x="0" y="8"/>
                    <a:pt x="3" y="11"/>
                    <a:pt x="6" y="11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62" y="11"/>
                    <a:pt x="64" y="8"/>
                    <a:pt x="64" y="5"/>
                  </a:cubicBezTo>
                  <a:cubicBezTo>
                    <a:pt x="64" y="2"/>
                    <a:pt x="62" y="0"/>
                    <a:pt x="59" y="0"/>
                  </a:cubicBezTo>
                  <a:close/>
                </a:path>
              </a:pathLst>
            </a:custGeom>
            <a:solidFill>
              <a:srgbClr val="8FD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285"/>
            <p:cNvSpPr>
              <a:spLocks/>
            </p:cNvSpPr>
            <p:nvPr/>
          </p:nvSpPr>
          <p:spPr bwMode="auto">
            <a:xfrm>
              <a:off x="18857787" y="3057417"/>
              <a:ext cx="1433892" cy="70061"/>
            </a:xfrm>
            <a:custGeom>
              <a:avLst/>
              <a:gdLst>
                <a:gd name="T0" fmla="*/ 243 w 243"/>
                <a:gd name="T1" fmla="*/ 6 h 12"/>
                <a:gd name="T2" fmla="*/ 237 w 243"/>
                <a:gd name="T3" fmla="*/ 12 h 12"/>
                <a:gd name="T4" fmla="*/ 6 w 243"/>
                <a:gd name="T5" fmla="*/ 12 h 12"/>
                <a:gd name="T6" fmla="*/ 0 w 243"/>
                <a:gd name="T7" fmla="*/ 6 h 12"/>
                <a:gd name="T8" fmla="*/ 0 w 243"/>
                <a:gd name="T9" fmla="*/ 6 h 12"/>
                <a:gd name="T10" fmla="*/ 6 w 243"/>
                <a:gd name="T11" fmla="*/ 0 h 12"/>
                <a:gd name="T12" fmla="*/ 237 w 243"/>
                <a:gd name="T13" fmla="*/ 0 h 12"/>
                <a:gd name="T14" fmla="*/ 243 w 243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3" h="12">
                  <a:moveTo>
                    <a:pt x="243" y="6"/>
                  </a:moveTo>
                  <a:cubicBezTo>
                    <a:pt x="243" y="10"/>
                    <a:pt x="241" y="12"/>
                    <a:pt x="23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10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37" y="0"/>
                    <a:pt x="237" y="0"/>
                    <a:pt x="237" y="0"/>
                  </a:cubicBezTo>
                  <a:cubicBezTo>
                    <a:pt x="241" y="0"/>
                    <a:pt x="243" y="3"/>
                    <a:pt x="243" y="6"/>
                  </a:cubicBezTo>
                  <a:close/>
                </a:path>
              </a:pathLst>
            </a:custGeom>
            <a:solidFill>
              <a:srgbClr val="8FD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86"/>
            <p:cNvSpPr>
              <a:spLocks/>
            </p:cNvSpPr>
            <p:nvPr/>
          </p:nvSpPr>
          <p:spPr bwMode="auto">
            <a:xfrm>
              <a:off x="19282008" y="3192251"/>
              <a:ext cx="377966" cy="59485"/>
            </a:xfrm>
            <a:custGeom>
              <a:avLst/>
              <a:gdLst>
                <a:gd name="T0" fmla="*/ 64 w 64"/>
                <a:gd name="T1" fmla="*/ 5 h 10"/>
                <a:gd name="T2" fmla="*/ 58 w 64"/>
                <a:gd name="T3" fmla="*/ 10 h 10"/>
                <a:gd name="T4" fmla="*/ 6 w 64"/>
                <a:gd name="T5" fmla="*/ 10 h 10"/>
                <a:gd name="T6" fmla="*/ 0 w 64"/>
                <a:gd name="T7" fmla="*/ 5 h 10"/>
                <a:gd name="T8" fmla="*/ 0 w 64"/>
                <a:gd name="T9" fmla="*/ 5 h 10"/>
                <a:gd name="T10" fmla="*/ 6 w 64"/>
                <a:gd name="T11" fmla="*/ 0 h 10"/>
                <a:gd name="T12" fmla="*/ 58 w 64"/>
                <a:gd name="T13" fmla="*/ 0 h 10"/>
                <a:gd name="T14" fmla="*/ 64 w 64"/>
                <a:gd name="T15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10">
                  <a:moveTo>
                    <a:pt x="64" y="5"/>
                  </a:moveTo>
                  <a:cubicBezTo>
                    <a:pt x="64" y="8"/>
                    <a:pt x="61" y="10"/>
                    <a:pt x="58" y="10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3" y="10"/>
                    <a:pt x="0" y="8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61" y="0"/>
                    <a:pt x="64" y="2"/>
                    <a:pt x="64" y="5"/>
                  </a:cubicBezTo>
                  <a:close/>
                </a:path>
              </a:pathLst>
            </a:custGeom>
            <a:solidFill>
              <a:srgbClr val="8FD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87"/>
            <p:cNvSpPr>
              <a:spLocks/>
            </p:cNvSpPr>
            <p:nvPr/>
          </p:nvSpPr>
          <p:spPr bwMode="auto">
            <a:xfrm>
              <a:off x="18857787" y="3192251"/>
              <a:ext cx="371358" cy="59485"/>
            </a:xfrm>
            <a:custGeom>
              <a:avLst/>
              <a:gdLst>
                <a:gd name="T0" fmla="*/ 58 w 63"/>
                <a:gd name="T1" fmla="*/ 0 h 10"/>
                <a:gd name="T2" fmla="*/ 5 w 63"/>
                <a:gd name="T3" fmla="*/ 0 h 10"/>
                <a:gd name="T4" fmla="*/ 0 w 63"/>
                <a:gd name="T5" fmla="*/ 5 h 10"/>
                <a:gd name="T6" fmla="*/ 5 w 63"/>
                <a:gd name="T7" fmla="*/ 10 h 10"/>
                <a:gd name="T8" fmla="*/ 58 w 63"/>
                <a:gd name="T9" fmla="*/ 10 h 10"/>
                <a:gd name="T10" fmla="*/ 63 w 63"/>
                <a:gd name="T11" fmla="*/ 5 h 10"/>
                <a:gd name="T12" fmla="*/ 58 w 63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0">
                  <a:moveTo>
                    <a:pt x="58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58" y="10"/>
                    <a:pt x="58" y="10"/>
                    <a:pt x="58" y="10"/>
                  </a:cubicBezTo>
                  <a:cubicBezTo>
                    <a:pt x="61" y="10"/>
                    <a:pt x="63" y="8"/>
                    <a:pt x="63" y="5"/>
                  </a:cubicBezTo>
                  <a:cubicBezTo>
                    <a:pt x="63" y="2"/>
                    <a:pt x="61" y="0"/>
                    <a:pt x="58" y="0"/>
                  </a:cubicBezTo>
                  <a:close/>
                </a:path>
              </a:pathLst>
            </a:custGeom>
            <a:solidFill>
              <a:srgbClr val="8FD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88"/>
            <p:cNvSpPr>
              <a:spLocks/>
            </p:cNvSpPr>
            <p:nvPr/>
          </p:nvSpPr>
          <p:spPr bwMode="auto">
            <a:xfrm>
              <a:off x="18845893" y="3357488"/>
              <a:ext cx="1433892" cy="70061"/>
            </a:xfrm>
            <a:custGeom>
              <a:avLst/>
              <a:gdLst>
                <a:gd name="T0" fmla="*/ 243 w 243"/>
                <a:gd name="T1" fmla="*/ 6 h 12"/>
                <a:gd name="T2" fmla="*/ 237 w 243"/>
                <a:gd name="T3" fmla="*/ 12 h 12"/>
                <a:gd name="T4" fmla="*/ 6 w 243"/>
                <a:gd name="T5" fmla="*/ 12 h 12"/>
                <a:gd name="T6" fmla="*/ 0 w 243"/>
                <a:gd name="T7" fmla="*/ 6 h 12"/>
                <a:gd name="T8" fmla="*/ 0 w 243"/>
                <a:gd name="T9" fmla="*/ 6 h 12"/>
                <a:gd name="T10" fmla="*/ 6 w 243"/>
                <a:gd name="T11" fmla="*/ 0 h 12"/>
                <a:gd name="T12" fmla="*/ 237 w 243"/>
                <a:gd name="T13" fmla="*/ 0 h 12"/>
                <a:gd name="T14" fmla="*/ 243 w 243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3" h="12">
                  <a:moveTo>
                    <a:pt x="243" y="6"/>
                  </a:moveTo>
                  <a:cubicBezTo>
                    <a:pt x="243" y="9"/>
                    <a:pt x="241" y="12"/>
                    <a:pt x="23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237" y="0"/>
                    <a:pt x="237" y="0"/>
                    <a:pt x="237" y="0"/>
                  </a:cubicBezTo>
                  <a:cubicBezTo>
                    <a:pt x="241" y="0"/>
                    <a:pt x="243" y="3"/>
                    <a:pt x="243" y="6"/>
                  </a:cubicBezTo>
                  <a:close/>
                </a:path>
              </a:pathLst>
            </a:custGeom>
            <a:solidFill>
              <a:srgbClr val="8FD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289"/>
            <p:cNvSpPr>
              <a:spLocks/>
            </p:cNvSpPr>
            <p:nvPr/>
          </p:nvSpPr>
          <p:spPr bwMode="auto">
            <a:xfrm>
              <a:off x="18839286" y="3475138"/>
              <a:ext cx="796900" cy="64773"/>
            </a:xfrm>
            <a:custGeom>
              <a:avLst/>
              <a:gdLst>
                <a:gd name="T0" fmla="*/ 130 w 135"/>
                <a:gd name="T1" fmla="*/ 0 h 11"/>
                <a:gd name="T2" fmla="*/ 6 w 135"/>
                <a:gd name="T3" fmla="*/ 0 h 11"/>
                <a:gd name="T4" fmla="*/ 0 w 135"/>
                <a:gd name="T5" fmla="*/ 6 h 11"/>
                <a:gd name="T6" fmla="*/ 6 w 135"/>
                <a:gd name="T7" fmla="*/ 11 h 11"/>
                <a:gd name="T8" fmla="*/ 130 w 135"/>
                <a:gd name="T9" fmla="*/ 11 h 11"/>
                <a:gd name="T10" fmla="*/ 135 w 135"/>
                <a:gd name="T11" fmla="*/ 6 h 11"/>
                <a:gd name="T12" fmla="*/ 130 w 135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5" h="11">
                  <a:moveTo>
                    <a:pt x="13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130" y="11"/>
                    <a:pt x="130" y="11"/>
                    <a:pt x="130" y="11"/>
                  </a:cubicBezTo>
                  <a:cubicBezTo>
                    <a:pt x="133" y="11"/>
                    <a:pt x="135" y="9"/>
                    <a:pt x="135" y="6"/>
                  </a:cubicBezTo>
                  <a:cubicBezTo>
                    <a:pt x="135" y="2"/>
                    <a:pt x="133" y="0"/>
                    <a:pt x="130" y="0"/>
                  </a:cubicBezTo>
                  <a:close/>
                </a:path>
              </a:pathLst>
            </a:custGeom>
            <a:solidFill>
              <a:srgbClr val="8FD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290"/>
            <p:cNvSpPr>
              <a:spLocks/>
            </p:cNvSpPr>
            <p:nvPr/>
          </p:nvSpPr>
          <p:spPr bwMode="auto">
            <a:xfrm>
              <a:off x="19707550" y="3475138"/>
              <a:ext cx="371358" cy="64773"/>
            </a:xfrm>
            <a:custGeom>
              <a:avLst/>
              <a:gdLst>
                <a:gd name="T0" fmla="*/ 58 w 63"/>
                <a:gd name="T1" fmla="*/ 0 h 11"/>
                <a:gd name="T2" fmla="*/ 5 w 63"/>
                <a:gd name="T3" fmla="*/ 0 h 11"/>
                <a:gd name="T4" fmla="*/ 0 w 63"/>
                <a:gd name="T5" fmla="*/ 6 h 11"/>
                <a:gd name="T6" fmla="*/ 5 w 63"/>
                <a:gd name="T7" fmla="*/ 11 h 11"/>
                <a:gd name="T8" fmla="*/ 58 w 63"/>
                <a:gd name="T9" fmla="*/ 11 h 11"/>
                <a:gd name="T10" fmla="*/ 63 w 63"/>
                <a:gd name="T11" fmla="*/ 6 h 11"/>
                <a:gd name="T12" fmla="*/ 58 w 63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1">
                  <a:moveTo>
                    <a:pt x="58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9"/>
                    <a:pt x="2" y="11"/>
                    <a:pt x="5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61" y="11"/>
                    <a:pt x="63" y="9"/>
                    <a:pt x="63" y="6"/>
                  </a:cubicBezTo>
                  <a:cubicBezTo>
                    <a:pt x="63" y="3"/>
                    <a:pt x="61" y="0"/>
                    <a:pt x="58" y="0"/>
                  </a:cubicBezTo>
                  <a:close/>
                </a:path>
              </a:pathLst>
            </a:custGeom>
            <a:solidFill>
              <a:srgbClr val="8FD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291"/>
            <p:cNvSpPr>
              <a:spLocks/>
            </p:cNvSpPr>
            <p:nvPr/>
          </p:nvSpPr>
          <p:spPr bwMode="auto">
            <a:xfrm>
              <a:off x="18851179" y="3592787"/>
              <a:ext cx="1435214" cy="71383"/>
            </a:xfrm>
            <a:custGeom>
              <a:avLst/>
              <a:gdLst>
                <a:gd name="T0" fmla="*/ 243 w 243"/>
                <a:gd name="T1" fmla="*/ 6 h 12"/>
                <a:gd name="T2" fmla="*/ 237 w 243"/>
                <a:gd name="T3" fmla="*/ 12 h 12"/>
                <a:gd name="T4" fmla="*/ 6 w 243"/>
                <a:gd name="T5" fmla="*/ 12 h 12"/>
                <a:gd name="T6" fmla="*/ 0 w 243"/>
                <a:gd name="T7" fmla="*/ 6 h 12"/>
                <a:gd name="T8" fmla="*/ 0 w 243"/>
                <a:gd name="T9" fmla="*/ 6 h 12"/>
                <a:gd name="T10" fmla="*/ 6 w 243"/>
                <a:gd name="T11" fmla="*/ 0 h 12"/>
                <a:gd name="T12" fmla="*/ 237 w 243"/>
                <a:gd name="T13" fmla="*/ 0 h 12"/>
                <a:gd name="T14" fmla="*/ 243 w 243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3" h="12">
                  <a:moveTo>
                    <a:pt x="243" y="6"/>
                  </a:moveTo>
                  <a:cubicBezTo>
                    <a:pt x="243" y="9"/>
                    <a:pt x="240" y="12"/>
                    <a:pt x="23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237" y="0"/>
                    <a:pt x="237" y="0"/>
                    <a:pt x="237" y="0"/>
                  </a:cubicBezTo>
                  <a:cubicBezTo>
                    <a:pt x="240" y="0"/>
                    <a:pt x="243" y="3"/>
                    <a:pt x="243" y="6"/>
                  </a:cubicBezTo>
                  <a:close/>
                </a:path>
              </a:pathLst>
            </a:custGeom>
            <a:solidFill>
              <a:srgbClr val="8FD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292"/>
            <p:cNvSpPr>
              <a:spLocks/>
            </p:cNvSpPr>
            <p:nvPr/>
          </p:nvSpPr>
          <p:spPr bwMode="auto">
            <a:xfrm>
              <a:off x="19276721" y="3722334"/>
              <a:ext cx="371358" cy="64773"/>
            </a:xfrm>
            <a:custGeom>
              <a:avLst/>
              <a:gdLst>
                <a:gd name="T0" fmla="*/ 63 w 63"/>
                <a:gd name="T1" fmla="*/ 6 h 11"/>
                <a:gd name="T2" fmla="*/ 58 w 63"/>
                <a:gd name="T3" fmla="*/ 11 h 11"/>
                <a:gd name="T4" fmla="*/ 5 w 63"/>
                <a:gd name="T5" fmla="*/ 11 h 11"/>
                <a:gd name="T6" fmla="*/ 0 w 63"/>
                <a:gd name="T7" fmla="*/ 6 h 11"/>
                <a:gd name="T8" fmla="*/ 0 w 63"/>
                <a:gd name="T9" fmla="*/ 6 h 11"/>
                <a:gd name="T10" fmla="*/ 5 w 63"/>
                <a:gd name="T11" fmla="*/ 0 h 11"/>
                <a:gd name="T12" fmla="*/ 58 w 63"/>
                <a:gd name="T13" fmla="*/ 0 h 11"/>
                <a:gd name="T14" fmla="*/ 63 w 63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" h="11">
                  <a:moveTo>
                    <a:pt x="63" y="6"/>
                  </a:moveTo>
                  <a:cubicBezTo>
                    <a:pt x="63" y="9"/>
                    <a:pt x="61" y="11"/>
                    <a:pt x="58" y="1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61" y="0"/>
                    <a:pt x="63" y="3"/>
                    <a:pt x="63" y="6"/>
                  </a:cubicBezTo>
                  <a:close/>
                </a:path>
              </a:pathLst>
            </a:custGeom>
            <a:solidFill>
              <a:srgbClr val="8FD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293"/>
            <p:cNvSpPr>
              <a:spLocks/>
            </p:cNvSpPr>
            <p:nvPr/>
          </p:nvSpPr>
          <p:spPr bwMode="auto">
            <a:xfrm>
              <a:off x="18845893" y="3722334"/>
              <a:ext cx="377966" cy="64773"/>
            </a:xfrm>
            <a:custGeom>
              <a:avLst/>
              <a:gdLst>
                <a:gd name="T0" fmla="*/ 58 w 64"/>
                <a:gd name="T1" fmla="*/ 0 h 11"/>
                <a:gd name="T2" fmla="*/ 5 w 64"/>
                <a:gd name="T3" fmla="*/ 0 h 11"/>
                <a:gd name="T4" fmla="*/ 0 w 64"/>
                <a:gd name="T5" fmla="*/ 6 h 11"/>
                <a:gd name="T6" fmla="*/ 5 w 64"/>
                <a:gd name="T7" fmla="*/ 11 h 11"/>
                <a:gd name="T8" fmla="*/ 58 w 64"/>
                <a:gd name="T9" fmla="*/ 11 h 11"/>
                <a:gd name="T10" fmla="*/ 64 w 64"/>
                <a:gd name="T11" fmla="*/ 6 h 11"/>
                <a:gd name="T12" fmla="*/ 58 w 64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11">
                  <a:moveTo>
                    <a:pt x="58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9"/>
                    <a:pt x="2" y="11"/>
                    <a:pt x="5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61" y="11"/>
                    <a:pt x="64" y="9"/>
                    <a:pt x="64" y="6"/>
                  </a:cubicBezTo>
                  <a:cubicBezTo>
                    <a:pt x="64" y="3"/>
                    <a:pt x="61" y="0"/>
                    <a:pt x="58" y="0"/>
                  </a:cubicBezTo>
                  <a:close/>
                </a:path>
              </a:pathLst>
            </a:custGeom>
            <a:solidFill>
              <a:srgbClr val="8FD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294"/>
            <p:cNvSpPr>
              <a:spLocks/>
            </p:cNvSpPr>
            <p:nvPr/>
          </p:nvSpPr>
          <p:spPr bwMode="auto">
            <a:xfrm>
              <a:off x="18839286" y="4576284"/>
              <a:ext cx="1435214" cy="70061"/>
            </a:xfrm>
            <a:custGeom>
              <a:avLst/>
              <a:gdLst>
                <a:gd name="T0" fmla="*/ 243 w 243"/>
                <a:gd name="T1" fmla="*/ 6 h 12"/>
                <a:gd name="T2" fmla="*/ 237 w 243"/>
                <a:gd name="T3" fmla="*/ 12 h 12"/>
                <a:gd name="T4" fmla="*/ 6 w 243"/>
                <a:gd name="T5" fmla="*/ 12 h 12"/>
                <a:gd name="T6" fmla="*/ 0 w 243"/>
                <a:gd name="T7" fmla="*/ 6 h 12"/>
                <a:gd name="T8" fmla="*/ 0 w 243"/>
                <a:gd name="T9" fmla="*/ 6 h 12"/>
                <a:gd name="T10" fmla="*/ 6 w 243"/>
                <a:gd name="T11" fmla="*/ 0 h 12"/>
                <a:gd name="T12" fmla="*/ 237 w 243"/>
                <a:gd name="T13" fmla="*/ 0 h 12"/>
                <a:gd name="T14" fmla="*/ 243 w 243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3" h="12">
                  <a:moveTo>
                    <a:pt x="243" y="6"/>
                  </a:moveTo>
                  <a:cubicBezTo>
                    <a:pt x="243" y="9"/>
                    <a:pt x="240" y="12"/>
                    <a:pt x="23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237" y="0"/>
                    <a:pt x="237" y="0"/>
                    <a:pt x="237" y="0"/>
                  </a:cubicBezTo>
                  <a:cubicBezTo>
                    <a:pt x="240" y="0"/>
                    <a:pt x="243" y="2"/>
                    <a:pt x="243" y="6"/>
                  </a:cubicBezTo>
                  <a:close/>
                </a:path>
              </a:pathLst>
            </a:custGeom>
            <a:solidFill>
              <a:srgbClr val="8FD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95"/>
            <p:cNvSpPr>
              <a:spLocks/>
            </p:cNvSpPr>
            <p:nvPr/>
          </p:nvSpPr>
          <p:spPr bwMode="auto">
            <a:xfrm>
              <a:off x="18833999" y="4693934"/>
              <a:ext cx="796900" cy="64773"/>
            </a:xfrm>
            <a:custGeom>
              <a:avLst/>
              <a:gdLst>
                <a:gd name="T0" fmla="*/ 129 w 135"/>
                <a:gd name="T1" fmla="*/ 0 h 11"/>
                <a:gd name="T2" fmla="*/ 6 w 135"/>
                <a:gd name="T3" fmla="*/ 0 h 11"/>
                <a:gd name="T4" fmla="*/ 0 w 135"/>
                <a:gd name="T5" fmla="*/ 5 h 11"/>
                <a:gd name="T6" fmla="*/ 6 w 135"/>
                <a:gd name="T7" fmla="*/ 11 h 11"/>
                <a:gd name="T8" fmla="*/ 129 w 135"/>
                <a:gd name="T9" fmla="*/ 11 h 11"/>
                <a:gd name="T10" fmla="*/ 135 w 135"/>
                <a:gd name="T11" fmla="*/ 5 h 11"/>
                <a:gd name="T12" fmla="*/ 129 w 135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5" h="11">
                  <a:moveTo>
                    <a:pt x="129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2" y="11"/>
                    <a:pt x="6" y="11"/>
                  </a:cubicBezTo>
                  <a:cubicBezTo>
                    <a:pt x="129" y="11"/>
                    <a:pt x="129" y="11"/>
                    <a:pt x="129" y="11"/>
                  </a:cubicBezTo>
                  <a:cubicBezTo>
                    <a:pt x="132" y="11"/>
                    <a:pt x="135" y="9"/>
                    <a:pt x="135" y="5"/>
                  </a:cubicBezTo>
                  <a:cubicBezTo>
                    <a:pt x="135" y="2"/>
                    <a:pt x="132" y="0"/>
                    <a:pt x="129" y="0"/>
                  </a:cubicBezTo>
                  <a:close/>
                </a:path>
              </a:pathLst>
            </a:custGeom>
            <a:solidFill>
              <a:srgbClr val="8FD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96"/>
            <p:cNvSpPr>
              <a:spLocks/>
            </p:cNvSpPr>
            <p:nvPr/>
          </p:nvSpPr>
          <p:spPr bwMode="auto">
            <a:xfrm>
              <a:off x="19695656" y="4693934"/>
              <a:ext cx="377966" cy="64773"/>
            </a:xfrm>
            <a:custGeom>
              <a:avLst/>
              <a:gdLst>
                <a:gd name="T0" fmla="*/ 59 w 64"/>
                <a:gd name="T1" fmla="*/ 0 h 11"/>
                <a:gd name="T2" fmla="*/ 6 w 64"/>
                <a:gd name="T3" fmla="*/ 0 h 11"/>
                <a:gd name="T4" fmla="*/ 0 w 64"/>
                <a:gd name="T5" fmla="*/ 6 h 11"/>
                <a:gd name="T6" fmla="*/ 6 w 64"/>
                <a:gd name="T7" fmla="*/ 11 h 11"/>
                <a:gd name="T8" fmla="*/ 59 w 64"/>
                <a:gd name="T9" fmla="*/ 11 h 11"/>
                <a:gd name="T10" fmla="*/ 64 w 64"/>
                <a:gd name="T11" fmla="*/ 6 h 11"/>
                <a:gd name="T12" fmla="*/ 59 w 64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11">
                  <a:moveTo>
                    <a:pt x="59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1"/>
                    <a:pt x="6" y="11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62" y="11"/>
                    <a:pt x="64" y="9"/>
                    <a:pt x="64" y="6"/>
                  </a:cubicBezTo>
                  <a:cubicBezTo>
                    <a:pt x="64" y="3"/>
                    <a:pt x="62" y="0"/>
                    <a:pt x="59" y="0"/>
                  </a:cubicBezTo>
                  <a:close/>
                </a:path>
              </a:pathLst>
            </a:custGeom>
            <a:solidFill>
              <a:srgbClr val="8FD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297"/>
            <p:cNvSpPr>
              <a:spLocks/>
            </p:cNvSpPr>
            <p:nvPr/>
          </p:nvSpPr>
          <p:spPr bwMode="auto">
            <a:xfrm>
              <a:off x="18839286" y="4811583"/>
              <a:ext cx="1435214" cy="71383"/>
            </a:xfrm>
            <a:custGeom>
              <a:avLst/>
              <a:gdLst>
                <a:gd name="T0" fmla="*/ 243 w 243"/>
                <a:gd name="T1" fmla="*/ 6 h 12"/>
                <a:gd name="T2" fmla="*/ 237 w 243"/>
                <a:gd name="T3" fmla="*/ 12 h 12"/>
                <a:gd name="T4" fmla="*/ 6 w 243"/>
                <a:gd name="T5" fmla="*/ 12 h 12"/>
                <a:gd name="T6" fmla="*/ 0 w 243"/>
                <a:gd name="T7" fmla="*/ 6 h 12"/>
                <a:gd name="T8" fmla="*/ 0 w 243"/>
                <a:gd name="T9" fmla="*/ 6 h 12"/>
                <a:gd name="T10" fmla="*/ 6 w 243"/>
                <a:gd name="T11" fmla="*/ 0 h 12"/>
                <a:gd name="T12" fmla="*/ 237 w 243"/>
                <a:gd name="T13" fmla="*/ 0 h 12"/>
                <a:gd name="T14" fmla="*/ 243 w 243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3" h="12">
                  <a:moveTo>
                    <a:pt x="243" y="6"/>
                  </a:moveTo>
                  <a:cubicBezTo>
                    <a:pt x="243" y="9"/>
                    <a:pt x="241" y="12"/>
                    <a:pt x="23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3" y="12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237" y="0"/>
                    <a:pt x="237" y="0"/>
                    <a:pt x="237" y="0"/>
                  </a:cubicBezTo>
                  <a:cubicBezTo>
                    <a:pt x="241" y="0"/>
                    <a:pt x="243" y="2"/>
                    <a:pt x="243" y="6"/>
                  </a:cubicBezTo>
                  <a:close/>
                </a:path>
              </a:pathLst>
            </a:custGeom>
            <a:solidFill>
              <a:srgbClr val="8FD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298"/>
            <p:cNvSpPr>
              <a:spLocks/>
            </p:cNvSpPr>
            <p:nvPr/>
          </p:nvSpPr>
          <p:spPr bwMode="auto">
            <a:xfrm>
              <a:off x="19264828" y="4941130"/>
              <a:ext cx="377966" cy="64773"/>
            </a:xfrm>
            <a:custGeom>
              <a:avLst/>
              <a:gdLst>
                <a:gd name="T0" fmla="*/ 64 w 64"/>
                <a:gd name="T1" fmla="*/ 6 h 11"/>
                <a:gd name="T2" fmla="*/ 58 w 64"/>
                <a:gd name="T3" fmla="*/ 11 h 11"/>
                <a:gd name="T4" fmla="*/ 6 w 64"/>
                <a:gd name="T5" fmla="*/ 11 h 11"/>
                <a:gd name="T6" fmla="*/ 0 w 64"/>
                <a:gd name="T7" fmla="*/ 6 h 11"/>
                <a:gd name="T8" fmla="*/ 0 w 64"/>
                <a:gd name="T9" fmla="*/ 6 h 11"/>
                <a:gd name="T10" fmla="*/ 6 w 64"/>
                <a:gd name="T11" fmla="*/ 0 h 11"/>
                <a:gd name="T12" fmla="*/ 58 w 64"/>
                <a:gd name="T13" fmla="*/ 0 h 11"/>
                <a:gd name="T14" fmla="*/ 64 w 64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11">
                  <a:moveTo>
                    <a:pt x="64" y="6"/>
                  </a:moveTo>
                  <a:cubicBezTo>
                    <a:pt x="64" y="9"/>
                    <a:pt x="61" y="11"/>
                    <a:pt x="58" y="11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3" y="11"/>
                    <a:pt x="0" y="9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61" y="0"/>
                    <a:pt x="64" y="3"/>
                    <a:pt x="64" y="6"/>
                  </a:cubicBezTo>
                  <a:close/>
                </a:path>
              </a:pathLst>
            </a:custGeom>
            <a:solidFill>
              <a:srgbClr val="8FD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299"/>
            <p:cNvSpPr>
              <a:spLocks/>
            </p:cNvSpPr>
            <p:nvPr/>
          </p:nvSpPr>
          <p:spPr bwMode="auto">
            <a:xfrm>
              <a:off x="18839286" y="4941130"/>
              <a:ext cx="372680" cy="64773"/>
            </a:xfrm>
            <a:custGeom>
              <a:avLst/>
              <a:gdLst>
                <a:gd name="T0" fmla="*/ 58 w 63"/>
                <a:gd name="T1" fmla="*/ 0 h 11"/>
                <a:gd name="T2" fmla="*/ 5 w 63"/>
                <a:gd name="T3" fmla="*/ 0 h 11"/>
                <a:gd name="T4" fmla="*/ 0 w 63"/>
                <a:gd name="T5" fmla="*/ 6 h 11"/>
                <a:gd name="T6" fmla="*/ 5 w 63"/>
                <a:gd name="T7" fmla="*/ 11 h 11"/>
                <a:gd name="T8" fmla="*/ 58 w 63"/>
                <a:gd name="T9" fmla="*/ 11 h 11"/>
                <a:gd name="T10" fmla="*/ 63 w 63"/>
                <a:gd name="T11" fmla="*/ 6 h 11"/>
                <a:gd name="T12" fmla="*/ 58 w 63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1">
                  <a:moveTo>
                    <a:pt x="58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9"/>
                    <a:pt x="2" y="11"/>
                    <a:pt x="5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61" y="11"/>
                    <a:pt x="63" y="9"/>
                    <a:pt x="63" y="6"/>
                  </a:cubicBezTo>
                  <a:cubicBezTo>
                    <a:pt x="63" y="3"/>
                    <a:pt x="61" y="0"/>
                    <a:pt x="58" y="0"/>
                  </a:cubicBezTo>
                  <a:close/>
                </a:path>
              </a:pathLst>
            </a:custGeom>
            <a:solidFill>
              <a:srgbClr val="8FD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300"/>
            <p:cNvSpPr>
              <a:spLocks/>
            </p:cNvSpPr>
            <p:nvPr/>
          </p:nvSpPr>
          <p:spPr bwMode="auto">
            <a:xfrm>
              <a:off x="18869681" y="3875675"/>
              <a:ext cx="1392924" cy="606754"/>
            </a:xfrm>
            <a:custGeom>
              <a:avLst/>
              <a:gdLst>
                <a:gd name="T0" fmla="*/ 5 w 236"/>
                <a:gd name="T1" fmla="*/ 103 h 103"/>
                <a:gd name="T2" fmla="*/ 2 w 236"/>
                <a:gd name="T3" fmla="*/ 102 h 103"/>
                <a:gd name="T4" fmla="*/ 2 w 236"/>
                <a:gd name="T5" fmla="*/ 95 h 103"/>
                <a:gd name="T6" fmla="*/ 63 w 236"/>
                <a:gd name="T7" fmla="*/ 29 h 103"/>
                <a:gd name="T8" fmla="*/ 69 w 236"/>
                <a:gd name="T9" fmla="*/ 28 h 103"/>
                <a:gd name="T10" fmla="*/ 145 w 236"/>
                <a:gd name="T11" fmla="*/ 80 h 103"/>
                <a:gd name="T12" fmla="*/ 228 w 236"/>
                <a:gd name="T13" fmla="*/ 1 h 103"/>
                <a:gd name="T14" fmla="*/ 235 w 236"/>
                <a:gd name="T15" fmla="*/ 2 h 103"/>
                <a:gd name="T16" fmla="*/ 235 w 236"/>
                <a:gd name="T17" fmla="*/ 8 h 103"/>
                <a:gd name="T18" fmla="*/ 148 w 236"/>
                <a:gd name="T19" fmla="*/ 90 h 103"/>
                <a:gd name="T20" fmla="*/ 143 w 236"/>
                <a:gd name="T21" fmla="*/ 90 h 103"/>
                <a:gd name="T22" fmla="*/ 67 w 236"/>
                <a:gd name="T23" fmla="*/ 38 h 103"/>
                <a:gd name="T24" fmla="*/ 8 w 236"/>
                <a:gd name="T25" fmla="*/ 101 h 103"/>
                <a:gd name="T26" fmla="*/ 5 w 236"/>
                <a:gd name="T2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6" h="103">
                  <a:moveTo>
                    <a:pt x="5" y="103"/>
                  </a:moveTo>
                  <a:cubicBezTo>
                    <a:pt x="4" y="103"/>
                    <a:pt x="3" y="102"/>
                    <a:pt x="2" y="102"/>
                  </a:cubicBezTo>
                  <a:cubicBezTo>
                    <a:pt x="0" y="100"/>
                    <a:pt x="0" y="97"/>
                    <a:pt x="2" y="95"/>
                  </a:cubicBezTo>
                  <a:cubicBezTo>
                    <a:pt x="63" y="29"/>
                    <a:pt x="63" y="29"/>
                    <a:pt x="63" y="29"/>
                  </a:cubicBezTo>
                  <a:cubicBezTo>
                    <a:pt x="65" y="27"/>
                    <a:pt x="68" y="27"/>
                    <a:pt x="69" y="28"/>
                  </a:cubicBezTo>
                  <a:cubicBezTo>
                    <a:pt x="145" y="80"/>
                    <a:pt x="145" y="80"/>
                    <a:pt x="145" y="80"/>
                  </a:cubicBezTo>
                  <a:cubicBezTo>
                    <a:pt x="228" y="1"/>
                    <a:pt x="228" y="1"/>
                    <a:pt x="228" y="1"/>
                  </a:cubicBezTo>
                  <a:cubicBezTo>
                    <a:pt x="230" y="0"/>
                    <a:pt x="233" y="0"/>
                    <a:pt x="235" y="2"/>
                  </a:cubicBezTo>
                  <a:cubicBezTo>
                    <a:pt x="236" y="3"/>
                    <a:pt x="236" y="6"/>
                    <a:pt x="235" y="8"/>
                  </a:cubicBezTo>
                  <a:cubicBezTo>
                    <a:pt x="148" y="90"/>
                    <a:pt x="148" y="90"/>
                    <a:pt x="148" y="90"/>
                  </a:cubicBezTo>
                  <a:cubicBezTo>
                    <a:pt x="147" y="91"/>
                    <a:pt x="145" y="91"/>
                    <a:pt x="143" y="90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8" y="101"/>
                    <a:pt x="8" y="101"/>
                    <a:pt x="8" y="101"/>
                  </a:cubicBezTo>
                  <a:cubicBezTo>
                    <a:pt x="7" y="102"/>
                    <a:pt x="6" y="103"/>
                    <a:pt x="5" y="103"/>
                  </a:cubicBezTo>
                  <a:close/>
                </a:path>
              </a:pathLst>
            </a:custGeom>
            <a:solidFill>
              <a:srgbClr val="FF73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Oval 301"/>
            <p:cNvSpPr>
              <a:spLocks noChangeArrowheads="1"/>
            </p:cNvSpPr>
            <p:nvPr/>
          </p:nvSpPr>
          <p:spPr bwMode="auto">
            <a:xfrm>
              <a:off x="19181569" y="3993325"/>
              <a:ext cx="171803" cy="165238"/>
            </a:xfrm>
            <a:prstGeom prst="ellipse">
              <a:avLst/>
            </a:prstGeom>
            <a:solidFill>
              <a:srgbClr val="FF73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Oval 302"/>
            <p:cNvSpPr>
              <a:spLocks noChangeArrowheads="1"/>
            </p:cNvSpPr>
            <p:nvPr/>
          </p:nvSpPr>
          <p:spPr bwMode="auto">
            <a:xfrm>
              <a:off x="19659974" y="4276212"/>
              <a:ext cx="171803" cy="163916"/>
            </a:xfrm>
            <a:prstGeom prst="ellipse">
              <a:avLst/>
            </a:prstGeom>
            <a:solidFill>
              <a:srgbClr val="FF73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5" name="Group 38"/>
          <p:cNvGrpSpPr/>
          <p:nvPr/>
        </p:nvGrpSpPr>
        <p:grpSpPr>
          <a:xfrm>
            <a:off x="4283081" y="2353401"/>
            <a:ext cx="1738194" cy="1732839"/>
            <a:chOff x="131763" y="111125"/>
            <a:chExt cx="3802063" cy="3789363"/>
          </a:xfrm>
        </p:grpSpPr>
        <p:sp>
          <p:nvSpPr>
            <p:cNvPr id="36" name="Freeform 5"/>
            <p:cNvSpPr>
              <a:spLocks/>
            </p:cNvSpPr>
            <p:nvPr/>
          </p:nvSpPr>
          <p:spPr bwMode="auto">
            <a:xfrm>
              <a:off x="1874838" y="1930400"/>
              <a:ext cx="447675" cy="460375"/>
            </a:xfrm>
            <a:custGeom>
              <a:avLst/>
              <a:gdLst>
                <a:gd name="T0" fmla="*/ 11 w 65"/>
                <a:gd name="T1" fmla="*/ 0 h 67"/>
                <a:gd name="T2" fmla="*/ 2 w 65"/>
                <a:gd name="T3" fmla="*/ 8 h 67"/>
                <a:gd name="T4" fmla="*/ 2 w 65"/>
                <a:gd name="T5" fmla="*/ 18 h 67"/>
                <a:gd name="T6" fmla="*/ 52 w 65"/>
                <a:gd name="T7" fmla="*/ 67 h 67"/>
                <a:gd name="T8" fmla="*/ 65 w 65"/>
                <a:gd name="T9" fmla="*/ 54 h 67"/>
                <a:gd name="T10" fmla="*/ 11 w 65"/>
                <a:gd name="T11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7">
                  <a:moveTo>
                    <a:pt x="11" y="0"/>
                  </a:moveTo>
                  <a:cubicBezTo>
                    <a:pt x="2" y="8"/>
                    <a:pt x="2" y="8"/>
                    <a:pt x="2" y="8"/>
                  </a:cubicBezTo>
                  <a:cubicBezTo>
                    <a:pt x="0" y="11"/>
                    <a:pt x="0" y="15"/>
                    <a:pt x="2" y="18"/>
                  </a:cubicBezTo>
                  <a:cubicBezTo>
                    <a:pt x="52" y="67"/>
                    <a:pt x="52" y="67"/>
                    <a:pt x="52" y="67"/>
                  </a:cubicBezTo>
                  <a:cubicBezTo>
                    <a:pt x="65" y="54"/>
                    <a:pt x="65" y="54"/>
                    <a:pt x="65" y="54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FF73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6"/>
            <p:cNvSpPr>
              <a:spLocks/>
            </p:cNvSpPr>
            <p:nvPr/>
          </p:nvSpPr>
          <p:spPr bwMode="auto">
            <a:xfrm>
              <a:off x="2116138" y="2301875"/>
              <a:ext cx="1597025" cy="1598613"/>
            </a:xfrm>
            <a:custGeom>
              <a:avLst/>
              <a:gdLst>
                <a:gd name="T0" fmla="*/ 17 w 232"/>
                <a:gd name="T1" fmla="*/ 13 h 232"/>
                <a:gd name="T2" fmla="*/ 2 w 232"/>
                <a:gd name="T3" fmla="*/ 28 h 232"/>
                <a:gd name="T4" fmla="*/ 2 w 232"/>
                <a:gd name="T5" fmla="*/ 37 h 232"/>
                <a:gd name="T6" fmla="*/ 194 w 232"/>
                <a:gd name="T7" fmla="*/ 229 h 232"/>
                <a:gd name="T8" fmla="*/ 204 w 232"/>
                <a:gd name="T9" fmla="*/ 229 h 232"/>
                <a:gd name="T10" fmla="*/ 232 w 232"/>
                <a:gd name="T11" fmla="*/ 201 h 232"/>
                <a:gd name="T12" fmla="*/ 38 w 232"/>
                <a:gd name="T13" fmla="*/ 8 h 232"/>
                <a:gd name="T14" fmla="*/ 30 w 232"/>
                <a:gd name="T15" fmla="*/ 0 h 232"/>
                <a:gd name="T16" fmla="*/ 17 w 232"/>
                <a:gd name="T17" fmla="*/ 1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232">
                  <a:moveTo>
                    <a:pt x="17" y="13"/>
                  </a:moveTo>
                  <a:cubicBezTo>
                    <a:pt x="2" y="28"/>
                    <a:pt x="2" y="28"/>
                    <a:pt x="2" y="28"/>
                  </a:cubicBezTo>
                  <a:cubicBezTo>
                    <a:pt x="0" y="31"/>
                    <a:pt x="0" y="35"/>
                    <a:pt x="2" y="37"/>
                  </a:cubicBezTo>
                  <a:cubicBezTo>
                    <a:pt x="194" y="229"/>
                    <a:pt x="194" y="229"/>
                    <a:pt x="194" y="229"/>
                  </a:cubicBezTo>
                  <a:cubicBezTo>
                    <a:pt x="197" y="232"/>
                    <a:pt x="201" y="232"/>
                    <a:pt x="204" y="229"/>
                  </a:cubicBezTo>
                  <a:cubicBezTo>
                    <a:pt x="232" y="201"/>
                    <a:pt x="232" y="201"/>
                    <a:pt x="232" y="201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0" y="0"/>
                    <a:pt x="30" y="0"/>
                    <a:pt x="30" y="0"/>
                  </a:cubicBezTo>
                  <a:lnTo>
                    <a:pt x="17" y="13"/>
                  </a:lnTo>
                  <a:close/>
                </a:path>
              </a:pathLst>
            </a:custGeom>
            <a:solidFill>
              <a:srgbClr val="0005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8" name="Freeform 7"/>
            <p:cNvSpPr>
              <a:spLocks/>
            </p:cNvSpPr>
            <p:nvPr/>
          </p:nvSpPr>
          <p:spPr bwMode="auto">
            <a:xfrm>
              <a:off x="1951038" y="1839913"/>
              <a:ext cx="474663" cy="461963"/>
            </a:xfrm>
            <a:custGeom>
              <a:avLst/>
              <a:gdLst>
                <a:gd name="T0" fmla="*/ 69 w 69"/>
                <a:gd name="T1" fmla="*/ 52 h 67"/>
                <a:gd name="T2" fmla="*/ 20 w 69"/>
                <a:gd name="T3" fmla="*/ 2 h 67"/>
                <a:gd name="T4" fmla="*/ 10 w 69"/>
                <a:gd name="T5" fmla="*/ 2 h 67"/>
                <a:gd name="T6" fmla="*/ 0 w 69"/>
                <a:gd name="T7" fmla="*/ 13 h 67"/>
                <a:gd name="T8" fmla="*/ 54 w 69"/>
                <a:gd name="T9" fmla="*/ 67 h 67"/>
                <a:gd name="T10" fmla="*/ 69 w 69"/>
                <a:gd name="T11" fmla="*/ 5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67">
                  <a:moveTo>
                    <a:pt x="69" y="52"/>
                  </a:moveTo>
                  <a:cubicBezTo>
                    <a:pt x="20" y="2"/>
                    <a:pt x="20" y="2"/>
                    <a:pt x="20" y="2"/>
                  </a:cubicBezTo>
                  <a:cubicBezTo>
                    <a:pt x="17" y="0"/>
                    <a:pt x="13" y="0"/>
                    <a:pt x="10" y="2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54" y="67"/>
                    <a:pt x="54" y="67"/>
                    <a:pt x="54" y="67"/>
                  </a:cubicBezTo>
                  <a:lnTo>
                    <a:pt x="69" y="52"/>
                  </a:lnTo>
                  <a:close/>
                </a:path>
              </a:pathLst>
            </a:custGeom>
            <a:solidFill>
              <a:srgbClr val="FF99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8"/>
            <p:cNvSpPr>
              <a:spLocks/>
            </p:cNvSpPr>
            <p:nvPr/>
          </p:nvSpPr>
          <p:spPr bwMode="auto">
            <a:xfrm>
              <a:off x="2322513" y="2074863"/>
              <a:ext cx="1611313" cy="1611313"/>
            </a:xfrm>
            <a:custGeom>
              <a:avLst/>
              <a:gdLst>
                <a:gd name="T0" fmla="*/ 30 w 234"/>
                <a:gd name="T1" fmla="*/ 3 h 234"/>
                <a:gd name="T2" fmla="*/ 15 w 234"/>
                <a:gd name="T3" fmla="*/ 18 h 234"/>
                <a:gd name="T4" fmla="*/ 0 w 234"/>
                <a:gd name="T5" fmla="*/ 33 h 234"/>
                <a:gd name="T6" fmla="*/ 8 w 234"/>
                <a:gd name="T7" fmla="*/ 41 h 234"/>
                <a:gd name="T8" fmla="*/ 202 w 234"/>
                <a:gd name="T9" fmla="*/ 234 h 234"/>
                <a:gd name="T10" fmla="*/ 232 w 234"/>
                <a:gd name="T11" fmla="*/ 204 h 234"/>
                <a:gd name="T12" fmla="*/ 232 w 234"/>
                <a:gd name="T13" fmla="*/ 195 h 234"/>
                <a:gd name="T14" fmla="*/ 40 w 234"/>
                <a:gd name="T15" fmla="*/ 3 h 234"/>
                <a:gd name="T16" fmla="*/ 30 w 234"/>
                <a:gd name="T17" fmla="*/ 3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4" h="234">
                  <a:moveTo>
                    <a:pt x="30" y="3"/>
                  </a:moveTo>
                  <a:cubicBezTo>
                    <a:pt x="15" y="18"/>
                    <a:pt x="15" y="18"/>
                    <a:pt x="15" y="18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202" y="234"/>
                    <a:pt x="202" y="234"/>
                    <a:pt x="202" y="234"/>
                  </a:cubicBezTo>
                  <a:cubicBezTo>
                    <a:pt x="232" y="204"/>
                    <a:pt x="232" y="204"/>
                    <a:pt x="232" y="204"/>
                  </a:cubicBezTo>
                  <a:cubicBezTo>
                    <a:pt x="234" y="202"/>
                    <a:pt x="234" y="197"/>
                    <a:pt x="232" y="195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37" y="0"/>
                    <a:pt x="33" y="0"/>
                    <a:pt x="30" y="3"/>
                  </a:cubicBezTo>
                  <a:close/>
                </a:path>
              </a:pathLst>
            </a:custGeom>
            <a:solidFill>
              <a:srgbClr val="333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9"/>
            <p:cNvSpPr>
              <a:spLocks/>
            </p:cNvSpPr>
            <p:nvPr/>
          </p:nvSpPr>
          <p:spPr bwMode="auto">
            <a:xfrm>
              <a:off x="131763" y="111125"/>
              <a:ext cx="2355850" cy="2355850"/>
            </a:xfrm>
            <a:custGeom>
              <a:avLst/>
              <a:gdLst>
                <a:gd name="T0" fmla="*/ 281 w 342"/>
                <a:gd name="T1" fmla="*/ 61 h 342"/>
                <a:gd name="T2" fmla="*/ 281 w 342"/>
                <a:gd name="T3" fmla="*/ 282 h 342"/>
                <a:gd name="T4" fmla="*/ 61 w 342"/>
                <a:gd name="T5" fmla="*/ 282 h 342"/>
                <a:gd name="T6" fmla="*/ 61 w 342"/>
                <a:gd name="T7" fmla="*/ 61 h 342"/>
                <a:gd name="T8" fmla="*/ 281 w 342"/>
                <a:gd name="T9" fmla="*/ 61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2" h="342">
                  <a:moveTo>
                    <a:pt x="281" y="61"/>
                  </a:moveTo>
                  <a:cubicBezTo>
                    <a:pt x="342" y="122"/>
                    <a:pt x="342" y="221"/>
                    <a:pt x="281" y="282"/>
                  </a:cubicBezTo>
                  <a:cubicBezTo>
                    <a:pt x="220" y="342"/>
                    <a:pt x="122" y="342"/>
                    <a:pt x="61" y="282"/>
                  </a:cubicBezTo>
                  <a:cubicBezTo>
                    <a:pt x="0" y="221"/>
                    <a:pt x="0" y="122"/>
                    <a:pt x="61" y="61"/>
                  </a:cubicBezTo>
                  <a:cubicBezTo>
                    <a:pt x="122" y="0"/>
                    <a:pt x="220" y="0"/>
                    <a:pt x="281" y="61"/>
                  </a:cubicBezTo>
                  <a:close/>
                </a:path>
              </a:pathLst>
            </a:custGeom>
            <a:solidFill>
              <a:srgbClr val="0005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393700" y="379413"/>
              <a:ext cx="1831975" cy="1825625"/>
            </a:xfrm>
            <a:custGeom>
              <a:avLst/>
              <a:gdLst>
                <a:gd name="T0" fmla="*/ 218 w 266"/>
                <a:gd name="T1" fmla="*/ 47 h 265"/>
                <a:gd name="T2" fmla="*/ 218 w 266"/>
                <a:gd name="T3" fmla="*/ 218 h 265"/>
                <a:gd name="T4" fmla="*/ 48 w 266"/>
                <a:gd name="T5" fmla="*/ 218 h 265"/>
                <a:gd name="T6" fmla="*/ 48 w 266"/>
                <a:gd name="T7" fmla="*/ 47 h 265"/>
                <a:gd name="T8" fmla="*/ 218 w 266"/>
                <a:gd name="T9" fmla="*/ 47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265">
                  <a:moveTo>
                    <a:pt x="218" y="47"/>
                  </a:moveTo>
                  <a:cubicBezTo>
                    <a:pt x="266" y="94"/>
                    <a:pt x="266" y="171"/>
                    <a:pt x="218" y="218"/>
                  </a:cubicBezTo>
                  <a:cubicBezTo>
                    <a:pt x="171" y="265"/>
                    <a:pt x="95" y="265"/>
                    <a:pt x="48" y="218"/>
                  </a:cubicBezTo>
                  <a:cubicBezTo>
                    <a:pt x="0" y="171"/>
                    <a:pt x="0" y="94"/>
                    <a:pt x="48" y="47"/>
                  </a:cubicBezTo>
                  <a:cubicBezTo>
                    <a:pt x="95" y="0"/>
                    <a:pt x="171" y="0"/>
                    <a:pt x="218" y="47"/>
                  </a:cubicBezTo>
                  <a:close/>
                </a:path>
              </a:pathLst>
            </a:custGeom>
            <a:solidFill>
              <a:srgbClr val="8FD4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558800" y="758825"/>
              <a:ext cx="371475" cy="1033463"/>
            </a:xfrm>
            <a:custGeom>
              <a:avLst/>
              <a:gdLst>
                <a:gd name="T0" fmla="*/ 51 w 54"/>
                <a:gd name="T1" fmla="*/ 147 h 150"/>
                <a:gd name="T2" fmla="*/ 40 w 54"/>
                <a:gd name="T3" fmla="*/ 147 h 150"/>
                <a:gd name="T4" fmla="*/ 40 w 54"/>
                <a:gd name="T5" fmla="*/ 3 h 150"/>
                <a:gd name="T6" fmla="*/ 51 w 54"/>
                <a:gd name="T7" fmla="*/ 3 h 150"/>
                <a:gd name="T8" fmla="*/ 51 w 54"/>
                <a:gd name="T9" fmla="*/ 14 h 150"/>
                <a:gd name="T10" fmla="*/ 51 w 54"/>
                <a:gd name="T11" fmla="*/ 136 h 150"/>
                <a:gd name="T12" fmla="*/ 51 w 54"/>
                <a:gd name="T13" fmla="*/ 14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150">
                  <a:moveTo>
                    <a:pt x="51" y="147"/>
                  </a:moveTo>
                  <a:cubicBezTo>
                    <a:pt x="48" y="150"/>
                    <a:pt x="43" y="150"/>
                    <a:pt x="40" y="147"/>
                  </a:cubicBezTo>
                  <a:cubicBezTo>
                    <a:pt x="0" y="107"/>
                    <a:pt x="0" y="43"/>
                    <a:pt x="40" y="3"/>
                  </a:cubicBezTo>
                  <a:cubicBezTo>
                    <a:pt x="43" y="0"/>
                    <a:pt x="48" y="0"/>
                    <a:pt x="51" y="3"/>
                  </a:cubicBezTo>
                  <a:cubicBezTo>
                    <a:pt x="54" y="6"/>
                    <a:pt x="54" y="11"/>
                    <a:pt x="51" y="14"/>
                  </a:cubicBezTo>
                  <a:cubicBezTo>
                    <a:pt x="17" y="47"/>
                    <a:pt x="17" y="102"/>
                    <a:pt x="51" y="136"/>
                  </a:cubicBezTo>
                  <a:cubicBezTo>
                    <a:pt x="54" y="139"/>
                    <a:pt x="54" y="144"/>
                    <a:pt x="51" y="1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12"/>
            <p:cNvSpPr>
              <a:spLocks/>
            </p:cNvSpPr>
            <p:nvPr/>
          </p:nvSpPr>
          <p:spPr bwMode="auto">
            <a:xfrm>
              <a:off x="1041400" y="1819275"/>
              <a:ext cx="412750" cy="165100"/>
            </a:xfrm>
            <a:custGeom>
              <a:avLst/>
              <a:gdLst>
                <a:gd name="T0" fmla="*/ 58 w 60"/>
                <a:gd name="T1" fmla="*/ 20 h 24"/>
                <a:gd name="T2" fmla="*/ 53 w 60"/>
                <a:gd name="T3" fmla="*/ 22 h 24"/>
                <a:gd name="T4" fmla="*/ 6 w 60"/>
                <a:gd name="T5" fmla="*/ 16 h 24"/>
                <a:gd name="T6" fmla="*/ 2 w 60"/>
                <a:gd name="T7" fmla="*/ 6 h 24"/>
                <a:gd name="T8" fmla="*/ 12 w 60"/>
                <a:gd name="T9" fmla="*/ 1 h 24"/>
                <a:gd name="T10" fmla="*/ 51 w 60"/>
                <a:gd name="T11" fmla="*/ 6 h 24"/>
                <a:gd name="T12" fmla="*/ 60 w 60"/>
                <a:gd name="T13" fmla="*/ 13 h 24"/>
                <a:gd name="T14" fmla="*/ 58 w 60"/>
                <a:gd name="T15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" h="24">
                  <a:moveTo>
                    <a:pt x="58" y="20"/>
                  </a:moveTo>
                  <a:cubicBezTo>
                    <a:pt x="57" y="21"/>
                    <a:pt x="55" y="22"/>
                    <a:pt x="53" y="22"/>
                  </a:cubicBezTo>
                  <a:cubicBezTo>
                    <a:pt x="37" y="24"/>
                    <a:pt x="21" y="22"/>
                    <a:pt x="6" y="16"/>
                  </a:cubicBezTo>
                  <a:cubicBezTo>
                    <a:pt x="2" y="15"/>
                    <a:pt x="0" y="10"/>
                    <a:pt x="2" y="6"/>
                  </a:cubicBezTo>
                  <a:cubicBezTo>
                    <a:pt x="3" y="2"/>
                    <a:pt x="8" y="0"/>
                    <a:pt x="12" y="1"/>
                  </a:cubicBezTo>
                  <a:cubicBezTo>
                    <a:pt x="24" y="6"/>
                    <a:pt x="38" y="8"/>
                    <a:pt x="51" y="6"/>
                  </a:cubicBezTo>
                  <a:cubicBezTo>
                    <a:pt x="56" y="6"/>
                    <a:pt x="60" y="9"/>
                    <a:pt x="60" y="13"/>
                  </a:cubicBezTo>
                  <a:cubicBezTo>
                    <a:pt x="60" y="16"/>
                    <a:pt x="59" y="18"/>
                    <a:pt x="58" y="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44" name="Group 127"/>
          <p:cNvGrpSpPr/>
          <p:nvPr/>
        </p:nvGrpSpPr>
        <p:grpSpPr>
          <a:xfrm>
            <a:off x="4812792" y="3524649"/>
            <a:ext cx="5643422" cy="7398898"/>
            <a:chOff x="12795250" y="366713"/>
            <a:chExt cx="2738438" cy="3589337"/>
          </a:xfrm>
        </p:grpSpPr>
        <p:sp>
          <p:nvSpPr>
            <p:cNvPr id="45" name="Freeform 129"/>
            <p:cNvSpPr>
              <a:spLocks/>
            </p:cNvSpPr>
            <p:nvPr/>
          </p:nvSpPr>
          <p:spPr bwMode="auto">
            <a:xfrm>
              <a:off x="12795250" y="561975"/>
              <a:ext cx="2687638" cy="3394075"/>
            </a:xfrm>
            <a:custGeom>
              <a:avLst/>
              <a:gdLst>
                <a:gd name="T0" fmla="*/ 9 w 424"/>
                <a:gd name="T1" fmla="*/ 0 h 536"/>
                <a:gd name="T2" fmla="*/ 0 w 424"/>
                <a:gd name="T3" fmla="*/ 25 h 536"/>
                <a:gd name="T4" fmla="*/ 0 w 424"/>
                <a:gd name="T5" fmla="*/ 497 h 536"/>
                <a:gd name="T6" fmla="*/ 39 w 424"/>
                <a:gd name="T7" fmla="*/ 536 h 536"/>
                <a:gd name="T8" fmla="*/ 391 w 424"/>
                <a:gd name="T9" fmla="*/ 536 h 536"/>
                <a:gd name="T10" fmla="*/ 424 w 424"/>
                <a:gd name="T11" fmla="*/ 519 h 536"/>
                <a:gd name="T12" fmla="*/ 393 w 424"/>
                <a:gd name="T13" fmla="*/ 534 h 536"/>
                <a:gd name="T14" fmla="*/ 42 w 424"/>
                <a:gd name="T15" fmla="*/ 534 h 536"/>
                <a:gd name="T16" fmla="*/ 2 w 424"/>
                <a:gd name="T17" fmla="*/ 494 h 536"/>
                <a:gd name="T18" fmla="*/ 2 w 424"/>
                <a:gd name="T19" fmla="*/ 22 h 536"/>
                <a:gd name="T20" fmla="*/ 9 w 424"/>
                <a:gd name="T21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4" h="536">
                  <a:moveTo>
                    <a:pt x="9" y="0"/>
                  </a:moveTo>
                  <a:cubicBezTo>
                    <a:pt x="3" y="6"/>
                    <a:pt x="0" y="15"/>
                    <a:pt x="0" y="25"/>
                  </a:cubicBezTo>
                  <a:cubicBezTo>
                    <a:pt x="0" y="497"/>
                    <a:pt x="0" y="497"/>
                    <a:pt x="0" y="497"/>
                  </a:cubicBezTo>
                  <a:cubicBezTo>
                    <a:pt x="0" y="519"/>
                    <a:pt x="18" y="536"/>
                    <a:pt x="39" y="536"/>
                  </a:cubicBezTo>
                  <a:cubicBezTo>
                    <a:pt x="391" y="536"/>
                    <a:pt x="391" y="536"/>
                    <a:pt x="391" y="536"/>
                  </a:cubicBezTo>
                  <a:cubicBezTo>
                    <a:pt x="405" y="536"/>
                    <a:pt x="416" y="530"/>
                    <a:pt x="424" y="519"/>
                  </a:cubicBezTo>
                  <a:cubicBezTo>
                    <a:pt x="416" y="528"/>
                    <a:pt x="405" y="534"/>
                    <a:pt x="393" y="534"/>
                  </a:cubicBezTo>
                  <a:cubicBezTo>
                    <a:pt x="42" y="534"/>
                    <a:pt x="42" y="534"/>
                    <a:pt x="42" y="534"/>
                  </a:cubicBezTo>
                  <a:cubicBezTo>
                    <a:pt x="20" y="534"/>
                    <a:pt x="2" y="516"/>
                    <a:pt x="2" y="494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2" y="14"/>
                    <a:pt x="5" y="6"/>
                    <a:pt x="9" y="0"/>
                  </a:cubicBezTo>
                </a:path>
              </a:pathLst>
            </a:custGeom>
            <a:solidFill>
              <a:srgbClr val="9395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130"/>
            <p:cNvSpPr>
              <a:spLocks/>
            </p:cNvSpPr>
            <p:nvPr/>
          </p:nvSpPr>
          <p:spPr bwMode="auto">
            <a:xfrm>
              <a:off x="12807950" y="455613"/>
              <a:ext cx="2725738" cy="3487737"/>
            </a:xfrm>
            <a:custGeom>
              <a:avLst/>
              <a:gdLst>
                <a:gd name="T0" fmla="*/ 430 w 430"/>
                <a:gd name="T1" fmla="*/ 511 h 551"/>
                <a:gd name="T2" fmla="*/ 391 w 430"/>
                <a:gd name="T3" fmla="*/ 551 h 551"/>
                <a:gd name="T4" fmla="*/ 40 w 430"/>
                <a:gd name="T5" fmla="*/ 551 h 551"/>
                <a:gd name="T6" fmla="*/ 0 w 430"/>
                <a:gd name="T7" fmla="*/ 511 h 551"/>
                <a:gd name="T8" fmla="*/ 0 w 430"/>
                <a:gd name="T9" fmla="*/ 39 h 551"/>
                <a:gd name="T10" fmla="*/ 40 w 430"/>
                <a:gd name="T11" fmla="*/ 0 h 551"/>
                <a:gd name="T12" fmla="*/ 391 w 430"/>
                <a:gd name="T13" fmla="*/ 0 h 551"/>
                <a:gd name="T14" fmla="*/ 430 w 430"/>
                <a:gd name="T15" fmla="*/ 39 h 551"/>
                <a:gd name="T16" fmla="*/ 430 w 430"/>
                <a:gd name="T17" fmla="*/ 511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0" h="551">
                  <a:moveTo>
                    <a:pt x="430" y="511"/>
                  </a:moveTo>
                  <a:cubicBezTo>
                    <a:pt x="430" y="533"/>
                    <a:pt x="413" y="551"/>
                    <a:pt x="391" y="551"/>
                  </a:cubicBezTo>
                  <a:cubicBezTo>
                    <a:pt x="40" y="551"/>
                    <a:pt x="40" y="551"/>
                    <a:pt x="40" y="551"/>
                  </a:cubicBezTo>
                  <a:cubicBezTo>
                    <a:pt x="18" y="551"/>
                    <a:pt x="0" y="533"/>
                    <a:pt x="0" y="511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17"/>
                    <a:pt x="18" y="0"/>
                    <a:pt x="40" y="0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413" y="0"/>
                    <a:pt x="430" y="17"/>
                    <a:pt x="430" y="39"/>
                  </a:cubicBezTo>
                  <a:cubicBezTo>
                    <a:pt x="430" y="511"/>
                    <a:pt x="430" y="511"/>
                    <a:pt x="430" y="511"/>
                  </a:cubicBezTo>
                </a:path>
              </a:pathLst>
            </a:custGeom>
            <a:solidFill>
              <a:srgbClr val="414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Freeform 131"/>
            <p:cNvSpPr>
              <a:spLocks/>
            </p:cNvSpPr>
            <p:nvPr/>
          </p:nvSpPr>
          <p:spPr bwMode="auto">
            <a:xfrm>
              <a:off x="12934950" y="657225"/>
              <a:ext cx="2459038" cy="3133725"/>
            </a:xfrm>
            <a:custGeom>
              <a:avLst/>
              <a:gdLst>
                <a:gd name="T0" fmla="*/ 1549 w 1549"/>
                <a:gd name="T1" fmla="*/ 0 h 1974"/>
                <a:gd name="T2" fmla="*/ 1541 w 1549"/>
                <a:gd name="T3" fmla="*/ 0 h 1974"/>
                <a:gd name="T4" fmla="*/ 1541 w 1549"/>
                <a:gd name="T5" fmla="*/ 1962 h 1974"/>
                <a:gd name="T6" fmla="*/ 355 w 1549"/>
                <a:gd name="T7" fmla="*/ 1962 h 1974"/>
                <a:gd name="T8" fmla="*/ 0 w 1549"/>
                <a:gd name="T9" fmla="*/ 1619 h 1974"/>
                <a:gd name="T10" fmla="*/ 0 w 1549"/>
                <a:gd name="T11" fmla="*/ 1619 h 1974"/>
                <a:gd name="T12" fmla="*/ 363 w 1549"/>
                <a:gd name="T13" fmla="*/ 1974 h 1974"/>
                <a:gd name="T14" fmla="*/ 1549 w 1549"/>
                <a:gd name="T15" fmla="*/ 1974 h 1974"/>
                <a:gd name="T16" fmla="*/ 1549 w 1549"/>
                <a:gd name="T17" fmla="*/ 0 h 1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9" h="1974">
                  <a:moveTo>
                    <a:pt x="1549" y="0"/>
                  </a:moveTo>
                  <a:lnTo>
                    <a:pt x="1541" y="0"/>
                  </a:lnTo>
                  <a:lnTo>
                    <a:pt x="1541" y="1962"/>
                  </a:lnTo>
                  <a:lnTo>
                    <a:pt x="355" y="1962"/>
                  </a:lnTo>
                  <a:lnTo>
                    <a:pt x="0" y="1619"/>
                  </a:lnTo>
                  <a:lnTo>
                    <a:pt x="0" y="1619"/>
                  </a:lnTo>
                  <a:lnTo>
                    <a:pt x="363" y="1974"/>
                  </a:lnTo>
                  <a:lnTo>
                    <a:pt x="1549" y="1974"/>
                  </a:lnTo>
                  <a:lnTo>
                    <a:pt x="1549" y="0"/>
                  </a:lnTo>
                  <a:close/>
                </a:path>
              </a:pathLst>
            </a:custGeom>
            <a:solidFill>
              <a:srgbClr val="1C1C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Freeform 132"/>
            <p:cNvSpPr>
              <a:spLocks/>
            </p:cNvSpPr>
            <p:nvPr/>
          </p:nvSpPr>
          <p:spPr bwMode="auto">
            <a:xfrm>
              <a:off x="12934950" y="657225"/>
              <a:ext cx="2459038" cy="3133725"/>
            </a:xfrm>
            <a:custGeom>
              <a:avLst/>
              <a:gdLst>
                <a:gd name="T0" fmla="*/ 1549 w 1549"/>
                <a:gd name="T1" fmla="*/ 0 h 1974"/>
                <a:gd name="T2" fmla="*/ 1541 w 1549"/>
                <a:gd name="T3" fmla="*/ 0 h 1974"/>
                <a:gd name="T4" fmla="*/ 1541 w 1549"/>
                <a:gd name="T5" fmla="*/ 1962 h 1974"/>
                <a:gd name="T6" fmla="*/ 355 w 1549"/>
                <a:gd name="T7" fmla="*/ 1962 h 1974"/>
                <a:gd name="T8" fmla="*/ 0 w 1549"/>
                <a:gd name="T9" fmla="*/ 1619 h 1974"/>
                <a:gd name="T10" fmla="*/ 0 w 1549"/>
                <a:gd name="T11" fmla="*/ 1619 h 1974"/>
                <a:gd name="T12" fmla="*/ 363 w 1549"/>
                <a:gd name="T13" fmla="*/ 1974 h 1974"/>
                <a:gd name="T14" fmla="*/ 1549 w 1549"/>
                <a:gd name="T15" fmla="*/ 1974 h 1974"/>
                <a:gd name="T16" fmla="*/ 1549 w 1549"/>
                <a:gd name="T17" fmla="*/ 0 h 1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49" h="1974">
                  <a:moveTo>
                    <a:pt x="1549" y="0"/>
                  </a:moveTo>
                  <a:lnTo>
                    <a:pt x="1541" y="0"/>
                  </a:lnTo>
                  <a:lnTo>
                    <a:pt x="1541" y="1962"/>
                  </a:lnTo>
                  <a:lnTo>
                    <a:pt x="355" y="1962"/>
                  </a:lnTo>
                  <a:lnTo>
                    <a:pt x="0" y="1619"/>
                  </a:lnTo>
                  <a:lnTo>
                    <a:pt x="0" y="1619"/>
                  </a:lnTo>
                  <a:lnTo>
                    <a:pt x="363" y="1974"/>
                  </a:lnTo>
                  <a:lnTo>
                    <a:pt x="1549" y="1974"/>
                  </a:lnTo>
                  <a:lnTo>
                    <a:pt x="154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Freeform 133"/>
            <p:cNvSpPr>
              <a:spLocks/>
            </p:cNvSpPr>
            <p:nvPr/>
          </p:nvSpPr>
          <p:spPr bwMode="auto">
            <a:xfrm>
              <a:off x="12915900" y="644525"/>
              <a:ext cx="2465388" cy="3127375"/>
            </a:xfrm>
            <a:custGeom>
              <a:avLst/>
              <a:gdLst>
                <a:gd name="T0" fmla="*/ 367 w 1553"/>
                <a:gd name="T1" fmla="*/ 1970 h 1970"/>
                <a:gd name="T2" fmla="*/ 1553 w 1553"/>
                <a:gd name="T3" fmla="*/ 1970 h 1970"/>
                <a:gd name="T4" fmla="*/ 1553 w 1553"/>
                <a:gd name="T5" fmla="*/ 0 h 1970"/>
                <a:gd name="T6" fmla="*/ 0 w 1553"/>
                <a:gd name="T7" fmla="*/ 0 h 1970"/>
                <a:gd name="T8" fmla="*/ 0 w 1553"/>
                <a:gd name="T9" fmla="*/ 1619 h 1970"/>
                <a:gd name="T10" fmla="*/ 367 w 1553"/>
                <a:gd name="T11" fmla="*/ 1970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3" h="1970">
                  <a:moveTo>
                    <a:pt x="367" y="1970"/>
                  </a:moveTo>
                  <a:lnTo>
                    <a:pt x="1553" y="1970"/>
                  </a:lnTo>
                  <a:lnTo>
                    <a:pt x="1553" y="0"/>
                  </a:lnTo>
                  <a:lnTo>
                    <a:pt x="0" y="0"/>
                  </a:lnTo>
                  <a:lnTo>
                    <a:pt x="0" y="1619"/>
                  </a:lnTo>
                  <a:lnTo>
                    <a:pt x="367" y="1970"/>
                  </a:lnTo>
                  <a:close/>
                </a:path>
              </a:pathLst>
            </a:custGeom>
            <a:solidFill>
              <a:srgbClr val="FF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Freeform 134"/>
            <p:cNvSpPr>
              <a:spLocks/>
            </p:cNvSpPr>
            <p:nvPr/>
          </p:nvSpPr>
          <p:spPr bwMode="auto">
            <a:xfrm>
              <a:off x="12915900" y="644525"/>
              <a:ext cx="2465388" cy="3127375"/>
            </a:xfrm>
            <a:custGeom>
              <a:avLst/>
              <a:gdLst>
                <a:gd name="T0" fmla="*/ 367 w 1553"/>
                <a:gd name="T1" fmla="*/ 1970 h 1970"/>
                <a:gd name="T2" fmla="*/ 1553 w 1553"/>
                <a:gd name="T3" fmla="*/ 1970 h 1970"/>
                <a:gd name="T4" fmla="*/ 1553 w 1553"/>
                <a:gd name="T5" fmla="*/ 0 h 1970"/>
                <a:gd name="T6" fmla="*/ 0 w 1553"/>
                <a:gd name="T7" fmla="*/ 0 h 1970"/>
                <a:gd name="T8" fmla="*/ 0 w 1553"/>
                <a:gd name="T9" fmla="*/ 1619 h 1970"/>
                <a:gd name="T10" fmla="*/ 367 w 1553"/>
                <a:gd name="T11" fmla="*/ 1970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3" h="1970">
                  <a:moveTo>
                    <a:pt x="367" y="1970"/>
                  </a:moveTo>
                  <a:lnTo>
                    <a:pt x="1553" y="1970"/>
                  </a:lnTo>
                  <a:lnTo>
                    <a:pt x="1553" y="0"/>
                  </a:lnTo>
                  <a:lnTo>
                    <a:pt x="0" y="0"/>
                  </a:lnTo>
                  <a:lnTo>
                    <a:pt x="0" y="1619"/>
                  </a:lnTo>
                  <a:lnTo>
                    <a:pt x="367" y="197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Rectangle 135"/>
            <p:cNvSpPr>
              <a:spLocks noChangeArrowheads="1"/>
            </p:cNvSpPr>
            <p:nvPr/>
          </p:nvSpPr>
          <p:spPr bwMode="auto">
            <a:xfrm>
              <a:off x="14228763" y="3360738"/>
              <a:ext cx="868363" cy="1079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Rectangle 136"/>
            <p:cNvSpPr>
              <a:spLocks noChangeArrowheads="1"/>
            </p:cNvSpPr>
            <p:nvPr/>
          </p:nvSpPr>
          <p:spPr bwMode="auto">
            <a:xfrm>
              <a:off x="13214350" y="1423988"/>
              <a:ext cx="1882775" cy="50800"/>
            </a:xfrm>
            <a:prstGeom prst="rect">
              <a:avLst/>
            </a:pr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Rectangle 137"/>
            <p:cNvSpPr>
              <a:spLocks noChangeArrowheads="1"/>
            </p:cNvSpPr>
            <p:nvPr/>
          </p:nvSpPr>
          <p:spPr bwMode="auto">
            <a:xfrm>
              <a:off x="13214350" y="1619250"/>
              <a:ext cx="1882775" cy="57150"/>
            </a:xfrm>
            <a:prstGeom prst="rect">
              <a:avLst/>
            </a:pr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Rectangle 138"/>
            <p:cNvSpPr>
              <a:spLocks noChangeArrowheads="1"/>
            </p:cNvSpPr>
            <p:nvPr/>
          </p:nvSpPr>
          <p:spPr bwMode="auto">
            <a:xfrm>
              <a:off x="13214350" y="1822450"/>
              <a:ext cx="1882775" cy="50800"/>
            </a:xfrm>
            <a:prstGeom prst="rect">
              <a:avLst/>
            </a:pr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Rectangle 139"/>
            <p:cNvSpPr>
              <a:spLocks noChangeArrowheads="1"/>
            </p:cNvSpPr>
            <p:nvPr/>
          </p:nvSpPr>
          <p:spPr bwMode="auto">
            <a:xfrm>
              <a:off x="13214350" y="2019300"/>
              <a:ext cx="1882775" cy="57150"/>
            </a:xfrm>
            <a:prstGeom prst="rect">
              <a:avLst/>
            </a:pr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Rectangle 140"/>
            <p:cNvSpPr>
              <a:spLocks noChangeArrowheads="1"/>
            </p:cNvSpPr>
            <p:nvPr/>
          </p:nvSpPr>
          <p:spPr bwMode="auto">
            <a:xfrm>
              <a:off x="13214350" y="2220913"/>
              <a:ext cx="1882775" cy="57150"/>
            </a:xfrm>
            <a:prstGeom prst="rect">
              <a:avLst/>
            </a:pr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Rectangle 141"/>
            <p:cNvSpPr>
              <a:spLocks noChangeArrowheads="1"/>
            </p:cNvSpPr>
            <p:nvPr/>
          </p:nvSpPr>
          <p:spPr bwMode="auto">
            <a:xfrm>
              <a:off x="13214350" y="2424113"/>
              <a:ext cx="1882775" cy="50800"/>
            </a:xfrm>
            <a:prstGeom prst="rect">
              <a:avLst/>
            </a:pr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Rectangle 142"/>
            <p:cNvSpPr>
              <a:spLocks noChangeArrowheads="1"/>
            </p:cNvSpPr>
            <p:nvPr/>
          </p:nvSpPr>
          <p:spPr bwMode="auto">
            <a:xfrm>
              <a:off x="13214350" y="2619375"/>
              <a:ext cx="1882775" cy="57150"/>
            </a:xfrm>
            <a:prstGeom prst="rect">
              <a:avLst/>
            </a:pr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Rectangle 143"/>
            <p:cNvSpPr>
              <a:spLocks noChangeArrowheads="1"/>
            </p:cNvSpPr>
            <p:nvPr/>
          </p:nvSpPr>
          <p:spPr bwMode="auto">
            <a:xfrm>
              <a:off x="13214350" y="2822575"/>
              <a:ext cx="1882775" cy="50800"/>
            </a:xfrm>
            <a:prstGeom prst="rect">
              <a:avLst/>
            </a:pr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Rectangle 144"/>
            <p:cNvSpPr>
              <a:spLocks noChangeArrowheads="1"/>
            </p:cNvSpPr>
            <p:nvPr/>
          </p:nvSpPr>
          <p:spPr bwMode="auto">
            <a:xfrm>
              <a:off x="13214350" y="3025775"/>
              <a:ext cx="1882775" cy="50800"/>
            </a:xfrm>
            <a:prstGeom prst="rect">
              <a:avLst/>
            </a:pr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Rectangle 145"/>
            <p:cNvSpPr>
              <a:spLocks noChangeArrowheads="1"/>
            </p:cNvSpPr>
            <p:nvPr/>
          </p:nvSpPr>
          <p:spPr bwMode="auto">
            <a:xfrm>
              <a:off x="13511213" y="1006475"/>
              <a:ext cx="1325563" cy="106362"/>
            </a:xfrm>
            <a:prstGeom prst="rect">
              <a:avLst/>
            </a:pr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146"/>
            <p:cNvSpPr>
              <a:spLocks/>
            </p:cNvSpPr>
            <p:nvPr/>
          </p:nvSpPr>
          <p:spPr bwMode="auto">
            <a:xfrm>
              <a:off x="12915900" y="3214688"/>
              <a:ext cx="595313" cy="557212"/>
            </a:xfrm>
            <a:custGeom>
              <a:avLst/>
              <a:gdLst>
                <a:gd name="T0" fmla="*/ 375 w 375"/>
                <a:gd name="T1" fmla="*/ 0 h 351"/>
                <a:gd name="T2" fmla="*/ 0 w 375"/>
                <a:gd name="T3" fmla="*/ 0 h 351"/>
                <a:gd name="T4" fmla="*/ 367 w 375"/>
                <a:gd name="T5" fmla="*/ 351 h 351"/>
                <a:gd name="T6" fmla="*/ 375 w 375"/>
                <a:gd name="T7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5" h="351">
                  <a:moveTo>
                    <a:pt x="375" y="0"/>
                  </a:moveTo>
                  <a:lnTo>
                    <a:pt x="0" y="0"/>
                  </a:lnTo>
                  <a:lnTo>
                    <a:pt x="367" y="351"/>
                  </a:lnTo>
                  <a:lnTo>
                    <a:pt x="375" y="0"/>
                  </a:lnTo>
                  <a:close/>
                </a:path>
              </a:pathLst>
            </a:custGeom>
            <a:solidFill>
              <a:srgbClr val="BCBC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Freeform 147"/>
            <p:cNvSpPr>
              <a:spLocks/>
            </p:cNvSpPr>
            <p:nvPr/>
          </p:nvSpPr>
          <p:spPr bwMode="auto">
            <a:xfrm>
              <a:off x="12915900" y="3214688"/>
              <a:ext cx="595313" cy="557212"/>
            </a:xfrm>
            <a:custGeom>
              <a:avLst/>
              <a:gdLst>
                <a:gd name="T0" fmla="*/ 375 w 375"/>
                <a:gd name="T1" fmla="*/ 0 h 351"/>
                <a:gd name="T2" fmla="*/ 0 w 375"/>
                <a:gd name="T3" fmla="*/ 0 h 351"/>
                <a:gd name="T4" fmla="*/ 367 w 375"/>
                <a:gd name="T5" fmla="*/ 351 h 351"/>
                <a:gd name="T6" fmla="*/ 375 w 375"/>
                <a:gd name="T7" fmla="*/ 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5" h="351">
                  <a:moveTo>
                    <a:pt x="375" y="0"/>
                  </a:moveTo>
                  <a:lnTo>
                    <a:pt x="0" y="0"/>
                  </a:lnTo>
                  <a:lnTo>
                    <a:pt x="367" y="351"/>
                  </a:lnTo>
                  <a:lnTo>
                    <a:pt x="37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Freeform 148"/>
            <p:cNvSpPr>
              <a:spLocks/>
            </p:cNvSpPr>
            <p:nvPr/>
          </p:nvSpPr>
          <p:spPr bwMode="auto">
            <a:xfrm>
              <a:off x="12915900" y="3214688"/>
              <a:ext cx="582613" cy="557212"/>
            </a:xfrm>
            <a:custGeom>
              <a:avLst/>
              <a:gdLst>
                <a:gd name="T0" fmla="*/ 351 w 367"/>
                <a:gd name="T1" fmla="*/ 20 h 351"/>
                <a:gd name="T2" fmla="*/ 0 w 367"/>
                <a:gd name="T3" fmla="*/ 0 h 351"/>
                <a:gd name="T4" fmla="*/ 367 w 367"/>
                <a:gd name="T5" fmla="*/ 351 h 351"/>
                <a:gd name="T6" fmla="*/ 351 w 367"/>
                <a:gd name="T7" fmla="*/ 20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7" h="351">
                  <a:moveTo>
                    <a:pt x="351" y="20"/>
                  </a:moveTo>
                  <a:lnTo>
                    <a:pt x="0" y="0"/>
                  </a:lnTo>
                  <a:lnTo>
                    <a:pt x="367" y="351"/>
                  </a:lnTo>
                  <a:lnTo>
                    <a:pt x="351" y="20"/>
                  </a:lnTo>
                  <a:close/>
                </a:path>
              </a:pathLst>
            </a:custGeom>
            <a:solidFill>
              <a:srgbClr val="F2EF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Rectangle 149"/>
            <p:cNvSpPr>
              <a:spLocks noChangeArrowheads="1"/>
            </p:cNvSpPr>
            <p:nvPr/>
          </p:nvSpPr>
          <p:spPr bwMode="auto">
            <a:xfrm>
              <a:off x="13682663" y="366713"/>
              <a:ext cx="944563" cy="290512"/>
            </a:xfrm>
            <a:prstGeom prst="rect">
              <a:avLst/>
            </a:prstGeom>
            <a:solidFill>
              <a:srgbClr val="1E1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6" name="Group 128"/>
          <p:cNvGrpSpPr/>
          <p:nvPr/>
        </p:nvGrpSpPr>
        <p:grpSpPr>
          <a:xfrm>
            <a:off x="6611586" y="3005220"/>
            <a:ext cx="1980231" cy="1072195"/>
            <a:chOff x="17801829" y="5891398"/>
            <a:chExt cx="954592" cy="516864"/>
          </a:xfrm>
        </p:grpSpPr>
        <p:sp>
          <p:nvSpPr>
            <p:cNvPr id="67" name="Freeform 279"/>
            <p:cNvSpPr>
              <a:spLocks/>
            </p:cNvSpPr>
            <p:nvPr/>
          </p:nvSpPr>
          <p:spPr bwMode="auto">
            <a:xfrm>
              <a:off x="17801829" y="5891398"/>
              <a:ext cx="954592" cy="516864"/>
            </a:xfrm>
            <a:custGeom>
              <a:avLst/>
              <a:gdLst>
                <a:gd name="T0" fmla="*/ 115 w 167"/>
                <a:gd name="T1" fmla="*/ 42 h 88"/>
                <a:gd name="T2" fmla="*/ 117 w 167"/>
                <a:gd name="T3" fmla="*/ 33 h 88"/>
                <a:gd name="T4" fmla="*/ 83 w 167"/>
                <a:gd name="T5" fmla="*/ 0 h 88"/>
                <a:gd name="T6" fmla="*/ 50 w 167"/>
                <a:gd name="T7" fmla="*/ 33 h 88"/>
                <a:gd name="T8" fmla="*/ 51 w 167"/>
                <a:gd name="T9" fmla="*/ 42 h 88"/>
                <a:gd name="T10" fmla="*/ 0 w 167"/>
                <a:gd name="T11" fmla="*/ 42 h 88"/>
                <a:gd name="T12" fmla="*/ 0 w 167"/>
                <a:gd name="T13" fmla="*/ 88 h 88"/>
                <a:gd name="T14" fmla="*/ 167 w 167"/>
                <a:gd name="T15" fmla="*/ 88 h 88"/>
                <a:gd name="T16" fmla="*/ 167 w 167"/>
                <a:gd name="T17" fmla="*/ 42 h 88"/>
                <a:gd name="T18" fmla="*/ 115 w 167"/>
                <a:gd name="T19" fmla="*/ 42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7" h="88">
                  <a:moveTo>
                    <a:pt x="115" y="42"/>
                  </a:moveTo>
                  <a:cubicBezTo>
                    <a:pt x="116" y="39"/>
                    <a:pt x="117" y="36"/>
                    <a:pt x="117" y="33"/>
                  </a:cubicBezTo>
                  <a:cubicBezTo>
                    <a:pt x="117" y="15"/>
                    <a:pt x="102" y="0"/>
                    <a:pt x="83" y="0"/>
                  </a:cubicBezTo>
                  <a:cubicBezTo>
                    <a:pt x="65" y="0"/>
                    <a:pt x="50" y="15"/>
                    <a:pt x="50" y="33"/>
                  </a:cubicBezTo>
                  <a:cubicBezTo>
                    <a:pt x="50" y="36"/>
                    <a:pt x="51" y="39"/>
                    <a:pt x="51" y="4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167" y="88"/>
                    <a:pt x="167" y="88"/>
                    <a:pt x="167" y="88"/>
                  </a:cubicBezTo>
                  <a:cubicBezTo>
                    <a:pt x="167" y="42"/>
                    <a:pt x="167" y="42"/>
                    <a:pt x="167" y="42"/>
                  </a:cubicBezTo>
                  <a:lnTo>
                    <a:pt x="115" y="4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Oval 280"/>
            <p:cNvSpPr>
              <a:spLocks noChangeArrowheads="1"/>
            </p:cNvSpPr>
            <p:nvPr/>
          </p:nvSpPr>
          <p:spPr bwMode="auto">
            <a:xfrm>
              <a:off x="18167266" y="5973356"/>
              <a:ext cx="229951" cy="230011"/>
            </a:xfrm>
            <a:prstGeom prst="ellipse">
              <a:avLst/>
            </a:prstGeom>
            <a:solidFill>
              <a:srgbClr val="0005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9" name="Group 129"/>
          <p:cNvGrpSpPr/>
          <p:nvPr/>
        </p:nvGrpSpPr>
        <p:grpSpPr>
          <a:xfrm rot="1080935">
            <a:off x="2544908" y="4815332"/>
            <a:ext cx="5318686" cy="1895882"/>
            <a:chOff x="485775" y="495300"/>
            <a:chExt cx="5238750" cy="1866901"/>
          </a:xfrm>
        </p:grpSpPr>
        <p:sp>
          <p:nvSpPr>
            <p:cNvPr id="70" name="Freeform 5"/>
            <p:cNvSpPr>
              <a:spLocks/>
            </p:cNvSpPr>
            <p:nvPr/>
          </p:nvSpPr>
          <p:spPr bwMode="auto">
            <a:xfrm>
              <a:off x="4603750" y="1674813"/>
              <a:ext cx="1120775" cy="687388"/>
            </a:xfrm>
            <a:custGeom>
              <a:avLst/>
              <a:gdLst>
                <a:gd name="T0" fmla="*/ 6 w 117"/>
                <a:gd name="T1" fmla="*/ 29 h 71"/>
                <a:gd name="T2" fmla="*/ 0 w 117"/>
                <a:gd name="T3" fmla="*/ 58 h 71"/>
                <a:gd name="T4" fmla="*/ 63 w 117"/>
                <a:gd name="T5" fmla="*/ 71 h 71"/>
                <a:gd name="T6" fmla="*/ 115 w 117"/>
                <a:gd name="T7" fmla="*/ 55 h 71"/>
                <a:gd name="T8" fmla="*/ 115 w 117"/>
                <a:gd name="T9" fmla="*/ 55 h 71"/>
                <a:gd name="T10" fmla="*/ 115 w 117"/>
                <a:gd name="T11" fmla="*/ 53 h 71"/>
                <a:gd name="T12" fmla="*/ 68 w 117"/>
                <a:gd name="T13" fmla="*/ 43 h 71"/>
                <a:gd name="T14" fmla="*/ 62 w 117"/>
                <a:gd name="T15" fmla="*/ 46 h 71"/>
                <a:gd name="T16" fmla="*/ 57 w 117"/>
                <a:gd name="T17" fmla="*/ 39 h 71"/>
                <a:gd name="T18" fmla="*/ 64 w 117"/>
                <a:gd name="T19" fmla="*/ 35 h 71"/>
                <a:gd name="T20" fmla="*/ 68 w 117"/>
                <a:gd name="T21" fmla="*/ 40 h 71"/>
                <a:gd name="T22" fmla="*/ 116 w 117"/>
                <a:gd name="T23" fmla="*/ 50 h 71"/>
                <a:gd name="T24" fmla="*/ 117 w 117"/>
                <a:gd name="T25" fmla="*/ 48 h 71"/>
                <a:gd name="T26" fmla="*/ 117 w 117"/>
                <a:gd name="T27" fmla="*/ 48 h 71"/>
                <a:gd name="T28" fmla="*/ 75 w 117"/>
                <a:gd name="T29" fmla="*/ 13 h 71"/>
                <a:gd name="T30" fmla="*/ 12 w 117"/>
                <a:gd name="T31" fmla="*/ 0 h 71"/>
                <a:gd name="T32" fmla="*/ 6 w 117"/>
                <a:gd name="T33" fmla="*/ 2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7" h="71">
                  <a:moveTo>
                    <a:pt x="6" y="29"/>
                  </a:moveTo>
                  <a:cubicBezTo>
                    <a:pt x="0" y="58"/>
                    <a:pt x="0" y="58"/>
                    <a:pt x="0" y="58"/>
                  </a:cubicBezTo>
                  <a:cubicBezTo>
                    <a:pt x="63" y="71"/>
                    <a:pt x="63" y="71"/>
                    <a:pt x="63" y="71"/>
                  </a:cubicBezTo>
                  <a:cubicBezTo>
                    <a:pt x="76" y="58"/>
                    <a:pt x="95" y="51"/>
                    <a:pt x="115" y="55"/>
                  </a:cubicBezTo>
                  <a:cubicBezTo>
                    <a:pt x="115" y="55"/>
                    <a:pt x="115" y="55"/>
                    <a:pt x="115" y="55"/>
                  </a:cubicBezTo>
                  <a:cubicBezTo>
                    <a:pt x="115" y="53"/>
                    <a:pt x="115" y="53"/>
                    <a:pt x="115" y="53"/>
                  </a:cubicBezTo>
                  <a:cubicBezTo>
                    <a:pt x="68" y="43"/>
                    <a:pt x="68" y="43"/>
                    <a:pt x="68" y="43"/>
                  </a:cubicBezTo>
                  <a:cubicBezTo>
                    <a:pt x="67" y="45"/>
                    <a:pt x="64" y="47"/>
                    <a:pt x="62" y="46"/>
                  </a:cubicBezTo>
                  <a:cubicBezTo>
                    <a:pt x="59" y="45"/>
                    <a:pt x="57" y="42"/>
                    <a:pt x="57" y="39"/>
                  </a:cubicBezTo>
                  <a:cubicBezTo>
                    <a:pt x="58" y="36"/>
                    <a:pt x="61" y="34"/>
                    <a:pt x="64" y="35"/>
                  </a:cubicBezTo>
                  <a:cubicBezTo>
                    <a:pt x="67" y="36"/>
                    <a:pt x="68" y="38"/>
                    <a:pt x="68" y="40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7" y="48"/>
                    <a:pt x="117" y="48"/>
                    <a:pt x="117" y="48"/>
                  </a:cubicBezTo>
                  <a:cubicBezTo>
                    <a:pt x="117" y="48"/>
                    <a:pt x="117" y="48"/>
                    <a:pt x="117" y="48"/>
                  </a:cubicBezTo>
                  <a:cubicBezTo>
                    <a:pt x="97" y="44"/>
                    <a:pt x="82" y="30"/>
                    <a:pt x="75" y="13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6" y="29"/>
                  </a:lnTo>
                  <a:close/>
                </a:path>
              </a:pathLst>
            </a:custGeom>
            <a:solidFill>
              <a:srgbClr val="1D8C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Freeform 6"/>
            <p:cNvSpPr>
              <a:spLocks/>
            </p:cNvSpPr>
            <p:nvPr/>
          </p:nvSpPr>
          <p:spPr bwMode="auto">
            <a:xfrm>
              <a:off x="1549400" y="989013"/>
              <a:ext cx="3351213" cy="1335088"/>
            </a:xfrm>
            <a:custGeom>
              <a:avLst/>
              <a:gdLst>
                <a:gd name="T0" fmla="*/ 2111 w 2111"/>
                <a:gd name="T1" fmla="*/ 420 h 841"/>
                <a:gd name="T2" fmla="*/ 2027 w 2111"/>
                <a:gd name="T3" fmla="*/ 841 h 841"/>
                <a:gd name="T4" fmla="*/ 0 w 2111"/>
                <a:gd name="T5" fmla="*/ 426 h 841"/>
                <a:gd name="T6" fmla="*/ 84 w 2111"/>
                <a:gd name="T7" fmla="*/ 0 h 841"/>
                <a:gd name="T8" fmla="*/ 2111 w 2111"/>
                <a:gd name="T9" fmla="*/ 420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1" h="841">
                  <a:moveTo>
                    <a:pt x="2111" y="420"/>
                  </a:moveTo>
                  <a:lnTo>
                    <a:pt x="2027" y="841"/>
                  </a:lnTo>
                  <a:lnTo>
                    <a:pt x="0" y="426"/>
                  </a:lnTo>
                  <a:lnTo>
                    <a:pt x="84" y="0"/>
                  </a:lnTo>
                  <a:lnTo>
                    <a:pt x="2111" y="420"/>
                  </a:lnTo>
                  <a:close/>
                </a:path>
              </a:pathLst>
            </a:custGeom>
            <a:solidFill>
              <a:srgbClr val="0EB3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" name="Freeform 7"/>
            <p:cNvSpPr>
              <a:spLocks/>
            </p:cNvSpPr>
            <p:nvPr/>
          </p:nvSpPr>
          <p:spPr bwMode="auto">
            <a:xfrm>
              <a:off x="1414463" y="958850"/>
              <a:ext cx="3352800" cy="1344613"/>
            </a:xfrm>
            <a:custGeom>
              <a:avLst/>
              <a:gdLst>
                <a:gd name="T0" fmla="*/ 2112 w 2112"/>
                <a:gd name="T1" fmla="*/ 421 h 847"/>
                <a:gd name="T2" fmla="*/ 2027 w 2112"/>
                <a:gd name="T3" fmla="*/ 847 h 847"/>
                <a:gd name="T4" fmla="*/ 0 w 2112"/>
                <a:gd name="T5" fmla="*/ 427 h 847"/>
                <a:gd name="T6" fmla="*/ 85 w 2112"/>
                <a:gd name="T7" fmla="*/ 0 h 847"/>
                <a:gd name="T8" fmla="*/ 2112 w 2112"/>
                <a:gd name="T9" fmla="*/ 421 h 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2" h="847">
                  <a:moveTo>
                    <a:pt x="2112" y="421"/>
                  </a:moveTo>
                  <a:lnTo>
                    <a:pt x="2027" y="847"/>
                  </a:lnTo>
                  <a:lnTo>
                    <a:pt x="0" y="427"/>
                  </a:lnTo>
                  <a:lnTo>
                    <a:pt x="85" y="0"/>
                  </a:lnTo>
                  <a:lnTo>
                    <a:pt x="2112" y="42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Freeform 8"/>
            <p:cNvSpPr>
              <a:spLocks/>
            </p:cNvSpPr>
            <p:nvPr/>
          </p:nvSpPr>
          <p:spPr bwMode="auto">
            <a:xfrm>
              <a:off x="485775" y="736600"/>
              <a:ext cx="536575" cy="862013"/>
            </a:xfrm>
            <a:custGeom>
              <a:avLst/>
              <a:gdLst>
                <a:gd name="T0" fmla="*/ 37 w 56"/>
                <a:gd name="T1" fmla="*/ 88 h 89"/>
                <a:gd name="T2" fmla="*/ 39 w 56"/>
                <a:gd name="T3" fmla="*/ 89 h 89"/>
                <a:gd name="T4" fmla="*/ 56 w 56"/>
                <a:gd name="T5" fmla="*/ 5 h 89"/>
                <a:gd name="T6" fmla="*/ 54 w 56"/>
                <a:gd name="T7" fmla="*/ 4 h 89"/>
                <a:gd name="T8" fmla="*/ 5 w 56"/>
                <a:gd name="T9" fmla="*/ 38 h 89"/>
                <a:gd name="T10" fmla="*/ 37 w 56"/>
                <a:gd name="T11" fmla="*/ 88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89">
                  <a:moveTo>
                    <a:pt x="37" y="88"/>
                  </a:moveTo>
                  <a:cubicBezTo>
                    <a:pt x="39" y="89"/>
                    <a:pt x="39" y="89"/>
                    <a:pt x="39" y="89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32" y="0"/>
                    <a:pt x="10" y="15"/>
                    <a:pt x="5" y="38"/>
                  </a:cubicBezTo>
                  <a:cubicBezTo>
                    <a:pt x="0" y="61"/>
                    <a:pt x="15" y="83"/>
                    <a:pt x="37" y="8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Freeform 9"/>
            <p:cNvSpPr>
              <a:spLocks/>
            </p:cNvSpPr>
            <p:nvPr/>
          </p:nvSpPr>
          <p:spPr bwMode="auto">
            <a:xfrm>
              <a:off x="858838" y="495300"/>
              <a:ext cx="2087563" cy="1373188"/>
            </a:xfrm>
            <a:custGeom>
              <a:avLst/>
              <a:gdLst>
                <a:gd name="T0" fmla="*/ 17 w 218"/>
                <a:gd name="T1" fmla="*/ 30 h 142"/>
                <a:gd name="T2" fmla="*/ 0 w 218"/>
                <a:gd name="T3" fmla="*/ 114 h 142"/>
                <a:gd name="T4" fmla="*/ 137 w 218"/>
                <a:gd name="T5" fmla="*/ 142 h 142"/>
                <a:gd name="T6" fmla="*/ 145 w 218"/>
                <a:gd name="T7" fmla="*/ 136 h 142"/>
                <a:gd name="T8" fmla="*/ 159 w 218"/>
                <a:gd name="T9" fmla="*/ 65 h 142"/>
                <a:gd name="T10" fmla="*/ 154 w 218"/>
                <a:gd name="T11" fmla="*/ 58 h 142"/>
                <a:gd name="T12" fmla="*/ 31 w 218"/>
                <a:gd name="T13" fmla="*/ 32 h 142"/>
                <a:gd name="T14" fmla="*/ 54 w 218"/>
                <a:gd name="T15" fmla="*/ 18 h 142"/>
                <a:gd name="T16" fmla="*/ 206 w 218"/>
                <a:gd name="T17" fmla="*/ 49 h 142"/>
                <a:gd name="T18" fmla="*/ 206 w 218"/>
                <a:gd name="T19" fmla="*/ 49 h 142"/>
                <a:gd name="T20" fmla="*/ 216 w 218"/>
                <a:gd name="T21" fmla="*/ 44 h 142"/>
                <a:gd name="T22" fmla="*/ 216 w 218"/>
                <a:gd name="T23" fmla="*/ 44 h 142"/>
                <a:gd name="T24" fmla="*/ 218 w 218"/>
                <a:gd name="T25" fmla="*/ 36 h 142"/>
                <a:gd name="T26" fmla="*/ 57 w 218"/>
                <a:gd name="T27" fmla="*/ 3 h 142"/>
                <a:gd name="T28" fmla="*/ 17 w 218"/>
                <a:gd name="T29" fmla="*/ 3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8" h="142">
                  <a:moveTo>
                    <a:pt x="17" y="30"/>
                  </a:moveTo>
                  <a:cubicBezTo>
                    <a:pt x="0" y="114"/>
                    <a:pt x="0" y="114"/>
                    <a:pt x="0" y="114"/>
                  </a:cubicBezTo>
                  <a:cubicBezTo>
                    <a:pt x="137" y="142"/>
                    <a:pt x="137" y="142"/>
                    <a:pt x="137" y="142"/>
                  </a:cubicBezTo>
                  <a:cubicBezTo>
                    <a:pt x="140" y="142"/>
                    <a:pt x="144" y="140"/>
                    <a:pt x="145" y="136"/>
                  </a:cubicBezTo>
                  <a:cubicBezTo>
                    <a:pt x="159" y="65"/>
                    <a:pt x="159" y="65"/>
                    <a:pt x="159" y="65"/>
                  </a:cubicBezTo>
                  <a:cubicBezTo>
                    <a:pt x="160" y="62"/>
                    <a:pt x="158" y="58"/>
                    <a:pt x="154" y="58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3" y="22"/>
                    <a:pt x="44" y="15"/>
                    <a:pt x="54" y="18"/>
                  </a:cubicBezTo>
                  <a:cubicBezTo>
                    <a:pt x="206" y="49"/>
                    <a:pt x="206" y="49"/>
                    <a:pt x="206" y="49"/>
                  </a:cubicBezTo>
                  <a:cubicBezTo>
                    <a:pt x="206" y="49"/>
                    <a:pt x="206" y="49"/>
                    <a:pt x="206" y="49"/>
                  </a:cubicBezTo>
                  <a:cubicBezTo>
                    <a:pt x="210" y="49"/>
                    <a:pt x="215" y="47"/>
                    <a:pt x="216" y="44"/>
                  </a:cubicBezTo>
                  <a:cubicBezTo>
                    <a:pt x="216" y="44"/>
                    <a:pt x="216" y="44"/>
                    <a:pt x="216" y="44"/>
                  </a:cubicBezTo>
                  <a:cubicBezTo>
                    <a:pt x="218" y="36"/>
                    <a:pt x="218" y="36"/>
                    <a:pt x="218" y="36"/>
                  </a:cubicBezTo>
                  <a:cubicBezTo>
                    <a:pt x="57" y="3"/>
                    <a:pt x="57" y="3"/>
                    <a:pt x="57" y="3"/>
                  </a:cubicBezTo>
                  <a:cubicBezTo>
                    <a:pt x="39" y="0"/>
                    <a:pt x="21" y="11"/>
                    <a:pt x="17" y="30"/>
                  </a:cubicBezTo>
                  <a:close/>
                </a:path>
              </a:pathLst>
            </a:custGeom>
            <a:solidFill>
              <a:srgbClr val="1D8C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Freeform 10"/>
            <p:cNvSpPr>
              <a:spLocks/>
            </p:cNvSpPr>
            <p:nvPr/>
          </p:nvSpPr>
          <p:spPr bwMode="auto">
            <a:xfrm>
              <a:off x="993775" y="804863"/>
              <a:ext cx="344488" cy="850900"/>
            </a:xfrm>
            <a:custGeom>
              <a:avLst/>
              <a:gdLst>
                <a:gd name="T0" fmla="*/ 114 w 217"/>
                <a:gd name="T1" fmla="*/ 536 h 536"/>
                <a:gd name="T2" fmla="*/ 217 w 217"/>
                <a:gd name="T3" fmla="*/ 24 h 536"/>
                <a:gd name="T4" fmla="*/ 102 w 217"/>
                <a:gd name="T5" fmla="*/ 0 h 536"/>
                <a:gd name="T6" fmla="*/ 0 w 217"/>
                <a:gd name="T7" fmla="*/ 512 h 536"/>
                <a:gd name="T8" fmla="*/ 114 w 217"/>
                <a:gd name="T9" fmla="*/ 536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536">
                  <a:moveTo>
                    <a:pt x="114" y="536"/>
                  </a:moveTo>
                  <a:lnTo>
                    <a:pt x="217" y="24"/>
                  </a:lnTo>
                  <a:lnTo>
                    <a:pt x="102" y="0"/>
                  </a:lnTo>
                  <a:lnTo>
                    <a:pt x="0" y="512"/>
                  </a:lnTo>
                  <a:lnTo>
                    <a:pt x="114" y="53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76" name="TextBox 48"/>
          <p:cNvSpPr txBox="1"/>
          <p:nvPr/>
        </p:nvSpPr>
        <p:spPr>
          <a:xfrm>
            <a:off x="11120301" y="5885001"/>
            <a:ext cx="1245407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800" b="1" dirty="0" smtClean="0">
                <a:solidFill>
                  <a:schemeClr val="accent4"/>
                </a:solidFill>
                <a:latin typeface="Calibri"/>
                <a:cs typeface="Calibri"/>
              </a:rPr>
              <a:t>GENERALIDADES</a:t>
            </a:r>
            <a:endParaRPr lang="es-ES" sz="13800" b="1" dirty="0">
              <a:solidFill>
                <a:schemeClr val="accent4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761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OBJETO</a:t>
            </a:r>
            <a:endParaRPr lang="es-EC" dirty="0"/>
          </a:p>
        </p:txBody>
      </p:sp>
      <p:grpSp>
        <p:nvGrpSpPr>
          <p:cNvPr id="3" name="Group 13"/>
          <p:cNvGrpSpPr/>
          <p:nvPr/>
        </p:nvGrpSpPr>
        <p:grpSpPr>
          <a:xfrm>
            <a:off x="863475" y="4768113"/>
            <a:ext cx="4265896" cy="4265690"/>
            <a:chOff x="10070537" y="3323510"/>
            <a:chExt cx="4265896" cy="4265690"/>
          </a:xfrm>
        </p:grpSpPr>
        <p:sp>
          <p:nvSpPr>
            <p:cNvPr id="4" name="Freeform 13"/>
            <p:cNvSpPr>
              <a:spLocks noChangeArrowheads="1"/>
            </p:cNvSpPr>
            <p:nvPr/>
          </p:nvSpPr>
          <p:spPr bwMode="auto">
            <a:xfrm>
              <a:off x="10070537" y="3323510"/>
              <a:ext cx="4265896" cy="4265690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3523 0 0"/>
                <a:gd name="G7" fmla="+- 2269 0 0"/>
                <a:gd name="G8" fmla="+- 1016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T0" fmla="*/ 1634765 w 4540"/>
                <a:gd name="T1" fmla="*/ 817202 h 4540"/>
                <a:gd name="T2" fmla="*/ 1634765 w 4540"/>
                <a:gd name="T3" fmla="*/ 817202 h 4540"/>
                <a:gd name="T4" fmla="*/ 817563 w 4540"/>
                <a:gd name="T5" fmla="*/ 1634765 h 4540"/>
                <a:gd name="T6" fmla="*/ 0 w 4540"/>
                <a:gd name="T7" fmla="*/ 817202 h 4540"/>
                <a:gd name="T8" fmla="*/ 817563 w 4540"/>
                <a:gd name="T9" fmla="*/ 0 h 4540"/>
                <a:gd name="T10" fmla="*/ 1634765 w 4540"/>
                <a:gd name="T11" fmla="*/ 817202 h 4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40" h="4540">
                  <a:moveTo>
                    <a:pt x="4539" y="2269"/>
                  </a:moveTo>
                  <a:lnTo>
                    <a:pt x="4539" y="2269"/>
                  </a:lnTo>
                  <a:cubicBezTo>
                    <a:pt x="4539" y="3523"/>
                    <a:pt x="3523" y="4539"/>
                    <a:pt x="2270" y="4539"/>
                  </a:cubicBezTo>
                  <a:cubicBezTo>
                    <a:pt x="1016" y="4539"/>
                    <a:pt x="0" y="3523"/>
                    <a:pt x="0" y="2269"/>
                  </a:cubicBezTo>
                  <a:cubicBezTo>
                    <a:pt x="0" y="1016"/>
                    <a:pt x="1016" y="0"/>
                    <a:pt x="2270" y="0"/>
                  </a:cubicBezTo>
                  <a:cubicBezTo>
                    <a:pt x="3523" y="0"/>
                    <a:pt x="4539" y="1016"/>
                    <a:pt x="4539" y="226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/>
            <a:lstStyle/>
            <a:p>
              <a:endParaRPr lang="en-US" dirty="0">
                <a:latin typeface="Lato Light"/>
              </a:endParaRPr>
            </a:p>
          </p:txBody>
        </p:sp>
        <p:sp>
          <p:nvSpPr>
            <p:cNvPr id="5" name="Freeform 14"/>
            <p:cNvSpPr>
              <a:spLocks noChangeArrowheads="1"/>
            </p:cNvSpPr>
            <p:nvPr/>
          </p:nvSpPr>
          <p:spPr bwMode="auto">
            <a:xfrm>
              <a:off x="10542684" y="3791492"/>
              <a:ext cx="3321600" cy="3321439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2745 0 0"/>
                <a:gd name="G7" fmla="+- 1768 0 0"/>
                <a:gd name="G8" fmla="+- 792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T0" fmla="*/ 1272815 w 3538"/>
                <a:gd name="T1" fmla="*/ 636228 h 3538"/>
                <a:gd name="T2" fmla="*/ 1272815 w 3538"/>
                <a:gd name="T3" fmla="*/ 636228 h 3538"/>
                <a:gd name="T4" fmla="*/ 636588 w 3538"/>
                <a:gd name="T5" fmla="*/ 1272815 h 3538"/>
                <a:gd name="T6" fmla="*/ 0 w 3538"/>
                <a:gd name="T7" fmla="*/ 636228 h 3538"/>
                <a:gd name="T8" fmla="*/ 636588 w 3538"/>
                <a:gd name="T9" fmla="*/ 0 h 3538"/>
                <a:gd name="T10" fmla="*/ 1272815 w 3538"/>
                <a:gd name="T11" fmla="*/ 636228 h 3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38" h="3538">
                  <a:moveTo>
                    <a:pt x="3537" y="1768"/>
                  </a:moveTo>
                  <a:lnTo>
                    <a:pt x="3537" y="1768"/>
                  </a:lnTo>
                  <a:cubicBezTo>
                    <a:pt x="3537" y="2745"/>
                    <a:pt x="2745" y="3537"/>
                    <a:pt x="1769" y="3537"/>
                  </a:cubicBezTo>
                  <a:cubicBezTo>
                    <a:pt x="792" y="3537"/>
                    <a:pt x="0" y="2745"/>
                    <a:pt x="0" y="1768"/>
                  </a:cubicBezTo>
                  <a:cubicBezTo>
                    <a:pt x="0" y="792"/>
                    <a:pt x="792" y="0"/>
                    <a:pt x="1769" y="0"/>
                  </a:cubicBezTo>
                  <a:cubicBezTo>
                    <a:pt x="2745" y="0"/>
                    <a:pt x="3537" y="792"/>
                    <a:pt x="3537" y="176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/>
            <a:lstStyle/>
            <a:p>
              <a:endParaRPr lang="en-US" dirty="0">
                <a:latin typeface="Lato Light"/>
              </a:endParaRPr>
            </a:p>
          </p:txBody>
        </p:sp>
        <p:sp>
          <p:nvSpPr>
            <p:cNvPr id="6" name="Freeform 15"/>
            <p:cNvSpPr>
              <a:spLocks noChangeArrowheads="1"/>
            </p:cNvSpPr>
            <p:nvPr/>
          </p:nvSpPr>
          <p:spPr bwMode="auto">
            <a:xfrm>
              <a:off x="11010691" y="4263617"/>
              <a:ext cx="2381445" cy="2381333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966 0 0"/>
                <a:gd name="G7" fmla="+- 1267 0 0"/>
                <a:gd name="G8" fmla="+- 566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T0" fmla="*/ 912452 w 2536"/>
                <a:gd name="T1" fmla="*/ 456047 h 2536"/>
                <a:gd name="T2" fmla="*/ 912452 w 2536"/>
                <a:gd name="T3" fmla="*/ 456047 h 2536"/>
                <a:gd name="T4" fmla="*/ 456406 w 2536"/>
                <a:gd name="T5" fmla="*/ 912453 h 2536"/>
                <a:gd name="T6" fmla="*/ 0 w 2536"/>
                <a:gd name="T7" fmla="*/ 456047 h 2536"/>
                <a:gd name="T8" fmla="*/ 456406 w 2536"/>
                <a:gd name="T9" fmla="*/ 0 h 2536"/>
                <a:gd name="T10" fmla="*/ 912452 w 2536"/>
                <a:gd name="T11" fmla="*/ 456047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36" h="2536">
                  <a:moveTo>
                    <a:pt x="2535" y="1267"/>
                  </a:moveTo>
                  <a:lnTo>
                    <a:pt x="2535" y="1267"/>
                  </a:lnTo>
                  <a:cubicBezTo>
                    <a:pt x="2535" y="1966"/>
                    <a:pt x="1969" y="2535"/>
                    <a:pt x="1268" y="2535"/>
                  </a:cubicBezTo>
                  <a:cubicBezTo>
                    <a:pt x="569" y="2535"/>
                    <a:pt x="0" y="1966"/>
                    <a:pt x="0" y="1267"/>
                  </a:cubicBezTo>
                  <a:cubicBezTo>
                    <a:pt x="0" y="566"/>
                    <a:pt x="569" y="0"/>
                    <a:pt x="1268" y="0"/>
                  </a:cubicBezTo>
                  <a:cubicBezTo>
                    <a:pt x="1969" y="0"/>
                    <a:pt x="2535" y="566"/>
                    <a:pt x="2535" y="1267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/>
            <a:lstStyle/>
            <a:p>
              <a:endParaRPr lang="en-US" dirty="0">
                <a:latin typeface="Lato Light"/>
              </a:endParaRPr>
            </a:p>
          </p:txBody>
        </p:sp>
        <p:sp>
          <p:nvSpPr>
            <p:cNvPr id="7" name="Freeform 16"/>
            <p:cNvSpPr>
              <a:spLocks noChangeArrowheads="1"/>
            </p:cNvSpPr>
            <p:nvPr/>
          </p:nvSpPr>
          <p:spPr bwMode="auto">
            <a:xfrm>
              <a:off x="11482839" y="4731602"/>
              <a:ext cx="1441293" cy="1445364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+- 1 0 0"/>
                <a:gd name="G5" fmla="+- 1 0 0"/>
                <a:gd name="G6" fmla="+- 1193 0 0"/>
                <a:gd name="G7" fmla="+- 769 0 0"/>
                <a:gd name="G8" fmla="+- 345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T0" fmla="*/ 552090 w 1534"/>
                <a:gd name="T1" fmla="*/ 277199 h 1537"/>
                <a:gd name="T2" fmla="*/ 552090 w 1534"/>
                <a:gd name="T3" fmla="*/ 277199 h 1537"/>
                <a:gd name="T4" fmla="*/ 276225 w 1534"/>
                <a:gd name="T5" fmla="*/ 553677 h 1537"/>
                <a:gd name="T6" fmla="*/ 0 w 1534"/>
                <a:gd name="T7" fmla="*/ 277199 h 1537"/>
                <a:gd name="T8" fmla="*/ 276225 w 1534"/>
                <a:gd name="T9" fmla="*/ 0 h 1537"/>
                <a:gd name="T10" fmla="*/ 552090 w 1534"/>
                <a:gd name="T11" fmla="*/ 277199 h 1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34" h="1537">
                  <a:moveTo>
                    <a:pt x="1533" y="769"/>
                  </a:moveTo>
                  <a:lnTo>
                    <a:pt x="1533" y="769"/>
                  </a:lnTo>
                  <a:cubicBezTo>
                    <a:pt x="1533" y="1193"/>
                    <a:pt x="1191" y="1536"/>
                    <a:pt x="767" y="1536"/>
                  </a:cubicBezTo>
                  <a:cubicBezTo>
                    <a:pt x="342" y="1536"/>
                    <a:pt x="0" y="1193"/>
                    <a:pt x="0" y="769"/>
                  </a:cubicBezTo>
                  <a:cubicBezTo>
                    <a:pt x="0" y="345"/>
                    <a:pt x="342" y="0"/>
                    <a:pt x="767" y="0"/>
                  </a:cubicBezTo>
                  <a:cubicBezTo>
                    <a:pt x="1191" y="0"/>
                    <a:pt x="1533" y="345"/>
                    <a:pt x="1533" y="769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/>
            <a:lstStyle/>
            <a:p>
              <a:endParaRPr lang="en-US" dirty="0">
                <a:latin typeface="Lato Light"/>
              </a:endParaRPr>
            </a:p>
          </p:txBody>
        </p:sp>
        <p:sp>
          <p:nvSpPr>
            <p:cNvPr id="8" name="Freeform 17"/>
            <p:cNvSpPr>
              <a:spLocks noChangeArrowheads="1"/>
            </p:cNvSpPr>
            <p:nvPr/>
          </p:nvSpPr>
          <p:spPr bwMode="auto">
            <a:xfrm>
              <a:off x="11950843" y="5199582"/>
              <a:ext cx="501141" cy="501117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 0 0"/>
                <a:gd name="G4" fmla="*/ 1 0 0"/>
                <a:gd name="T0" fmla="*/ 534 256 1"/>
                <a:gd name="T1" fmla="*/ 0 256 1"/>
                <a:gd name="G5" fmla="+- 0 T0 T1"/>
                <a:gd name="G6" fmla="cos G4 G5"/>
                <a:gd name="G7" fmla="+- 1 0 0"/>
                <a:gd name="G8" fmla="+- 415 0 0"/>
                <a:gd name="G9" fmla="+- 268 0 0"/>
                <a:gd name="G10" fmla="+- 121 0 0"/>
                <a:gd name="G11" fmla="+- 1 0 0"/>
                <a:gd name="G12" fmla="*/ 1 0 0"/>
                <a:gd name="G13" fmla="*/ 1 0 0"/>
                <a:gd name="G14" fmla="cos G12 G13"/>
                <a:gd name="G15" fmla="+- 1 0 0"/>
                <a:gd name="G16" fmla="+- 1 0 0"/>
                <a:gd name="G17" fmla="+- 1 0 0"/>
                <a:gd name="T2" fmla="*/ 191729 w 535"/>
                <a:gd name="T3" fmla="*/ 96224 h 535"/>
                <a:gd name="T4" fmla="*/ 191729 w 535"/>
                <a:gd name="T5" fmla="*/ 96224 h 535"/>
                <a:gd name="T6" fmla="*/ 95505 w 535"/>
                <a:gd name="T7" fmla="*/ 191729 h 535"/>
                <a:gd name="T8" fmla="*/ 0 w 535"/>
                <a:gd name="T9" fmla="*/ 96224 h 535"/>
                <a:gd name="T10" fmla="*/ 95505 w 535"/>
                <a:gd name="T11" fmla="*/ 0 h 535"/>
                <a:gd name="T12" fmla="*/ 191729 w 535"/>
                <a:gd name="T13" fmla="*/ 96224 h 535"/>
              </a:gdLst>
              <a:ahLst/>
              <a:cxnLst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5" h="535">
                  <a:moveTo>
                    <a:pt x="534" y="268"/>
                  </a:moveTo>
                  <a:lnTo>
                    <a:pt x="534" y="268"/>
                  </a:lnTo>
                  <a:cubicBezTo>
                    <a:pt x="534" y="415"/>
                    <a:pt x="412" y="534"/>
                    <a:pt x="266" y="534"/>
                  </a:cubicBezTo>
                  <a:cubicBezTo>
                    <a:pt x="119" y="534"/>
                    <a:pt x="0" y="415"/>
                    <a:pt x="0" y="268"/>
                  </a:cubicBezTo>
                  <a:cubicBezTo>
                    <a:pt x="0" y="121"/>
                    <a:pt x="119" y="0"/>
                    <a:pt x="266" y="0"/>
                  </a:cubicBezTo>
                  <a:cubicBezTo>
                    <a:pt x="412" y="0"/>
                    <a:pt x="534" y="121"/>
                    <a:pt x="534" y="268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/>
            <a:lstStyle/>
            <a:p>
              <a:endParaRPr lang="en-US" dirty="0">
                <a:latin typeface="Lato Light"/>
              </a:endParaRPr>
            </a:p>
          </p:txBody>
        </p:sp>
      </p:grpSp>
      <p:sp>
        <p:nvSpPr>
          <p:cNvPr id="9" name="Rectángulo 8"/>
          <p:cNvSpPr/>
          <p:nvPr/>
        </p:nvSpPr>
        <p:spPr>
          <a:xfrm>
            <a:off x="6819626" y="2403498"/>
            <a:ext cx="16040373" cy="926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800"/>
              </a:spcAft>
            </a:pPr>
            <a:r>
              <a:rPr lang="es-ES" dirty="0"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Establecer lineamientos y directrices en cuanto a la prestación de servicios a la ciudadanía y la administración de los procesos de negocio del Municipio del Distrito Metropolitano de Quito y sus entidades adscritas, con la finalidad de</a:t>
            </a:r>
            <a:r>
              <a:rPr lang="es-ES" dirty="0" smtClean="0"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200000"/>
              </a:lnSpc>
              <a:spcAft>
                <a:spcPts val="800"/>
              </a:spcAft>
            </a:pPr>
            <a:endParaRPr lang="es-EC" dirty="0">
              <a:latin typeface="Gadug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20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ES" dirty="0" smtClean="0"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Implementar </a:t>
            </a:r>
            <a:r>
              <a:rPr lang="es-ES" dirty="0"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cultura de mejora continua basada en eficiencia y eficacia en la gestión Municipal del Distrito Metropolitano de Quito; y,</a:t>
            </a:r>
            <a:endParaRPr lang="es-EC" dirty="0">
              <a:latin typeface="Gadug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s-ES" dirty="0" smtClean="0"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Satisfacer </a:t>
            </a:r>
            <a:r>
              <a:rPr lang="es-ES" dirty="0"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necesidades y requerimientos de la ciudadanía, en relación a la provisión de productos y servicios.</a:t>
            </a:r>
            <a:endParaRPr lang="es-EC" dirty="0"/>
          </a:p>
        </p:txBody>
      </p:sp>
      <p:grpSp>
        <p:nvGrpSpPr>
          <p:cNvPr id="10" name="Group 405"/>
          <p:cNvGrpSpPr/>
          <p:nvPr/>
        </p:nvGrpSpPr>
        <p:grpSpPr>
          <a:xfrm>
            <a:off x="2942620" y="5231951"/>
            <a:ext cx="3478984" cy="1689710"/>
            <a:chOff x="12124791" y="3770786"/>
            <a:chExt cx="3478984" cy="1689710"/>
          </a:xfrm>
        </p:grpSpPr>
        <p:sp>
          <p:nvSpPr>
            <p:cNvPr id="11" name="Freeform 18"/>
            <p:cNvSpPr>
              <a:spLocks noChangeArrowheads="1"/>
            </p:cNvSpPr>
            <p:nvPr/>
          </p:nvSpPr>
          <p:spPr bwMode="auto">
            <a:xfrm>
              <a:off x="12124793" y="4118666"/>
              <a:ext cx="2841169" cy="1341829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429 0 0"/>
                <a:gd name="G4" fmla="+- 1 0 0"/>
                <a:gd name="T0" fmla="*/ 106633 w 3023"/>
                <a:gd name="T1" fmla="*/ 407523 h 1430"/>
                <a:gd name="T2" fmla="*/ 1067050 w 3023"/>
                <a:gd name="T3" fmla="*/ 0 h 1430"/>
                <a:gd name="T4" fmla="*/ 1088665 w 3023"/>
                <a:gd name="T5" fmla="*/ 52154 h 1430"/>
                <a:gd name="T6" fmla="*/ 0 w 3023"/>
                <a:gd name="T7" fmla="*/ 513990 h 1430"/>
                <a:gd name="T8" fmla="*/ 106633 w 3023"/>
                <a:gd name="T9" fmla="*/ 407523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3" h="1430">
                  <a:moveTo>
                    <a:pt x="296" y="1133"/>
                  </a:moveTo>
                  <a:lnTo>
                    <a:pt x="2962" y="0"/>
                  </a:lnTo>
                  <a:lnTo>
                    <a:pt x="3022" y="145"/>
                  </a:lnTo>
                  <a:lnTo>
                    <a:pt x="0" y="1429"/>
                  </a:lnTo>
                  <a:lnTo>
                    <a:pt x="296" y="1133"/>
                  </a:lnTo>
                </a:path>
              </a:pathLst>
            </a:custGeom>
            <a:solidFill>
              <a:srgbClr val="515D5D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/>
            <a:lstStyle/>
            <a:p>
              <a:endParaRPr lang="en-US" dirty="0">
                <a:latin typeface="Lato Light"/>
              </a:endParaRPr>
            </a:p>
          </p:txBody>
        </p:sp>
        <p:sp>
          <p:nvSpPr>
            <p:cNvPr id="12" name="Freeform 19"/>
            <p:cNvSpPr>
              <a:spLocks noChangeArrowheads="1"/>
            </p:cNvSpPr>
            <p:nvPr/>
          </p:nvSpPr>
          <p:spPr bwMode="auto">
            <a:xfrm>
              <a:off x="12124791" y="4255333"/>
              <a:ext cx="2899153" cy="1205163"/>
            </a:xfrm>
            <a:custGeom>
              <a:avLst/>
              <a:gdLst>
                <a:gd name="G0" fmla="+- 1 0 0"/>
                <a:gd name="G1" fmla="*/ 1 0 0"/>
                <a:gd name="G2" fmla="+- 1 0 0"/>
                <a:gd name="G3" fmla="+- 1284 0 0"/>
                <a:gd name="G4" fmla="+- 1 0 0"/>
                <a:gd name="T0" fmla="*/ 150879 w 3086"/>
                <a:gd name="T1" fmla="*/ 459087 h 1285"/>
                <a:gd name="T2" fmla="*/ 1110890 w 3086"/>
                <a:gd name="T3" fmla="*/ 51769 h 1285"/>
                <a:gd name="T4" fmla="*/ 1088204 w 3086"/>
                <a:gd name="T5" fmla="*/ 0 h 1285"/>
                <a:gd name="T6" fmla="*/ 0 w 3086"/>
                <a:gd name="T7" fmla="*/ 461603 h 1285"/>
                <a:gd name="T8" fmla="*/ 150879 w 3086"/>
                <a:gd name="T9" fmla="*/ 459087 h 1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6" h="1285">
                  <a:moveTo>
                    <a:pt x="419" y="1277"/>
                  </a:moveTo>
                  <a:lnTo>
                    <a:pt x="3085" y="144"/>
                  </a:lnTo>
                  <a:lnTo>
                    <a:pt x="3022" y="0"/>
                  </a:lnTo>
                  <a:lnTo>
                    <a:pt x="0" y="1284"/>
                  </a:lnTo>
                  <a:lnTo>
                    <a:pt x="419" y="1277"/>
                  </a:lnTo>
                </a:path>
              </a:pathLst>
            </a:custGeom>
            <a:solidFill>
              <a:srgbClr val="828286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/>
            <a:lstStyle/>
            <a:p>
              <a:endParaRPr lang="en-US" dirty="0">
                <a:latin typeface="Lato Light"/>
              </a:endParaRPr>
            </a:p>
          </p:txBody>
        </p:sp>
        <p:sp>
          <p:nvSpPr>
            <p:cNvPr id="13" name="Freeform 20"/>
            <p:cNvSpPr>
              <a:spLocks noChangeArrowheads="1"/>
            </p:cNvSpPr>
            <p:nvPr/>
          </p:nvSpPr>
          <p:spPr bwMode="auto">
            <a:xfrm>
              <a:off x="12157926" y="4097957"/>
              <a:ext cx="2841169" cy="1341829"/>
            </a:xfrm>
            <a:custGeom>
              <a:avLst/>
              <a:gdLst>
                <a:gd name="G0" fmla="+- 1 0 0"/>
                <a:gd name="G1" fmla="+- 1 0 0"/>
                <a:gd name="G2" fmla="+- 1 0 0"/>
                <a:gd name="G3" fmla="+- 1429 0 0"/>
                <a:gd name="G4" fmla="+- 1 0 0"/>
                <a:gd name="T0" fmla="*/ 106527 w 3026"/>
                <a:gd name="T1" fmla="*/ 407523 h 1430"/>
                <a:gd name="T2" fmla="*/ 1066712 w 3026"/>
                <a:gd name="T3" fmla="*/ 0 h 1430"/>
                <a:gd name="T4" fmla="*/ 1088665 w 3026"/>
                <a:gd name="T5" fmla="*/ 51795 h 1430"/>
                <a:gd name="T6" fmla="*/ 0 w 3026"/>
                <a:gd name="T7" fmla="*/ 513990 h 1430"/>
                <a:gd name="T8" fmla="*/ 106527 w 3026"/>
                <a:gd name="T9" fmla="*/ 407523 h 1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6" h="1430">
                  <a:moveTo>
                    <a:pt x="296" y="1133"/>
                  </a:moveTo>
                  <a:lnTo>
                    <a:pt x="2964" y="0"/>
                  </a:lnTo>
                  <a:lnTo>
                    <a:pt x="3025" y="144"/>
                  </a:lnTo>
                  <a:lnTo>
                    <a:pt x="0" y="1429"/>
                  </a:lnTo>
                  <a:lnTo>
                    <a:pt x="296" y="1133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/>
            <a:lstStyle/>
            <a:p>
              <a:endParaRPr lang="en-US" dirty="0">
                <a:latin typeface="Lato Light"/>
              </a:endParaRPr>
            </a:p>
          </p:txBody>
        </p:sp>
        <p:sp>
          <p:nvSpPr>
            <p:cNvPr id="14" name="Freeform 21"/>
            <p:cNvSpPr>
              <a:spLocks noChangeArrowheads="1"/>
            </p:cNvSpPr>
            <p:nvPr/>
          </p:nvSpPr>
          <p:spPr bwMode="auto">
            <a:xfrm>
              <a:off x="12157924" y="4234626"/>
              <a:ext cx="2899153" cy="1209302"/>
            </a:xfrm>
            <a:custGeom>
              <a:avLst/>
              <a:gdLst>
                <a:gd name="G0" fmla="+- 1 0 0"/>
                <a:gd name="G1" fmla="*/ 1 0 0"/>
                <a:gd name="G2" fmla="+- 1 0 0"/>
                <a:gd name="G3" fmla="+- 1285 0 0"/>
                <a:gd name="G4" fmla="+- 1 0 0"/>
                <a:gd name="T0" fmla="*/ 151093 w 3089"/>
                <a:gd name="T1" fmla="*/ 460666 h 1286"/>
                <a:gd name="T2" fmla="*/ 1110890 w 3089"/>
                <a:gd name="T3" fmla="*/ 52267 h 1286"/>
                <a:gd name="T4" fmla="*/ 1088226 w 3089"/>
                <a:gd name="T5" fmla="*/ 0 h 1286"/>
                <a:gd name="T6" fmla="*/ 0 w 3089"/>
                <a:gd name="T7" fmla="*/ 463190 h 1286"/>
                <a:gd name="T8" fmla="*/ 151093 w 3089"/>
                <a:gd name="T9" fmla="*/ 460666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89" h="1286">
                  <a:moveTo>
                    <a:pt x="420" y="1278"/>
                  </a:moveTo>
                  <a:lnTo>
                    <a:pt x="3088" y="145"/>
                  </a:lnTo>
                  <a:lnTo>
                    <a:pt x="3025" y="0"/>
                  </a:lnTo>
                  <a:lnTo>
                    <a:pt x="0" y="1285"/>
                  </a:lnTo>
                  <a:lnTo>
                    <a:pt x="420" y="1278"/>
                  </a:lnTo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/>
            <a:lstStyle/>
            <a:p>
              <a:endParaRPr lang="en-US" dirty="0">
                <a:latin typeface="Lato Light"/>
              </a:endParaRPr>
            </a:p>
          </p:txBody>
        </p:sp>
        <p:sp>
          <p:nvSpPr>
            <p:cNvPr id="15" name="Freeform 22"/>
            <p:cNvSpPr>
              <a:spLocks noChangeArrowheads="1"/>
            </p:cNvSpPr>
            <p:nvPr/>
          </p:nvSpPr>
          <p:spPr bwMode="auto">
            <a:xfrm>
              <a:off x="14560081" y="3770786"/>
              <a:ext cx="820046" cy="604652"/>
            </a:xfrm>
            <a:custGeom>
              <a:avLst/>
              <a:gdLst>
                <a:gd name="G0" fmla="+- 643 0 0"/>
                <a:gd name="G1" fmla="+- 643 0 0"/>
                <a:gd name="G2" fmla="+- 643 0 0"/>
                <a:gd name="G3" fmla="+- 1 0 0"/>
                <a:gd name="G4" fmla="+- 1 0 0"/>
                <a:gd name="G5" fmla="+- 1 0 0"/>
                <a:gd name="G6" fmla="+- 1 0 0"/>
                <a:gd name="G7" fmla="+- 1 0 0"/>
                <a:gd name="G8" fmla="+- 1 0 0"/>
                <a:gd name="G9" fmla="+- 1 0 0"/>
                <a:gd name="G10" fmla="+- 1 0 0"/>
                <a:gd name="G11" fmla="+- 643 0 0"/>
                <a:gd name="T0" fmla="*/ 0 w 875"/>
                <a:gd name="T1" fmla="*/ 231415 h 644"/>
                <a:gd name="T2" fmla="*/ 0 w 875"/>
                <a:gd name="T3" fmla="*/ 231415 h 644"/>
                <a:gd name="T4" fmla="*/ 116390 w 875"/>
                <a:gd name="T5" fmla="*/ 84936 h 644"/>
                <a:gd name="T6" fmla="*/ 313966 w 875"/>
                <a:gd name="T7" fmla="*/ 0 h 644"/>
                <a:gd name="T8" fmla="*/ 221644 w 875"/>
                <a:gd name="T9" fmla="*/ 137841 h 644"/>
                <a:gd name="T10" fmla="*/ 0 w 875"/>
                <a:gd name="T11" fmla="*/ 231415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5" h="644">
                  <a:moveTo>
                    <a:pt x="0" y="643"/>
                  </a:moveTo>
                  <a:lnTo>
                    <a:pt x="0" y="643"/>
                  </a:lnTo>
                  <a:cubicBezTo>
                    <a:pt x="0" y="643"/>
                    <a:pt x="58" y="347"/>
                    <a:pt x="324" y="236"/>
                  </a:cubicBezTo>
                  <a:cubicBezTo>
                    <a:pt x="589" y="122"/>
                    <a:pt x="874" y="0"/>
                    <a:pt x="874" y="0"/>
                  </a:cubicBezTo>
                  <a:cubicBezTo>
                    <a:pt x="617" y="383"/>
                    <a:pt x="617" y="383"/>
                    <a:pt x="617" y="383"/>
                  </a:cubicBezTo>
                  <a:lnTo>
                    <a:pt x="0" y="643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/>
            <a:lstStyle/>
            <a:p>
              <a:endParaRPr lang="en-US" dirty="0">
                <a:latin typeface="Lato Light"/>
              </a:endParaRPr>
            </a:p>
          </p:txBody>
        </p:sp>
        <p:sp>
          <p:nvSpPr>
            <p:cNvPr id="16" name="Freeform 23"/>
            <p:cNvSpPr>
              <a:spLocks noChangeArrowheads="1"/>
            </p:cNvSpPr>
            <p:nvPr/>
          </p:nvSpPr>
          <p:spPr bwMode="auto">
            <a:xfrm>
              <a:off x="14597357" y="4218063"/>
              <a:ext cx="1006418" cy="401719"/>
            </a:xfrm>
            <a:custGeom>
              <a:avLst/>
              <a:gdLst>
                <a:gd name="G0" fmla="+- 263 0 0"/>
                <a:gd name="G1" fmla="+- 263 0 0"/>
                <a:gd name="G2" fmla="+- 263 0 0"/>
                <a:gd name="G3" fmla="+- 1 0 0"/>
                <a:gd name="G4" fmla="*/ 1 35987 45568"/>
                <a:gd name="G5" fmla="*/ 1 35987 55552"/>
                <a:gd name="G6" fmla="*/ G5 1 180"/>
                <a:gd name="G7" fmla="*/ G4 1 G6"/>
                <a:gd name="G8" fmla="+- 1 0 0"/>
                <a:gd name="G9" fmla="+- 1 0 0"/>
                <a:gd name="G10" fmla="+- 1 0 0"/>
                <a:gd name="G11" fmla="+- 1 0 0"/>
                <a:gd name="G12" fmla="+- 1 0 0"/>
                <a:gd name="G13" fmla="+- 1 0 0"/>
                <a:gd name="G14" fmla="+- 263 0 0"/>
                <a:gd name="T0" fmla="*/ 0 w 1071"/>
                <a:gd name="T1" fmla="*/ 94844 h 427"/>
                <a:gd name="T2" fmla="*/ 0 w 1071"/>
                <a:gd name="T3" fmla="*/ 94844 h 427"/>
                <a:gd name="T4" fmla="*/ 187298 w 1071"/>
                <a:gd name="T5" fmla="*/ 113236 h 427"/>
                <a:gd name="T6" fmla="*/ 385402 w 1071"/>
                <a:gd name="T7" fmla="*/ 28489 h 427"/>
                <a:gd name="T8" fmla="*/ 223317 w 1071"/>
                <a:gd name="T9" fmla="*/ 0 h 427"/>
                <a:gd name="T10" fmla="*/ 0 w 1071"/>
                <a:gd name="T11" fmla="*/ 94844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1" h="427">
                  <a:moveTo>
                    <a:pt x="0" y="263"/>
                  </a:moveTo>
                  <a:lnTo>
                    <a:pt x="0" y="263"/>
                  </a:lnTo>
                  <a:cubicBezTo>
                    <a:pt x="0" y="263"/>
                    <a:pt x="254" y="426"/>
                    <a:pt x="520" y="314"/>
                  </a:cubicBezTo>
                  <a:cubicBezTo>
                    <a:pt x="786" y="200"/>
                    <a:pt x="1070" y="79"/>
                    <a:pt x="1070" y="79"/>
                  </a:cubicBezTo>
                  <a:cubicBezTo>
                    <a:pt x="620" y="0"/>
                    <a:pt x="620" y="0"/>
                    <a:pt x="620" y="0"/>
                  </a:cubicBezTo>
                  <a:lnTo>
                    <a:pt x="0" y="26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243756" tIns="121878" rIns="243756" bIns="121878" anchor="ctr"/>
            <a:lstStyle/>
            <a:p>
              <a:endParaRPr lang="en-US" dirty="0">
                <a:latin typeface="Lat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418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ENTE RECTOR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6094413" y="2040280"/>
                <a:ext cx="17837642" cy="110134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es-ES" dirty="0" smtClean="0">
                    <a:latin typeface="Gadug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 Administración General y la Secretaría General de Planificación del Municipio del Distrito Metropolitano de Quito, son los entes rectores del adecuado y sostenido desarrollo institucional del Gobierno Metropolitano; a través de la creación de herramientas de gestión pública que potencie su eficiencia y eficacia, así como la calidad y calidez en los servicios públicos, teniendo como responsabilidad continuar con el proceso de reestructuración y racionalización integral de la Administración Municipal y sus entidades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s-ES" i="1" dirty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𝑎𝑑𝑠𝑐𝑟𝑖𝑡𝑎𝑠</m:t>
                        </m:r>
                      </m:e>
                      <m:sup>
                        <m:r>
                          <a:rPr lang="es-EC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s-ES" dirty="0" smtClean="0">
                    <a:latin typeface="Gadug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pPr algn="just">
                  <a:lnSpc>
                    <a:spcPct val="200000"/>
                  </a:lnSpc>
                  <a:spcAft>
                    <a:spcPts val="0"/>
                  </a:spcAft>
                </a:pPr>
                <a:endParaRPr lang="es-ES" dirty="0">
                  <a:latin typeface="Gadugi" panose="020B05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200000"/>
                  </a:lnSpc>
                  <a:spcAft>
                    <a:spcPts val="0"/>
                  </a:spcAft>
                </a:pPr>
                <a:endParaRPr lang="es-ES" dirty="0" smtClean="0">
                  <a:latin typeface="Gadugi" panose="020B05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es-ES" sz="2400" dirty="0" smtClean="0">
                    <a:latin typeface="Gadug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Resolución </a:t>
                </a:r>
                <a:r>
                  <a:rPr lang="es-ES" sz="2400" dirty="0">
                    <a:latin typeface="Gadugi" panose="020B0502040204020203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Administrativa 0002 del 07 de agosto de 2009, artículo N°18</a:t>
                </a:r>
                <a:endParaRPr lang="es-EC" sz="2400" dirty="0">
                  <a:effectLst/>
                  <a:latin typeface="Gadugi" panose="020B0502040204020203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4413" y="2040280"/>
                <a:ext cx="17837642" cy="11013464"/>
              </a:xfrm>
              <a:prstGeom prst="rect">
                <a:avLst/>
              </a:prstGeom>
              <a:blipFill rotWithShape="0">
                <a:blip r:embed="rId3"/>
                <a:stretch>
                  <a:fillRect l="-1059" r="-1025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302"/>
          <p:cNvSpPr>
            <a:spLocks noChangeArrowheads="1"/>
          </p:cNvSpPr>
          <p:nvPr/>
        </p:nvSpPr>
        <p:spPr bwMode="auto">
          <a:xfrm>
            <a:off x="1566124" y="3763365"/>
            <a:ext cx="2817212" cy="4592360"/>
          </a:xfrm>
          <a:custGeom>
            <a:avLst/>
            <a:gdLst>
              <a:gd name="T0" fmla="*/ 868 w 881"/>
              <a:gd name="T1" fmla="*/ 812 h 1439"/>
              <a:gd name="T2" fmla="*/ 868 w 881"/>
              <a:gd name="T3" fmla="*/ 812 h 1439"/>
              <a:gd name="T4" fmla="*/ 818 w 881"/>
              <a:gd name="T5" fmla="*/ 710 h 1439"/>
              <a:gd name="T6" fmla="*/ 756 w 881"/>
              <a:gd name="T7" fmla="*/ 688 h 1439"/>
              <a:gd name="T8" fmla="*/ 756 w 881"/>
              <a:gd name="T9" fmla="*/ 812 h 1439"/>
              <a:gd name="T10" fmla="*/ 727 w 881"/>
              <a:gd name="T11" fmla="*/ 812 h 1439"/>
              <a:gd name="T12" fmla="*/ 727 w 881"/>
              <a:gd name="T13" fmla="*/ 677 h 1439"/>
              <a:gd name="T14" fmla="*/ 671 w 881"/>
              <a:gd name="T15" fmla="*/ 615 h 1439"/>
              <a:gd name="T16" fmla="*/ 598 w 881"/>
              <a:gd name="T17" fmla="*/ 609 h 1439"/>
              <a:gd name="T18" fmla="*/ 598 w 881"/>
              <a:gd name="T19" fmla="*/ 750 h 1439"/>
              <a:gd name="T20" fmla="*/ 564 w 881"/>
              <a:gd name="T21" fmla="*/ 750 h 1439"/>
              <a:gd name="T22" fmla="*/ 564 w 881"/>
              <a:gd name="T23" fmla="*/ 592 h 1439"/>
              <a:gd name="T24" fmla="*/ 491 w 881"/>
              <a:gd name="T25" fmla="*/ 558 h 1439"/>
              <a:gd name="T26" fmla="*/ 434 w 881"/>
              <a:gd name="T27" fmla="*/ 575 h 1439"/>
              <a:gd name="T28" fmla="*/ 434 w 881"/>
              <a:gd name="T29" fmla="*/ 710 h 1439"/>
              <a:gd name="T30" fmla="*/ 400 w 881"/>
              <a:gd name="T31" fmla="*/ 710 h 1439"/>
              <a:gd name="T32" fmla="*/ 400 w 881"/>
              <a:gd name="T33" fmla="*/ 462 h 1439"/>
              <a:gd name="T34" fmla="*/ 570 w 881"/>
              <a:gd name="T35" fmla="*/ 237 h 1439"/>
              <a:gd name="T36" fmla="*/ 333 w 881"/>
              <a:gd name="T37" fmla="*/ 0 h 1439"/>
              <a:gd name="T38" fmla="*/ 96 w 881"/>
              <a:gd name="T39" fmla="*/ 237 h 1439"/>
              <a:gd name="T40" fmla="*/ 248 w 881"/>
              <a:gd name="T41" fmla="*/ 462 h 1439"/>
              <a:gd name="T42" fmla="*/ 248 w 881"/>
              <a:gd name="T43" fmla="*/ 880 h 1439"/>
              <a:gd name="T44" fmla="*/ 107 w 881"/>
              <a:gd name="T45" fmla="*/ 694 h 1439"/>
              <a:gd name="T46" fmla="*/ 0 w 881"/>
              <a:gd name="T47" fmla="*/ 710 h 1439"/>
              <a:gd name="T48" fmla="*/ 130 w 881"/>
              <a:gd name="T49" fmla="*/ 998 h 1439"/>
              <a:gd name="T50" fmla="*/ 209 w 881"/>
              <a:gd name="T51" fmla="*/ 1268 h 1439"/>
              <a:gd name="T52" fmla="*/ 507 w 881"/>
              <a:gd name="T53" fmla="*/ 1426 h 1439"/>
              <a:gd name="T54" fmla="*/ 835 w 881"/>
              <a:gd name="T55" fmla="*/ 1336 h 1439"/>
              <a:gd name="T56" fmla="*/ 868 w 881"/>
              <a:gd name="T57" fmla="*/ 812 h 1439"/>
              <a:gd name="T58" fmla="*/ 197 w 881"/>
              <a:gd name="T59" fmla="*/ 237 h 1439"/>
              <a:gd name="T60" fmla="*/ 197 w 881"/>
              <a:gd name="T61" fmla="*/ 237 h 1439"/>
              <a:gd name="T62" fmla="*/ 333 w 881"/>
              <a:gd name="T63" fmla="*/ 102 h 1439"/>
              <a:gd name="T64" fmla="*/ 468 w 881"/>
              <a:gd name="T65" fmla="*/ 237 h 1439"/>
              <a:gd name="T66" fmla="*/ 406 w 881"/>
              <a:gd name="T67" fmla="*/ 355 h 1439"/>
              <a:gd name="T68" fmla="*/ 406 w 881"/>
              <a:gd name="T69" fmla="*/ 265 h 1439"/>
              <a:gd name="T70" fmla="*/ 327 w 881"/>
              <a:gd name="T71" fmla="*/ 175 h 1439"/>
              <a:gd name="T72" fmla="*/ 248 w 881"/>
              <a:gd name="T73" fmla="*/ 254 h 1439"/>
              <a:gd name="T74" fmla="*/ 248 w 881"/>
              <a:gd name="T75" fmla="*/ 344 h 1439"/>
              <a:gd name="T76" fmla="*/ 197 w 881"/>
              <a:gd name="T77" fmla="*/ 237 h 1439"/>
              <a:gd name="T78" fmla="*/ 197 w 881"/>
              <a:gd name="T79" fmla="*/ 237 h 1439"/>
              <a:gd name="T80" fmla="*/ 197 w 881"/>
              <a:gd name="T81" fmla="*/ 237 h 1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881" h="1439">
                <a:moveTo>
                  <a:pt x="868" y="812"/>
                </a:moveTo>
                <a:lnTo>
                  <a:pt x="868" y="812"/>
                </a:lnTo>
                <a:cubicBezTo>
                  <a:pt x="868" y="812"/>
                  <a:pt x="863" y="744"/>
                  <a:pt x="818" y="710"/>
                </a:cubicBezTo>
                <a:cubicBezTo>
                  <a:pt x="795" y="688"/>
                  <a:pt x="772" y="688"/>
                  <a:pt x="756" y="688"/>
                </a:cubicBezTo>
                <a:cubicBezTo>
                  <a:pt x="756" y="812"/>
                  <a:pt x="756" y="812"/>
                  <a:pt x="756" y="812"/>
                </a:cubicBezTo>
                <a:cubicBezTo>
                  <a:pt x="727" y="812"/>
                  <a:pt x="727" y="812"/>
                  <a:pt x="727" y="812"/>
                </a:cubicBezTo>
                <a:cubicBezTo>
                  <a:pt x="727" y="677"/>
                  <a:pt x="727" y="677"/>
                  <a:pt x="727" y="677"/>
                </a:cubicBezTo>
                <a:cubicBezTo>
                  <a:pt x="716" y="660"/>
                  <a:pt x="699" y="626"/>
                  <a:pt x="671" y="615"/>
                </a:cubicBezTo>
                <a:cubicBezTo>
                  <a:pt x="643" y="603"/>
                  <a:pt x="615" y="609"/>
                  <a:pt x="598" y="609"/>
                </a:cubicBezTo>
                <a:cubicBezTo>
                  <a:pt x="598" y="750"/>
                  <a:pt x="598" y="750"/>
                  <a:pt x="598" y="750"/>
                </a:cubicBezTo>
                <a:cubicBezTo>
                  <a:pt x="564" y="750"/>
                  <a:pt x="564" y="750"/>
                  <a:pt x="564" y="750"/>
                </a:cubicBezTo>
                <a:cubicBezTo>
                  <a:pt x="564" y="592"/>
                  <a:pt x="564" y="592"/>
                  <a:pt x="564" y="592"/>
                </a:cubicBezTo>
                <a:cubicBezTo>
                  <a:pt x="553" y="581"/>
                  <a:pt x="530" y="558"/>
                  <a:pt x="491" y="558"/>
                </a:cubicBezTo>
                <a:cubicBezTo>
                  <a:pt x="468" y="558"/>
                  <a:pt x="451" y="564"/>
                  <a:pt x="434" y="575"/>
                </a:cubicBezTo>
                <a:cubicBezTo>
                  <a:pt x="434" y="710"/>
                  <a:pt x="434" y="710"/>
                  <a:pt x="434" y="710"/>
                </a:cubicBezTo>
                <a:cubicBezTo>
                  <a:pt x="400" y="710"/>
                  <a:pt x="400" y="710"/>
                  <a:pt x="400" y="710"/>
                </a:cubicBezTo>
                <a:cubicBezTo>
                  <a:pt x="400" y="462"/>
                  <a:pt x="400" y="462"/>
                  <a:pt x="400" y="462"/>
                </a:cubicBezTo>
                <a:cubicBezTo>
                  <a:pt x="502" y="434"/>
                  <a:pt x="570" y="344"/>
                  <a:pt x="570" y="237"/>
                </a:cubicBezTo>
                <a:cubicBezTo>
                  <a:pt x="570" y="107"/>
                  <a:pt x="462" y="0"/>
                  <a:pt x="333" y="0"/>
                </a:cubicBezTo>
                <a:cubicBezTo>
                  <a:pt x="203" y="0"/>
                  <a:pt x="96" y="107"/>
                  <a:pt x="96" y="237"/>
                </a:cubicBezTo>
                <a:cubicBezTo>
                  <a:pt x="96" y="338"/>
                  <a:pt x="158" y="429"/>
                  <a:pt x="248" y="462"/>
                </a:cubicBezTo>
                <a:cubicBezTo>
                  <a:pt x="248" y="880"/>
                  <a:pt x="248" y="880"/>
                  <a:pt x="248" y="880"/>
                </a:cubicBezTo>
                <a:cubicBezTo>
                  <a:pt x="248" y="880"/>
                  <a:pt x="175" y="710"/>
                  <a:pt x="107" y="694"/>
                </a:cubicBezTo>
                <a:cubicBezTo>
                  <a:pt x="45" y="671"/>
                  <a:pt x="0" y="710"/>
                  <a:pt x="0" y="710"/>
                </a:cubicBezTo>
                <a:cubicBezTo>
                  <a:pt x="0" y="710"/>
                  <a:pt x="79" y="846"/>
                  <a:pt x="130" y="998"/>
                </a:cubicBezTo>
                <a:cubicBezTo>
                  <a:pt x="164" y="1094"/>
                  <a:pt x="175" y="1212"/>
                  <a:pt x="209" y="1268"/>
                </a:cubicBezTo>
                <a:cubicBezTo>
                  <a:pt x="288" y="1409"/>
                  <a:pt x="384" y="1426"/>
                  <a:pt x="507" y="1426"/>
                </a:cubicBezTo>
                <a:cubicBezTo>
                  <a:pt x="626" y="1426"/>
                  <a:pt x="789" y="1438"/>
                  <a:pt x="835" y="1336"/>
                </a:cubicBezTo>
                <a:cubicBezTo>
                  <a:pt x="880" y="1235"/>
                  <a:pt x="868" y="812"/>
                  <a:pt x="868" y="812"/>
                </a:cubicBezTo>
                <a:close/>
                <a:moveTo>
                  <a:pt x="197" y="237"/>
                </a:moveTo>
                <a:lnTo>
                  <a:pt x="197" y="237"/>
                </a:lnTo>
                <a:cubicBezTo>
                  <a:pt x="197" y="164"/>
                  <a:pt x="259" y="102"/>
                  <a:pt x="333" y="102"/>
                </a:cubicBezTo>
                <a:cubicBezTo>
                  <a:pt x="406" y="102"/>
                  <a:pt x="468" y="164"/>
                  <a:pt x="468" y="237"/>
                </a:cubicBezTo>
                <a:cubicBezTo>
                  <a:pt x="468" y="288"/>
                  <a:pt x="440" y="327"/>
                  <a:pt x="406" y="355"/>
                </a:cubicBezTo>
                <a:cubicBezTo>
                  <a:pt x="406" y="265"/>
                  <a:pt x="406" y="265"/>
                  <a:pt x="406" y="265"/>
                </a:cubicBezTo>
                <a:cubicBezTo>
                  <a:pt x="406" y="265"/>
                  <a:pt x="384" y="175"/>
                  <a:pt x="327" y="175"/>
                </a:cubicBezTo>
                <a:cubicBezTo>
                  <a:pt x="271" y="175"/>
                  <a:pt x="248" y="254"/>
                  <a:pt x="248" y="254"/>
                </a:cubicBezTo>
                <a:cubicBezTo>
                  <a:pt x="248" y="344"/>
                  <a:pt x="248" y="344"/>
                  <a:pt x="248" y="344"/>
                </a:cubicBezTo>
                <a:cubicBezTo>
                  <a:pt x="220" y="321"/>
                  <a:pt x="197" y="282"/>
                  <a:pt x="197" y="237"/>
                </a:cubicBezTo>
                <a:close/>
                <a:moveTo>
                  <a:pt x="197" y="237"/>
                </a:moveTo>
                <a:lnTo>
                  <a:pt x="197" y="23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76860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ALCANCE</a:t>
            </a:r>
            <a:endParaRPr lang="es-EC" dirty="0"/>
          </a:p>
        </p:txBody>
      </p:sp>
      <p:sp>
        <p:nvSpPr>
          <p:cNvPr id="3" name="Rectángulo 2"/>
          <p:cNvSpPr/>
          <p:nvPr/>
        </p:nvSpPr>
        <p:spPr>
          <a:xfrm>
            <a:off x="10697943" y="4585729"/>
            <a:ext cx="12188825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200000"/>
              </a:lnSpc>
              <a:spcAft>
                <a:spcPts val="800"/>
              </a:spcAft>
            </a:pPr>
            <a:r>
              <a:rPr lang="es-ES" dirty="0">
                <a:latin typeface="Gadug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presente Normativa Técnica, es de cumplimiento obligatorio en el ámbito de servicios y administración por procesos para el Municipio del Distrito Metropolitano de Quito y sus entidades adscritas.</a:t>
            </a:r>
            <a:endParaRPr lang="es-EC" dirty="0">
              <a:effectLst/>
              <a:latin typeface="Gadug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 rotWithShape="1">
          <a:blip r:embed="rId3"/>
          <a:srcRect l="15876" t="23491" r="15299" b="22629"/>
          <a:stretch/>
        </p:blipFill>
        <p:spPr>
          <a:xfrm>
            <a:off x="608013" y="4979863"/>
            <a:ext cx="8954814" cy="394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DEFINICIONES IMPORTANTES</a:t>
            </a:r>
            <a:endParaRPr lang="es-EC" dirty="0"/>
          </a:p>
        </p:txBody>
      </p:sp>
      <p:sp>
        <p:nvSpPr>
          <p:cNvPr id="19" name="Rectángulo 18"/>
          <p:cNvSpPr/>
          <p:nvPr/>
        </p:nvSpPr>
        <p:spPr>
          <a:xfrm>
            <a:off x="4824248" y="1510100"/>
            <a:ext cx="18855559" cy="11541621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ct val="150000"/>
              </a:lnSpc>
            </a:pPr>
            <a:r>
              <a:rPr lang="es-ES" sz="3200" b="1" dirty="0"/>
              <a:t>Macro-proceso: </a:t>
            </a:r>
            <a:r>
              <a:rPr lang="es-ES" sz="3200" dirty="0"/>
              <a:t>Es el conjunto de procesos interrelacionados que tienen un objetivo común.</a:t>
            </a:r>
            <a:endParaRPr lang="es-EC" sz="3200" dirty="0"/>
          </a:p>
          <a:p>
            <a:pPr>
              <a:lnSpc>
                <a:spcPct val="150000"/>
              </a:lnSpc>
            </a:pPr>
            <a:r>
              <a:rPr lang="es-ES" sz="3200" b="1" dirty="0"/>
              <a:t>Proceso: </a:t>
            </a:r>
            <a:r>
              <a:rPr lang="es-ES" sz="3200" dirty="0"/>
              <a:t>Es un conjunto de actividades del MDMQ que tienen una temporalidad y orden lógico, estas actividades son ejecutadas para realizar la transformación de un insumo en un producto solicitado.</a:t>
            </a:r>
            <a:endParaRPr lang="es-EC" sz="3200" dirty="0"/>
          </a:p>
          <a:p>
            <a:pPr>
              <a:lnSpc>
                <a:spcPct val="150000"/>
              </a:lnSpc>
            </a:pPr>
            <a:r>
              <a:rPr lang="es-ES" sz="3200" b="1" dirty="0"/>
              <a:t>Sub-proceso: </a:t>
            </a:r>
            <a:r>
              <a:rPr lang="es-ES" sz="3200" dirty="0"/>
              <a:t>Son agrupaciones de actividades bien definidas dentro de un proceso, los subprocesos permiten identificar actividades de una misma naturaleza dentro de un proceso.</a:t>
            </a:r>
            <a:endParaRPr lang="es-EC" sz="3200" dirty="0"/>
          </a:p>
          <a:p>
            <a:pPr>
              <a:lnSpc>
                <a:spcPct val="150000"/>
              </a:lnSpc>
            </a:pPr>
            <a:endParaRPr lang="es-ES" sz="3200" b="1" dirty="0" smtClean="0"/>
          </a:p>
          <a:p>
            <a:pPr>
              <a:lnSpc>
                <a:spcPct val="150000"/>
              </a:lnSpc>
            </a:pPr>
            <a:r>
              <a:rPr lang="es-ES" sz="3200" b="1" dirty="0" smtClean="0"/>
              <a:t>Ámbito </a:t>
            </a:r>
            <a:r>
              <a:rPr lang="es-ES" sz="3200" b="1" dirty="0"/>
              <a:t>de Acción:</a:t>
            </a:r>
            <a:r>
              <a:rPr lang="es-ES" sz="3200" dirty="0"/>
              <a:t> Es el nivel más alto considerado en la jerarquización de los servicios, el mismo que constituye un tipo de clasificación, agrupando los servicios principalmente en base a los derechos del buen vivir que dispone la Constitución de la República del Ecuador.</a:t>
            </a:r>
            <a:endParaRPr lang="es-EC" sz="3200" dirty="0"/>
          </a:p>
          <a:p>
            <a:pPr>
              <a:lnSpc>
                <a:spcPct val="150000"/>
              </a:lnSpc>
            </a:pPr>
            <a:r>
              <a:rPr lang="es-ES" sz="3200" b="1" dirty="0"/>
              <a:t>Servicio: </a:t>
            </a:r>
            <a:r>
              <a:rPr lang="es-ES" sz="3200" dirty="0"/>
              <a:t>Conjunto de actividades y procesos que se ejecutan para satisfacer las necesidades de la ciudadanía, optimizando los recursos.</a:t>
            </a:r>
            <a:endParaRPr lang="es-EC" sz="3200" dirty="0"/>
          </a:p>
          <a:p>
            <a:pPr>
              <a:lnSpc>
                <a:spcPct val="150000"/>
              </a:lnSpc>
            </a:pPr>
            <a:r>
              <a:rPr lang="es-ES" sz="3200" b="1" dirty="0"/>
              <a:t>Grupo: </a:t>
            </a:r>
            <a:r>
              <a:rPr lang="es-ES" sz="3200" dirty="0"/>
              <a:t>Es una clasificación del servicio por tipo de producto y/o público de enfoque.</a:t>
            </a:r>
            <a:endParaRPr lang="es-EC" sz="3200" dirty="0"/>
          </a:p>
          <a:p>
            <a:pPr>
              <a:lnSpc>
                <a:spcPct val="150000"/>
              </a:lnSpc>
            </a:pPr>
            <a:r>
              <a:rPr lang="es-ES" sz="3200" b="1" dirty="0"/>
              <a:t>Trámite: </a:t>
            </a:r>
            <a:r>
              <a:rPr lang="es-ES" sz="3200" dirty="0"/>
              <a:t>Es el menor nivel de la descomposición de un servicio y es el punto de interacción con el ciudadano. Un trámite está compuesto de solicitud y requisitos, los cuales son necesarios para dar inicio a la ejecución de las actividades y procesos del servicio.</a:t>
            </a:r>
            <a:endParaRPr lang="es-EC" sz="3200" dirty="0">
              <a:latin typeface="Gadug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28" y="8206474"/>
            <a:ext cx="3943132" cy="369185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28" y="2021136"/>
            <a:ext cx="3943132" cy="369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77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ChangeArrowheads="1"/>
          </p:cNvSpPr>
          <p:nvPr/>
        </p:nvSpPr>
        <p:spPr bwMode="auto">
          <a:xfrm>
            <a:off x="6481513" y="4195684"/>
            <a:ext cx="235474" cy="1448148"/>
          </a:xfrm>
          <a:custGeom>
            <a:avLst/>
            <a:gdLst>
              <a:gd name="T0" fmla="*/ 119 w 183"/>
              <a:gd name="T1" fmla="*/ 1090 h 1091"/>
              <a:gd name="T2" fmla="*/ 119 w 183"/>
              <a:gd name="T3" fmla="*/ 1090 h 1091"/>
              <a:gd name="T4" fmla="*/ 81 w 183"/>
              <a:gd name="T5" fmla="*/ 1073 h 1091"/>
              <a:gd name="T6" fmla="*/ 23 w 183"/>
              <a:gd name="T7" fmla="*/ 802 h 1091"/>
              <a:gd name="T8" fmla="*/ 15 w 183"/>
              <a:gd name="T9" fmla="*/ 542 h 1091"/>
              <a:gd name="T10" fmla="*/ 84 w 183"/>
              <a:gd name="T11" fmla="*/ 9 h 1091"/>
              <a:gd name="T12" fmla="*/ 150 w 183"/>
              <a:gd name="T13" fmla="*/ 12 h 1091"/>
              <a:gd name="T14" fmla="*/ 182 w 183"/>
              <a:gd name="T15" fmla="*/ 87 h 1091"/>
              <a:gd name="T16" fmla="*/ 167 w 183"/>
              <a:gd name="T17" fmla="*/ 101 h 1091"/>
              <a:gd name="T18" fmla="*/ 150 w 183"/>
              <a:gd name="T19" fmla="*/ 87 h 1091"/>
              <a:gd name="T20" fmla="*/ 133 w 183"/>
              <a:gd name="T21" fmla="*/ 38 h 1091"/>
              <a:gd name="T22" fmla="*/ 93 w 183"/>
              <a:gd name="T23" fmla="*/ 40 h 1091"/>
              <a:gd name="T24" fmla="*/ 93 w 183"/>
              <a:gd name="T25" fmla="*/ 40 h 1091"/>
              <a:gd name="T26" fmla="*/ 46 w 183"/>
              <a:gd name="T27" fmla="*/ 542 h 1091"/>
              <a:gd name="T28" fmla="*/ 55 w 183"/>
              <a:gd name="T29" fmla="*/ 802 h 1091"/>
              <a:gd name="T30" fmla="*/ 104 w 183"/>
              <a:gd name="T31" fmla="*/ 1050 h 1091"/>
              <a:gd name="T32" fmla="*/ 119 w 183"/>
              <a:gd name="T33" fmla="*/ 1059 h 1091"/>
              <a:gd name="T34" fmla="*/ 136 w 183"/>
              <a:gd name="T35" fmla="*/ 1073 h 1091"/>
              <a:gd name="T36" fmla="*/ 121 w 183"/>
              <a:gd name="T37" fmla="*/ 1090 h 1091"/>
              <a:gd name="T38" fmla="*/ 119 w 183"/>
              <a:gd name="T39" fmla="*/ 1090 h 10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83" h="1091">
                <a:moveTo>
                  <a:pt x="119" y="1090"/>
                </a:moveTo>
                <a:lnTo>
                  <a:pt x="119" y="1090"/>
                </a:lnTo>
                <a:cubicBezTo>
                  <a:pt x="113" y="1090"/>
                  <a:pt x="99" y="1090"/>
                  <a:pt x="81" y="1073"/>
                </a:cubicBezTo>
                <a:cubicBezTo>
                  <a:pt x="41" y="1036"/>
                  <a:pt x="21" y="943"/>
                  <a:pt x="23" y="802"/>
                </a:cubicBezTo>
                <a:cubicBezTo>
                  <a:pt x="23" y="727"/>
                  <a:pt x="21" y="638"/>
                  <a:pt x="15" y="542"/>
                </a:cubicBezTo>
                <a:cubicBezTo>
                  <a:pt x="3" y="228"/>
                  <a:pt x="0" y="32"/>
                  <a:pt x="84" y="9"/>
                </a:cubicBezTo>
                <a:cubicBezTo>
                  <a:pt x="110" y="0"/>
                  <a:pt x="133" y="0"/>
                  <a:pt x="150" y="12"/>
                </a:cubicBezTo>
                <a:cubicBezTo>
                  <a:pt x="182" y="35"/>
                  <a:pt x="182" y="81"/>
                  <a:pt x="182" y="87"/>
                </a:cubicBezTo>
                <a:cubicBezTo>
                  <a:pt x="182" y="95"/>
                  <a:pt x="177" y="101"/>
                  <a:pt x="167" y="101"/>
                </a:cubicBezTo>
                <a:cubicBezTo>
                  <a:pt x="159" y="101"/>
                  <a:pt x="150" y="95"/>
                  <a:pt x="150" y="87"/>
                </a:cubicBezTo>
                <a:cubicBezTo>
                  <a:pt x="150" y="75"/>
                  <a:pt x="147" y="50"/>
                  <a:pt x="133" y="38"/>
                </a:cubicBezTo>
                <a:cubicBezTo>
                  <a:pt x="124" y="32"/>
                  <a:pt x="110" y="32"/>
                  <a:pt x="93" y="40"/>
                </a:cubicBezTo>
                <a:lnTo>
                  <a:pt x="93" y="40"/>
                </a:lnTo>
                <a:cubicBezTo>
                  <a:pt x="26" y="58"/>
                  <a:pt x="38" y="326"/>
                  <a:pt x="46" y="542"/>
                </a:cubicBezTo>
                <a:cubicBezTo>
                  <a:pt x="52" y="635"/>
                  <a:pt x="55" y="724"/>
                  <a:pt x="55" y="802"/>
                </a:cubicBezTo>
                <a:cubicBezTo>
                  <a:pt x="52" y="975"/>
                  <a:pt x="84" y="1033"/>
                  <a:pt x="104" y="1050"/>
                </a:cubicBezTo>
                <a:cubicBezTo>
                  <a:pt x="113" y="1059"/>
                  <a:pt x="119" y="1059"/>
                  <a:pt x="119" y="1059"/>
                </a:cubicBezTo>
                <a:cubicBezTo>
                  <a:pt x="127" y="1059"/>
                  <a:pt x="136" y="1064"/>
                  <a:pt x="136" y="1073"/>
                </a:cubicBezTo>
                <a:cubicBezTo>
                  <a:pt x="136" y="1082"/>
                  <a:pt x="130" y="1090"/>
                  <a:pt x="121" y="1090"/>
                </a:cubicBezTo>
                <a:cubicBezTo>
                  <a:pt x="121" y="1090"/>
                  <a:pt x="121" y="1090"/>
                  <a:pt x="119" y="1090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6699327" y="4548891"/>
            <a:ext cx="82416" cy="782942"/>
          </a:xfrm>
          <a:custGeom>
            <a:avLst/>
            <a:gdLst>
              <a:gd name="T0" fmla="*/ 15 w 68"/>
              <a:gd name="T1" fmla="*/ 0 h 592"/>
              <a:gd name="T2" fmla="*/ 15 w 68"/>
              <a:gd name="T3" fmla="*/ 0 h 592"/>
              <a:gd name="T4" fmla="*/ 15 w 68"/>
              <a:gd name="T5" fmla="*/ 0 h 592"/>
              <a:gd name="T6" fmla="*/ 0 w 68"/>
              <a:gd name="T7" fmla="*/ 17 h 592"/>
              <a:gd name="T8" fmla="*/ 18 w 68"/>
              <a:gd name="T9" fmla="*/ 588 h 592"/>
              <a:gd name="T10" fmla="*/ 50 w 68"/>
              <a:gd name="T11" fmla="*/ 591 h 592"/>
              <a:gd name="T12" fmla="*/ 33 w 68"/>
              <a:gd name="T13" fmla="*/ 14 h 592"/>
              <a:gd name="T14" fmla="*/ 15 w 68"/>
              <a:gd name="T15" fmla="*/ 0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8" h="592">
                <a:moveTo>
                  <a:pt x="15" y="0"/>
                </a:moveTo>
                <a:lnTo>
                  <a:pt x="15" y="0"/>
                </a:lnTo>
                <a:lnTo>
                  <a:pt x="15" y="0"/>
                </a:lnTo>
                <a:cubicBezTo>
                  <a:pt x="6" y="3"/>
                  <a:pt x="0" y="8"/>
                  <a:pt x="0" y="17"/>
                </a:cubicBezTo>
                <a:cubicBezTo>
                  <a:pt x="0" y="23"/>
                  <a:pt x="35" y="377"/>
                  <a:pt x="18" y="588"/>
                </a:cubicBezTo>
                <a:cubicBezTo>
                  <a:pt x="50" y="591"/>
                  <a:pt x="50" y="591"/>
                  <a:pt x="50" y="591"/>
                </a:cubicBezTo>
                <a:cubicBezTo>
                  <a:pt x="67" y="380"/>
                  <a:pt x="33" y="31"/>
                  <a:pt x="33" y="14"/>
                </a:cubicBezTo>
                <a:cubicBezTo>
                  <a:pt x="30" y="6"/>
                  <a:pt x="24" y="0"/>
                  <a:pt x="15" y="0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 noChangeArrowheads="1"/>
          </p:cNvSpPr>
          <p:nvPr/>
        </p:nvSpPr>
        <p:spPr bwMode="auto">
          <a:xfrm>
            <a:off x="6734648" y="4207458"/>
            <a:ext cx="518043" cy="1036073"/>
          </a:xfrm>
          <a:custGeom>
            <a:avLst/>
            <a:gdLst>
              <a:gd name="T0" fmla="*/ 115 w 387"/>
              <a:gd name="T1" fmla="*/ 0 h 782"/>
              <a:gd name="T2" fmla="*/ 115 w 387"/>
              <a:gd name="T3" fmla="*/ 0 h 782"/>
              <a:gd name="T4" fmla="*/ 63 w 387"/>
              <a:gd name="T5" fmla="*/ 26 h 782"/>
              <a:gd name="T6" fmla="*/ 248 w 387"/>
              <a:gd name="T7" fmla="*/ 565 h 782"/>
              <a:gd name="T8" fmla="*/ 357 w 387"/>
              <a:gd name="T9" fmla="*/ 781 h 782"/>
              <a:gd name="T10" fmla="*/ 386 w 387"/>
              <a:gd name="T11" fmla="*/ 772 h 782"/>
              <a:gd name="T12" fmla="*/ 274 w 387"/>
              <a:gd name="T13" fmla="*/ 550 h 782"/>
              <a:gd name="T14" fmla="*/ 86 w 387"/>
              <a:gd name="T15" fmla="*/ 52 h 782"/>
              <a:gd name="T16" fmla="*/ 86 w 387"/>
              <a:gd name="T17" fmla="*/ 49 h 782"/>
              <a:gd name="T18" fmla="*/ 118 w 387"/>
              <a:gd name="T19" fmla="*/ 31 h 782"/>
              <a:gd name="T20" fmla="*/ 121 w 387"/>
              <a:gd name="T21" fmla="*/ 34 h 782"/>
              <a:gd name="T22" fmla="*/ 161 w 387"/>
              <a:gd name="T23" fmla="*/ 69 h 782"/>
              <a:gd name="T24" fmla="*/ 175 w 387"/>
              <a:gd name="T25" fmla="*/ 81 h 782"/>
              <a:gd name="T26" fmla="*/ 181 w 387"/>
              <a:gd name="T27" fmla="*/ 78 h 782"/>
              <a:gd name="T28" fmla="*/ 187 w 387"/>
              <a:gd name="T29" fmla="*/ 58 h 782"/>
              <a:gd name="T30" fmla="*/ 127 w 387"/>
              <a:gd name="T31" fmla="*/ 0 h 782"/>
              <a:gd name="T32" fmla="*/ 115 w 387"/>
              <a:gd name="T33" fmla="*/ 0 h 7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87" h="782">
                <a:moveTo>
                  <a:pt x="115" y="0"/>
                </a:moveTo>
                <a:lnTo>
                  <a:pt x="115" y="0"/>
                </a:lnTo>
                <a:cubicBezTo>
                  <a:pt x="97" y="0"/>
                  <a:pt x="80" y="8"/>
                  <a:pt x="63" y="26"/>
                </a:cubicBezTo>
                <a:cubicBezTo>
                  <a:pt x="0" y="83"/>
                  <a:pt x="92" y="268"/>
                  <a:pt x="248" y="565"/>
                </a:cubicBezTo>
                <a:cubicBezTo>
                  <a:pt x="285" y="643"/>
                  <a:pt x="326" y="715"/>
                  <a:pt x="357" y="781"/>
                </a:cubicBezTo>
                <a:cubicBezTo>
                  <a:pt x="386" y="772"/>
                  <a:pt x="386" y="772"/>
                  <a:pt x="386" y="772"/>
                </a:cubicBezTo>
                <a:cubicBezTo>
                  <a:pt x="354" y="704"/>
                  <a:pt x="317" y="628"/>
                  <a:pt x="274" y="550"/>
                </a:cubicBezTo>
                <a:cubicBezTo>
                  <a:pt x="167" y="349"/>
                  <a:pt x="34" y="95"/>
                  <a:pt x="86" y="52"/>
                </a:cubicBezTo>
                <a:cubicBezTo>
                  <a:pt x="86" y="52"/>
                  <a:pt x="86" y="52"/>
                  <a:pt x="86" y="49"/>
                </a:cubicBezTo>
                <a:cubicBezTo>
                  <a:pt x="97" y="38"/>
                  <a:pt x="109" y="31"/>
                  <a:pt x="118" y="31"/>
                </a:cubicBezTo>
                <a:cubicBezTo>
                  <a:pt x="118" y="31"/>
                  <a:pt x="121" y="31"/>
                  <a:pt x="121" y="34"/>
                </a:cubicBezTo>
                <a:cubicBezTo>
                  <a:pt x="141" y="38"/>
                  <a:pt x="155" y="60"/>
                  <a:pt x="161" y="69"/>
                </a:cubicBezTo>
                <a:cubicBezTo>
                  <a:pt x="164" y="78"/>
                  <a:pt x="170" y="81"/>
                  <a:pt x="175" y="81"/>
                </a:cubicBezTo>
                <a:cubicBezTo>
                  <a:pt x="178" y="81"/>
                  <a:pt x="178" y="81"/>
                  <a:pt x="181" y="78"/>
                </a:cubicBezTo>
                <a:cubicBezTo>
                  <a:pt x="190" y="75"/>
                  <a:pt x="193" y="66"/>
                  <a:pt x="187" y="58"/>
                </a:cubicBezTo>
                <a:cubicBezTo>
                  <a:pt x="187" y="52"/>
                  <a:pt x="164" y="8"/>
                  <a:pt x="127" y="0"/>
                </a:cubicBezTo>
                <a:cubicBezTo>
                  <a:pt x="124" y="0"/>
                  <a:pt x="118" y="0"/>
                  <a:pt x="115" y="0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 noChangeArrowheads="1"/>
          </p:cNvSpPr>
          <p:nvPr/>
        </p:nvSpPr>
        <p:spPr bwMode="auto">
          <a:xfrm>
            <a:off x="7064312" y="4478249"/>
            <a:ext cx="400306" cy="712300"/>
          </a:xfrm>
          <a:custGeom>
            <a:avLst/>
            <a:gdLst>
              <a:gd name="T0" fmla="*/ 17 w 304"/>
              <a:gd name="T1" fmla="*/ 0 h 537"/>
              <a:gd name="T2" fmla="*/ 17 w 304"/>
              <a:gd name="T3" fmla="*/ 0 h 537"/>
              <a:gd name="T4" fmla="*/ 8 w 304"/>
              <a:gd name="T5" fmla="*/ 2 h 537"/>
              <a:gd name="T6" fmla="*/ 5 w 304"/>
              <a:gd name="T7" fmla="*/ 25 h 537"/>
              <a:gd name="T8" fmla="*/ 271 w 304"/>
              <a:gd name="T9" fmla="*/ 536 h 537"/>
              <a:gd name="T10" fmla="*/ 303 w 304"/>
              <a:gd name="T11" fmla="*/ 527 h 537"/>
              <a:gd name="T12" fmla="*/ 31 w 304"/>
              <a:gd name="T13" fmla="*/ 8 h 537"/>
              <a:gd name="T14" fmla="*/ 17 w 304"/>
              <a:gd name="T15" fmla="*/ 0 h 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04" h="537">
                <a:moveTo>
                  <a:pt x="17" y="0"/>
                </a:moveTo>
                <a:lnTo>
                  <a:pt x="17" y="0"/>
                </a:lnTo>
                <a:cubicBezTo>
                  <a:pt x="14" y="0"/>
                  <a:pt x="11" y="0"/>
                  <a:pt x="8" y="2"/>
                </a:cubicBezTo>
                <a:cubicBezTo>
                  <a:pt x="3" y="5"/>
                  <a:pt x="0" y="17"/>
                  <a:pt x="5" y="25"/>
                </a:cubicBezTo>
                <a:cubicBezTo>
                  <a:pt x="8" y="28"/>
                  <a:pt x="179" y="320"/>
                  <a:pt x="271" y="536"/>
                </a:cubicBezTo>
                <a:cubicBezTo>
                  <a:pt x="303" y="527"/>
                  <a:pt x="303" y="527"/>
                  <a:pt x="303" y="527"/>
                </a:cubicBezTo>
                <a:cubicBezTo>
                  <a:pt x="210" y="311"/>
                  <a:pt x="40" y="23"/>
                  <a:pt x="31" y="8"/>
                </a:cubicBezTo>
                <a:cubicBezTo>
                  <a:pt x="28" y="2"/>
                  <a:pt x="23" y="0"/>
                  <a:pt x="17" y="0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 noChangeArrowheads="1"/>
          </p:cNvSpPr>
          <p:nvPr/>
        </p:nvSpPr>
        <p:spPr bwMode="auto">
          <a:xfrm>
            <a:off x="6923027" y="3960213"/>
            <a:ext cx="1000766" cy="977205"/>
          </a:xfrm>
          <a:custGeom>
            <a:avLst/>
            <a:gdLst>
              <a:gd name="T0" fmla="*/ 75 w 754"/>
              <a:gd name="T1" fmla="*/ 0 h 737"/>
              <a:gd name="T2" fmla="*/ 75 w 754"/>
              <a:gd name="T3" fmla="*/ 0 h 737"/>
              <a:gd name="T4" fmla="*/ 69 w 754"/>
              <a:gd name="T5" fmla="*/ 3 h 737"/>
              <a:gd name="T6" fmla="*/ 26 w 754"/>
              <a:gd name="T7" fmla="*/ 44 h 737"/>
              <a:gd name="T8" fmla="*/ 476 w 754"/>
              <a:gd name="T9" fmla="*/ 522 h 737"/>
              <a:gd name="T10" fmla="*/ 718 w 754"/>
              <a:gd name="T11" fmla="*/ 727 h 737"/>
              <a:gd name="T12" fmla="*/ 730 w 754"/>
              <a:gd name="T13" fmla="*/ 736 h 737"/>
              <a:gd name="T14" fmla="*/ 753 w 754"/>
              <a:gd name="T15" fmla="*/ 718 h 737"/>
              <a:gd name="T16" fmla="*/ 738 w 754"/>
              <a:gd name="T17" fmla="*/ 707 h 737"/>
              <a:gd name="T18" fmla="*/ 493 w 754"/>
              <a:gd name="T19" fmla="*/ 499 h 737"/>
              <a:gd name="T20" fmla="*/ 60 w 754"/>
              <a:gd name="T21" fmla="*/ 64 h 737"/>
              <a:gd name="T22" fmla="*/ 60 w 754"/>
              <a:gd name="T23" fmla="*/ 61 h 737"/>
              <a:gd name="T24" fmla="*/ 84 w 754"/>
              <a:gd name="T25" fmla="*/ 35 h 737"/>
              <a:gd name="T26" fmla="*/ 84 w 754"/>
              <a:gd name="T27" fmla="*/ 35 h 737"/>
              <a:gd name="T28" fmla="*/ 135 w 754"/>
              <a:gd name="T29" fmla="*/ 61 h 737"/>
              <a:gd name="T30" fmla="*/ 150 w 754"/>
              <a:gd name="T31" fmla="*/ 67 h 737"/>
              <a:gd name="T32" fmla="*/ 161 w 754"/>
              <a:gd name="T33" fmla="*/ 64 h 737"/>
              <a:gd name="T34" fmla="*/ 155 w 754"/>
              <a:gd name="T35" fmla="*/ 41 h 737"/>
              <a:gd name="T36" fmla="*/ 75 w 754"/>
              <a:gd name="T37" fmla="*/ 0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54" h="737">
                <a:moveTo>
                  <a:pt x="75" y="0"/>
                </a:moveTo>
                <a:lnTo>
                  <a:pt x="75" y="0"/>
                </a:lnTo>
                <a:cubicBezTo>
                  <a:pt x="72" y="0"/>
                  <a:pt x="72" y="0"/>
                  <a:pt x="69" y="3"/>
                </a:cubicBezTo>
                <a:cubicBezTo>
                  <a:pt x="46" y="3"/>
                  <a:pt x="32" y="18"/>
                  <a:pt x="26" y="44"/>
                </a:cubicBezTo>
                <a:cubicBezTo>
                  <a:pt x="0" y="119"/>
                  <a:pt x="179" y="274"/>
                  <a:pt x="476" y="522"/>
                </a:cubicBezTo>
                <a:cubicBezTo>
                  <a:pt x="565" y="594"/>
                  <a:pt x="649" y="664"/>
                  <a:pt x="718" y="727"/>
                </a:cubicBezTo>
                <a:cubicBezTo>
                  <a:pt x="724" y="730"/>
                  <a:pt x="727" y="733"/>
                  <a:pt x="730" y="736"/>
                </a:cubicBezTo>
                <a:cubicBezTo>
                  <a:pt x="753" y="718"/>
                  <a:pt x="753" y="718"/>
                  <a:pt x="753" y="718"/>
                </a:cubicBezTo>
                <a:cubicBezTo>
                  <a:pt x="747" y="715"/>
                  <a:pt x="744" y="710"/>
                  <a:pt x="738" y="707"/>
                </a:cubicBezTo>
                <a:cubicBezTo>
                  <a:pt x="669" y="643"/>
                  <a:pt x="582" y="574"/>
                  <a:pt x="493" y="499"/>
                </a:cubicBezTo>
                <a:cubicBezTo>
                  <a:pt x="291" y="329"/>
                  <a:pt x="37" y="119"/>
                  <a:pt x="60" y="64"/>
                </a:cubicBezTo>
                <a:lnTo>
                  <a:pt x="60" y="61"/>
                </a:lnTo>
                <a:cubicBezTo>
                  <a:pt x="64" y="44"/>
                  <a:pt x="72" y="35"/>
                  <a:pt x="84" y="35"/>
                </a:cubicBezTo>
                <a:lnTo>
                  <a:pt x="84" y="35"/>
                </a:lnTo>
                <a:cubicBezTo>
                  <a:pt x="104" y="35"/>
                  <a:pt x="127" y="52"/>
                  <a:pt x="135" y="61"/>
                </a:cubicBezTo>
                <a:cubicBezTo>
                  <a:pt x="141" y="64"/>
                  <a:pt x="147" y="67"/>
                  <a:pt x="150" y="67"/>
                </a:cubicBezTo>
                <a:cubicBezTo>
                  <a:pt x="155" y="67"/>
                  <a:pt x="158" y="67"/>
                  <a:pt x="161" y="64"/>
                </a:cubicBezTo>
                <a:cubicBezTo>
                  <a:pt x="164" y="58"/>
                  <a:pt x="164" y="47"/>
                  <a:pt x="155" y="41"/>
                </a:cubicBezTo>
                <a:cubicBezTo>
                  <a:pt x="150" y="35"/>
                  <a:pt x="112" y="0"/>
                  <a:pt x="75" y="0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 noChangeArrowheads="1"/>
          </p:cNvSpPr>
          <p:nvPr/>
        </p:nvSpPr>
        <p:spPr bwMode="auto">
          <a:xfrm>
            <a:off x="7282126" y="4160363"/>
            <a:ext cx="794726" cy="659319"/>
          </a:xfrm>
          <a:custGeom>
            <a:avLst/>
            <a:gdLst>
              <a:gd name="T0" fmla="*/ 12 w 601"/>
              <a:gd name="T1" fmla="*/ 0 h 500"/>
              <a:gd name="T2" fmla="*/ 12 w 601"/>
              <a:gd name="T3" fmla="*/ 0 h 500"/>
              <a:gd name="T4" fmla="*/ 3 w 601"/>
              <a:gd name="T5" fmla="*/ 3 h 500"/>
              <a:gd name="T6" fmla="*/ 12 w 601"/>
              <a:gd name="T7" fmla="*/ 29 h 500"/>
              <a:gd name="T8" fmla="*/ 577 w 601"/>
              <a:gd name="T9" fmla="*/ 499 h 500"/>
              <a:gd name="T10" fmla="*/ 600 w 601"/>
              <a:gd name="T11" fmla="*/ 482 h 500"/>
              <a:gd name="T12" fmla="*/ 29 w 601"/>
              <a:gd name="T13" fmla="*/ 6 h 500"/>
              <a:gd name="T14" fmla="*/ 12 w 601"/>
              <a:gd name="T15" fmla="*/ 0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01" h="500">
                <a:moveTo>
                  <a:pt x="12" y="0"/>
                </a:moveTo>
                <a:lnTo>
                  <a:pt x="12" y="0"/>
                </a:lnTo>
                <a:cubicBezTo>
                  <a:pt x="8" y="0"/>
                  <a:pt x="6" y="0"/>
                  <a:pt x="3" y="3"/>
                </a:cubicBezTo>
                <a:cubicBezTo>
                  <a:pt x="0" y="12"/>
                  <a:pt x="3" y="20"/>
                  <a:pt x="12" y="29"/>
                </a:cubicBezTo>
                <a:cubicBezTo>
                  <a:pt x="18" y="32"/>
                  <a:pt x="369" y="303"/>
                  <a:pt x="577" y="499"/>
                </a:cubicBezTo>
                <a:cubicBezTo>
                  <a:pt x="600" y="482"/>
                  <a:pt x="600" y="482"/>
                  <a:pt x="600" y="482"/>
                </a:cubicBezTo>
                <a:cubicBezTo>
                  <a:pt x="392" y="283"/>
                  <a:pt x="43" y="18"/>
                  <a:pt x="29" y="6"/>
                </a:cubicBezTo>
                <a:cubicBezTo>
                  <a:pt x="23" y="0"/>
                  <a:pt x="18" y="0"/>
                  <a:pt x="12" y="0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9" name="Group 1"/>
          <p:cNvGrpSpPr/>
          <p:nvPr/>
        </p:nvGrpSpPr>
        <p:grpSpPr>
          <a:xfrm>
            <a:off x="2737472" y="2323688"/>
            <a:ext cx="4886091" cy="6251759"/>
            <a:chOff x="2737472" y="3373438"/>
            <a:chExt cx="4886091" cy="6251759"/>
          </a:xfrm>
          <a:solidFill>
            <a:schemeClr val="bg1">
              <a:lumMod val="75000"/>
            </a:schemeClr>
          </a:solidFill>
        </p:grpSpPr>
        <p:sp>
          <p:nvSpPr>
            <p:cNvPr id="10" name="Freeform 15"/>
            <p:cNvSpPr>
              <a:spLocks noChangeArrowheads="1"/>
            </p:cNvSpPr>
            <p:nvPr/>
          </p:nvSpPr>
          <p:spPr bwMode="auto">
            <a:xfrm>
              <a:off x="4956817" y="3373438"/>
              <a:ext cx="2666746" cy="2566636"/>
            </a:xfrm>
            <a:custGeom>
              <a:avLst/>
              <a:gdLst>
                <a:gd name="T0" fmla="*/ 508 w 2000"/>
                <a:gd name="T1" fmla="*/ 1629 h 1927"/>
                <a:gd name="T2" fmla="*/ 508 w 2000"/>
                <a:gd name="T3" fmla="*/ 1629 h 1927"/>
                <a:gd name="T4" fmla="*/ 1727 w 2000"/>
                <a:gd name="T5" fmla="*/ 1499 h 1927"/>
                <a:gd name="T6" fmla="*/ 1491 w 2000"/>
                <a:gd name="T7" fmla="*/ 297 h 1927"/>
                <a:gd name="T8" fmla="*/ 271 w 2000"/>
                <a:gd name="T9" fmla="*/ 427 h 1927"/>
                <a:gd name="T10" fmla="*/ 508 w 2000"/>
                <a:gd name="T11" fmla="*/ 1629 h 1927"/>
                <a:gd name="T12" fmla="*/ 637 w 2000"/>
                <a:gd name="T13" fmla="*/ 1453 h 1927"/>
                <a:gd name="T14" fmla="*/ 637 w 2000"/>
                <a:gd name="T15" fmla="*/ 1453 h 1927"/>
                <a:gd name="T16" fmla="*/ 465 w 2000"/>
                <a:gd name="T17" fmla="*/ 568 h 1927"/>
                <a:gd name="T18" fmla="*/ 1361 w 2000"/>
                <a:gd name="T19" fmla="*/ 472 h 1927"/>
                <a:gd name="T20" fmla="*/ 1538 w 2000"/>
                <a:gd name="T21" fmla="*/ 1358 h 1927"/>
                <a:gd name="T22" fmla="*/ 637 w 2000"/>
                <a:gd name="T23" fmla="*/ 1453 h 1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0" h="1927">
                  <a:moveTo>
                    <a:pt x="508" y="1629"/>
                  </a:moveTo>
                  <a:lnTo>
                    <a:pt x="508" y="1629"/>
                  </a:lnTo>
                  <a:cubicBezTo>
                    <a:pt x="912" y="1926"/>
                    <a:pt x="1457" y="1868"/>
                    <a:pt x="1727" y="1499"/>
                  </a:cubicBezTo>
                  <a:cubicBezTo>
                    <a:pt x="1999" y="1133"/>
                    <a:pt x="1892" y="594"/>
                    <a:pt x="1491" y="297"/>
                  </a:cubicBezTo>
                  <a:cubicBezTo>
                    <a:pt x="1090" y="0"/>
                    <a:pt x="542" y="58"/>
                    <a:pt x="271" y="427"/>
                  </a:cubicBezTo>
                  <a:cubicBezTo>
                    <a:pt x="0" y="793"/>
                    <a:pt x="107" y="1332"/>
                    <a:pt x="508" y="1629"/>
                  </a:cubicBezTo>
                  <a:close/>
                  <a:moveTo>
                    <a:pt x="637" y="1453"/>
                  </a:moveTo>
                  <a:lnTo>
                    <a:pt x="637" y="1453"/>
                  </a:lnTo>
                  <a:cubicBezTo>
                    <a:pt x="340" y="1234"/>
                    <a:pt x="263" y="839"/>
                    <a:pt x="465" y="568"/>
                  </a:cubicBezTo>
                  <a:cubicBezTo>
                    <a:pt x="663" y="297"/>
                    <a:pt x="1064" y="253"/>
                    <a:pt x="1361" y="472"/>
                  </a:cubicBezTo>
                  <a:cubicBezTo>
                    <a:pt x="1659" y="692"/>
                    <a:pt x="1736" y="1087"/>
                    <a:pt x="1538" y="1358"/>
                  </a:cubicBezTo>
                  <a:cubicBezTo>
                    <a:pt x="1336" y="1629"/>
                    <a:pt x="935" y="1673"/>
                    <a:pt x="637" y="145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6"/>
            <p:cNvSpPr>
              <a:spLocks noChangeArrowheads="1"/>
            </p:cNvSpPr>
            <p:nvPr/>
          </p:nvSpPr>
          <p:spPr bwMode="auto">
            <a:xfrm>
              <a:off x="4880288" y="5115925"/>
              <a:ext cx="1253900" cy="1230337"/>
            </a:xfrm>
            <a:custGeom>
              <a:avLst/>
              <a:gdLst>
                <a:gd name="T0" fmla="*/ 525 w 943"/>
                <a:gd name="T1" fmla="*/ 69 h 924"/>
                <a:gd name="T2" fmla="*/ 525 w 943"/>
                <a:gd name="T3" fmla="*/ 69 h 924"/>
                <a:gd name="T4" fmla="*/ 233 w 943"/>
                <a:gd name="T5" fmla="*/ 112 h 924"/>
                <a:gd name="T6" fmla="*/ 69 w 943"/>
                <a:gd name="T7" fmla="*/ 337 h 924"/>
                <a:gd name="T8" fmla="*/ 112 w 943"/>
                <a:gd name="T9" fmla="*/ 629 h 924"/>
                <a:gd name="T10" fmla="*/ 418 w 943"/>
                <a:gd name="T11" fmla="*/ 854 h 924"/>
                <a:gd name="T12" fmla="*/ 709 w 943"/>
                <a:gd name="T13" fmla="*/ 811 h 924"/>
                <a:gd name="T14" fmla="*/ 874 w 943"/>
                <a:gd name="T15" fmla="*/ 586 h 924"/>
                <a:gd name="T16" fmla="*/ 830 w 943"/>
                <a:gd name="T17" fmla="*/ 294 h 924"/>
                <a:gd name="T18" fmla="*/ 525 w 943"/>
                <a:gd name="T19" fmla="*/ 69 h 9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3" h="924">
                  <a:moveTo>
                    <a:pt x="525" y="69"/>
                  </a:moveTo>
                  <a:lnTo>
                    <a:pt x="525" y="69"/>
                  </a:lnTo>
                  <a:cubicBezTo>
                    <a:pt x="432" y="0"/>
                    <a:pt x="303" y="20"/>
                    <a:pt x="233" y="112"/>
                  </a:cubicBezTo>
                  <a:cubicBezTo>
                    <a:pt x="69" y="337"/>
                    <a:pt x="69" y="337"/>
                    <a:pt x="69" y="337"/>
                  </a:cubicBezTo>
                  <a:cubicBezTo>
                    <a:pt x="0" y="430"/>
                    <a:pt x="20" y="559"/>
                    <a:pt x="112" y="629"/>
                  </a:cubicBezTo>
                  <a:cubicBezTo>
                    <a:pt x="418" y="854"/>
                    <a:pt x="418" y="854"/>
                    <a:pt x="418" y="854"/>
                  </a:cubicBezTo>
                  <a:cubicBezTo>
                    <a:pt x="510" y="923"/>
                    <a:pt x="640" y="903"/>
                    <a:pt x="709" y="811"/>
                  </a:cubicBezTo>
                  <a:cubicBezTo>
                    <a:pt x="874" y="586"/>
                    <a:pt x="874" y="586"/>
                    <a:pt x="874" y="586"/>
                  </a:cubicBezTo>
                  <a:cubicBezTo>
                    <a:pt x="942" y="493"/>
                    <a:pt x="922" y="364"/>
                    <a:pt x="830" y="294"/>
                  </a:cubicBezTo>
                  <a:lnTo>
                    <a:pt x="525" y="6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7"/>
            <p:cNvSpPr>
              <a:spLocks noChangeArrowheads="1"/>
            </p:cNvSpPr>
            <p:nvPr/>
          </p:nvSpPr>
          <p:spPr bwMode="auto">
            <a:xfrm>
              <a:off x="2737472" y="5775244"/>
              <a:ext cx="2813917" cy="3661577"/>
            </a:xfrm>
            <a:custGeom>
              <a:avLst/>
              <a:gdLst>
                <a:gd name="T0" fmla="*/ 2034 w 2112"/>
                <a:gd name="T1" fmla="*/ 46 h 2749"/>
                <a:gd name="T2" fmla="*/ 2034 w 2112"/>
                <a:gd name="T3" fmla="*/ 46 h 2749"/>
                <a:gd name="T4" fmla="*/ 1843 w 2112"/>
                <a:gd name="T5" fmla="*/ 75 h 2749"/>
                <a:gd name="T6" fmla="*/ 44 w 2112"/>
                <a:gd name="T7" fmla="*/ 2515 h 2749"/>
                <a:gd name="T8" fmla="*/ 72 w 2112"/>
                <a:gd name="T9" fmla="*/ 2702 h 2749"/>
                <a:gd name="T10" fmla="*/ 75 w 2112"/>
                <a:gd name="T11" fmla="*/ 2705 h 2749"/>
                <a:gd name="T12" fmla="*/ 266 w 2112"/>
                <a:gd name="T13" fmla="*/ 2677 h 2749"/>
                <a:gd name="T14" fmla="*/ 2065 w 2112"/>
                <a:gd name="T15" fmla="*/ 237 h 2749"/>
                <a:gd name="T16" fmla="*/ 2036 w 2112"/>
                <a:gd name="T17" fmla="*/ 49 h 2749"/>
                <a:gd name="T18" fmla="*/ 2034 w 2112"/>
                <a:gd name="T19" fmla="*/ 46 h 2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12" h="2749">
                  <a:moveTo>
                    <a:pt x="2034" y="46"/>
                  </a:moveTo>
                  <a:lnTo>
                    <a:pt x="2034" y="46"/>
                  </a:lnTo>
                  <a:cubicBezTo>
                    <a:pt x="1973" y="0"/>
                    <a:pt x="1889" y="15"/>
                    <a:pt x="1843" y="75"/>
                  </a:cubicBezTo>
                  <a:cubicBezTo>
                    <a:pt x="44" y="2515"/>
                    <a:pt x="44" y="2515"/>
                    <a:pt x="44" y="2515"/>
                  </a:cubicBezTo>
                  <a:cubicBezTo>
                    <a:pt x="0" y="2573"/>
                    <a:pt x="12" y="2659"/>
                    <a:pt x="72" y="2702"/>
                  </a:cubicBezTo>
                  <a:cubicBezTo>
                    <a:pt x="75" y="2705"/>
                    <a:pt x="75" y="2705"/>
                    <a:pt x="75" y="2705"/>
                  </a:cubicBezTo>
                  <a:cubicBezTo>
                    <a:pt x="136" y="2748"/>
                    <a:pt x="220" y="2737"/>
                    <a:pt x="266" y="2677"/>
                  </a:cubicBezTo>
                  <a:cubicBezTo>
                    <a:pt x="2065" y="237"/>
                    <a:pt x="2065" y="237"/>
                    <a:pt x="2065" y="237"/>
                  </a:cubicBezTo>
                  <a:cubicBezTo>
                    <a:pt x="2111" y="176"/>
                    <a:pt x="2097" y="93"/>
                    <a:pt x="2036" y="49"/>
                  </a:cubicBezTo>
                  <a:lnTo>
                    <a:pt x="2034" y="4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8"/>
            <p:cNvSpPr>
              <a:spLocks noChangeArrowheads="1"/>
            </p:cNvSpPr>
            <p:nvPr/>
          </p:nvSpPr>
          <p:spPr bwMode="auto">
            <a:xfrm>
              <a:off x="3485103" y="7882711"/>
              <a:ext cx="600459" cy="512150"/>
            </a:xfrm>
            <a:custGeom>
              <a:avLst/>
              <a:gdLst>
                <a:gd name="T0" fmla="*/ 147 w 456"/>
                <a:gd name="T1" fmla="*/ 29 h 390"/>
                <a:gd name="T2" fmla="*/ 147 w 456"/>
                <a:gd name="T3" fmla="*/ 29 h 390"/>
                <a:gd name="T4" fmla="*/ 31 w 456"/>
                <a:gd name="T5" fmla="*/ 46 h 390"/>
                <a:gd name="T6" fmla="*/ 28 w 456"/>
                <a:gd name="T7" fmla="*/ 52 h 390"/>
                <a:gd name="T8" fmla="*/ 46 w 456"/>
                <a:gd name="T9" fmla="*/ 167 h 390"/>
                <a:gd name="T10" fmla="*/ 308 w 456"/>
                <a:gd name="T11" fmla="*/ 363 h 390"/>
                <a:gd name="T12" fmla="*/ 424 w 456"/>
                <a:gd name="T13" fmla="*/ 346 h 390"/>
                <a:gd name="T14" fmla="*/ 429 w 456"/>
                <a:gd name="T15" fmla="*/ 337 h 390"/>
                <a:gd name="T16" fmla="*/ 412 w 456"/>
                <a:gd name="T17" fmla="*/ 222 h 390"/>
                <a:gd name="T18" fmla="*/ 147 w 456"/>
                <a:gd name="T19" fmla="*/ 29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6" h="390">
                  <a:moveTo>
                    <a:pt x="147" y="29"/>
                  </a:moveTo>
                  <a:lnTo>
                    <a:pt x="147" y="29"/>
                  </a:lnTo>
                  <a:cubicBezTo>
                    <a:pt x="112" y="0"/>
                    <a:pt x="60" y="9"/>
                    <a:pt x="31" y="46"/>
                  </a:cubicBezTo>
                  <a:cubicBezTo>
                    <a:pt x="28" y="52"/>
                    <a:pt x="28" y="52"/>
                    <a:pt x="28" y="52"/>
                  </a:cubicBezTo>
                  <a:cubicBezTo>
                    <a:pt x="0" y="89"/>
                    <a:pt x="8" y="141"/>
                    <a:pt x="46" y="167"/>
                  </a:cubicBezTo>
                  <a:cubicBezTo>
                    <a:pt x="308" y="363"/>
                    <a:pt x="308" y="363"/>
                    <a:pt x="308" y="363"/>
                  </a:cubicBezTo>
                  <a:cubicBezTo>
                    <a:pt x="346" y="389"/>
                    <a:pt x="398" y="380"/>
                    <a:pt x="424" y="346"/>
                  </a:cubicBezTo>
                  <a:cubicBezTo>
                    <a:pt x="429" y="337"/>
                    <a:pt x="429" y="337"/>
                    <a:pt x="429" y="337"/>
                  </a:cubicBezTo>
                  <a:cubicBezTo>
                    <a:pt x="455" y="299"/>
                    <a:pt x="447" y="251"/>
                    <a:pt x="412" y="222"/>
                  </a:cubicBezTo>
                  <a:lnTo>
                    <a:pt x="147" y="2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9"/>
            <p:cNvSpPr>
              <a:spLocks noChangeArrowheads="1"/>
            </p:cNvSpPr>
            <p:nvPr/>
          </p:nvSpPr>
          <p:spPr bwMode="auto">
            <a:xfrm>
              <a:off x="3155439" y="8595011"/>
              <a:ext cx="1012539" cy="1030186"/>
            </a:xfrm>
            <a:custGeom>
              <a:avLst/>
              <a:gdLst>
                <a:gd name="T0" fmla="*/ 52 w 765"/>
                <a:gd name="T1" fmla="*/ 335 h 774"/>
                <a:gd name="T2" fmla="*/ 52 w 765"/>
                <a:gd name="T3" fmla="*/ 335 h 774"/>
                <a:gd name="T4" fmla="*/ 231 w 765"/>
                <a:gd name="T5" fmla="*/ 92 h 774"/>
                <a:gd name="T6" fmla="*/ 447 w 765"/>
                <a:gd name="T7" fmla="*/ 55 h 774"/>
                <a:gd name="T8" fmla="*/ 677 w 765"/>
                <a:gd name="T9" fmla="*/ 222 h 774"/>
                <a:gd name="T10" fmla="*/ 735 w 765"/>
                <a:gd name="T11" fmla="*/ 409 h 774"/>
                <a:gd name="T12" fmla="*/ 521 w 765"/>
                <a:gd name="T13" fmla="*/ 254 h 774"/>
                <a:gd name="T14" fmla="*/ 424 w 765"/>
                <a:gd name="T15" fmla="*/ 268 h 774"/>
                <a:gd name="T16" fmla="*/ 421 w 765"/>
                <a:gd name="T17" fmla="*/ 274 h 774"/>
                <a:gd name="T18" fmla="*/ 435 w 765"/>
                <a:gd name="T19" fmla="*/ 369 h 774"/>
                <a:gd name="T20" fmla="*/ 660 w 765"/>
                <a:gd name="T21" fmla="*/ 536 h 774"/>
                <a:gd name="T22" fmla="*/ 582 w 765"/>
                <a:gd name="T23" fmla="*/ 640 h 774"/>
                <a:gd name="T24" fmla="*/ 357 w 765"/>
                <a:gd name="T25" fmla="*/ 473 h 774"/>
                <a:gd name="T26" fmla="*/ 262 w 765"/>
                <a:gd name="T27" fmla="*/ 488 h 774"/>
                <a:gd name="T28" fmla="*/ 256 w 765"/>
                <a:gd name="T29" fmla="*/ 493 h 774"/>
                <a:gd name="T30" fmla="*/ 271 w 765"/>
                <a:gd name="T31" fmla="*/ 591 h 774"/>
                <a:gd name="T32" fmla="*/ 478 w 765"/>
                <a:gd name="T33" fmla="*/ 744 h 774"/>
                <a:gd name="T34" fmla="*/ 305 w 765"/>
                <a:gd name="T35" fmla="*/ 724 h 774"/>
                <a:gd name="T36" fmla="*/ 75 w 765"/>
                <a:gd name="T37" fmla="*/ 554 h 774"/>
                <a:gd name="T38" fmla="*/ 52 w 765"/>
                <a:gd name="T39" fmla="*/ 335 h 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65" h="774">
                  <a:moveTo>
                    <a:pt x="52" y="335"/>
                  </a:moveTo>
                  <a:lnTo>
                    <a:pt x="52" y="335"/>
                  </a:lnTo>
                  <a:cubicBezTo>
                    <a:pt x="231" y="92"/>
                    <a:pt x="231" y="92"/>
                    <a:pt x="231" y="92"/>
                  </a:cubicBezTo>
                  <a:cubicBezTo>
                    <a:pt x="282" y="21"/>
                    <a:pt x="375" y="0"/>
                    <a:pt x="447" y="55"/>
                  </a:cubicBezTo>
                  <a:cubicBezTo>
                    <a:pt x="677" y="222"/>
                    <a:pt x="677" y="222"/>
                    <a:pt x="677" y="222"/>
                  </a:cubicBezTo>
                  <a:cubicBezTo>
                    <a:pt x="738" y="268"/>
                    <a:pt x="764" y="341"/>
                    <a:pt x="735" y="409"/>
                  </a:cubicBezTo>
                  <a:cubicBezTo>
                    <a:pt x="521" y="254"/>
                    <a:pt x="521" y="254"/>
                    <a:pt x="521" y="254"/>
                  </a:cubicBezTo>
                  <a:cubicBezTo>
                    <a:pt x="484" y="225"/>
                    <a:pt x="444" y="240"/>
                    <a:pt x="424" y="268"/>
                  </a:cubicBezTo>
                  <a:cubicBezTo>
                    <a:pt x="421" y="274"/>
                    <a:pt x="421" y="274"/>
                    <a:pt x="421" y="274"/>
                  </a:cubicBezTo>
                  <a:cubicBezTo>
                    <a:pt x="398" y="303"/>
                    <a:pt x="398" y="344"/>
                    <a:pt x="435" y="369"/>
                  </a:cubicBezTo>
                  <a:cubicBezTo>
                    <a:pt x="660" y="536"/>
                    <a:pt x="660" y="536"/>
                    <a:pt x="660" y="536"/>
                  </a:cubicBezTo>
                  <a:cubicBezTo>
                    <a:pt x="582" y="640"/>
                    <a:pt x="582" y="640"/>
                    <a:pt x="582" y="640"/>
                  </a:cubicBezTo>
                  <a:cubicBezTo>
                    <a:pt x="357" y="473"/>
                    <a:pt x="357" y="473"/>
                    <a:pt x="357" y="473"/>
                  </a:cubicBezTo>
                  <a:cubicBezTo>
                    <a:pt x="320" y="447"/>
                    <a:pt x="282" y="459"/>
                    <a:pt x="262" y="488"/>
                  </a:cubicBezTo>
                  <a:cubicBezTo>
                    <a:pt x="256" y="493"/>
                    <a:pt x="256" y="493"/>
                    <a:pt x="256" y="493"/>
                  </a:cubicBezTo>
                  <a:cubicBezTo>
                    <a:pt x="236" y="522"/>
                    <a:pt x="233" y="563"/>
                    <a:pt x="271" y="591"/>
                  </a:cubicBezTo>
                  <a:cubicBezTo>
                    <a:pt x="478" y="744"/>
                    <a:pt x="478" y="744"/>
                    <a:pt x="478" y="744"/>
                  </a:cubicBezTo>
                  <a:cubicBezTo>
                    <a:pt x="421" y="773"/>
                    <a:pt x="360" y="765"/>
                    <a:pt x="305" y="724"/>
                  </a:cubicBezTo>
                  <a:cubicBezTo>
                    <a:pt x="75" y="554"/>
                    <a:pt x="75" y="554"/>
                    <a:pt x="75" y="554"/>
                  </a:cubicBezTo>
                  <a:cubicBezTo>
                    <a:pt x="3" y="502"/>
                    <a:pt x="0" y="407"/>
                    <a:pt x="52" y="335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" name="Freeform 20"/>
          <p:cNvSpPr>
            <a:spLocks noChangeArrowheads="1"/>
          </p:cNvSpPr>
          <p:nvPr/>
        </p:nvSpPr>
        <p:spPr bwMode="auto">
          <a:xfrm>
            <a:off x="5115762" y="5219984"/>
            <a:ext cx="2154590" cy="5333422"/>
          </a:xfrm>
          <a:custGeom>
            <a:avLst/>
            <a:gdLst>
              <a:gd name="T0" fmla="*/ 502 w 1619"/>
              <a:gd name="T1" fmla="*/ 202 h 4004"/>
              <a:gd name="T2" fmla="*/ 502 w 1619"/>
              <a:gd name="T3" fmla="*/ 202 h 4004"/>
              <a:gd name="T4" fmla="*/ 753 w 1619"/>
              <a:gd name="T5" fmla="*/ 18 h 4004"/>
              <a:gd name="T6" fmla="*/ 1410 w 1619"/>
              <a:gd name="T7" fmla="*/ 113 h 4004"/>
              <a:gd name="T8" fmla="*/ 1601 w 1619"/>
              <a:gd name="T9" fmla="*/ 355 h 4004"/>
              <a:gd name="T10" fmla="*/ 1117 w 1619"/>
              <a:gd name="T11" fmla="*/ 3796 h 4004"/>
              <a:gd name="T12" fmla="*/ 865 w 1619"/>
              <a:gd name="T13" fmla="*/ 3986 h 4004"/>
              <a:gd name="T14" fmla="*/ 205 w 1619"/>
              <a:gd name="T15" fmla="*/ 3894 h 4004"/>
              <a:gd name="T16" fmla="*/ 15 w 1619"/>
              <a:gd name="T17" fmla="*/ 3642 h 4004"/>
              <a:gd name="T18" fmla="*/ 502 w 1619"/>
              <a:gd name="T19" fmla="*/ 202 h 4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19" h="4004">
                <a:moveTo>
                  <a:pt x="502" y="202"/>
                </a:moveTo>
                <a:lnTo>
                  <a:pt x="502" y="202"/>
                </a:lnTo>
                <a:cubicBezTo>
                  <a:pt x="519" y="81"/>
                  <a:pt x="632" y="0"/>
                  <a:pt x="753" y="18"/>
                </a:cubicBezTo>
                <a:cubicBezTo>
                  <a:pt x="1410" y="113"/>
                  <a:pt x="1410" y="113"/>
                  <a:pt x="1410" y="113"/>
                </a:cubicBezTo>
                <a:cubicBezTo>
                  <a:pt x="1532" y="130"/>
                  <a:pt x="1618" y="234"/>
                  <a:pt x="1601" y="355"/>
                </a:cubicBezTo>
                <a:cubicBezTo>
                  <a:pt x="1117" y="3796"/>
                  <a:pt x="1117" y="3796"/>
                  <a:pt x="1117" y="3796"/>
                </a:cubicBezTo>
                <a:cubicBezTo>
                  <a:pt x="1099" y="3917"/>
                  <a:pt x="986" y="4003"/>
                  <a:pt x="865" y="3986"/>
                </a:cubicBezTo>
                <a:cubicBezTo>
                  <a:pt x="205" y="3894"/>
                  <a:pt x="205" y="3894"/>
                  <a:pt x="205" y="3894"/>
                </a:cubicBezTo>
                <a:cubicBezTo>
                  <a:pt x="84" y="3876"/>
                  <a:pt x="0" y="3763"/>
                  <a:pt x="15" y="3642"/>
                </a:cubicBezTo>
                <a:cubicBezTo>
                  <a:pt x="502" y="202"/>
                  <a:pt x="502" y="202"/>
                  <a:pt x="502" y="20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Freeform 21"/>
          <p:cNvSpPr>
            <a:spLocks noChangeArrowheads="1"/>
          </p:cNvSpPr>
          <p:nvPr/>
        </p:nvSpPr>
        <p:spPr bwMode="auto">
          <a:xfrm>
            <a:off x="6163623" y="5479002"/>
            <a:ext cx="447401" cy="453282"/>
          </a:xfrm>
          <a:custGeom>
            <a:avLst/>
            <a:gdLst>
              <a:gd name="T0" fmla="*/ 309 w 341"/>
              <a:gd name="T1" fmla="*/ 116 h 344"/>
              <a:gd name="T2" fmla="*/ 309 w 341"/>
              <a:gd name="T3" fmla="*/ 116 h 344"/>
              <a:gd name="T4" fmla="*/ 113 w 341"/>
              <a:gd name="T5" fmla="*/ 32 h 344"/>
              <a:gd name="T6" fmla="*/ 32 w 341"/>
              <a:gd name="T7" fmla="*/ 228 h 344"/>
              <a:gd name="T8" fmla="*/ 225 w 341"/>
              <a:gd name="T9" fmla="*/ 312 h 344"/>
              <a:gd name="T10" fmla="*/ 309 w 341"/>
              <a:gd name="T11" fmla="*/ 116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1" h="344">
                <a:moveTo>
                  <a:pt x="309" y="116"/>
                </a:moveTo>
                <a:lnTo>
                  <a:pt x="309" y="116"/>
                </a:lnTo>
                <a:cubicBezTo>
                  <a:pt x="277" y="38"/>
                  <a:pt x="190" y="0"/>
                  <a:pt x="113" y="32"/>
                </a:cubicBezTo>
                <a:cubicBezTo>
                  <a:pt x="37" y="64"/>
                  <a:pt x="0" y="151"/>
                  <a:pt x="32" y="228"/>
                </a:cubicBezTo>
                <a:cubicBezTo>
                  <a:pt x="60" y="306"/>
                  <a:pt x="150" y="343"/>
                  <a:pt x="225" y="312"/>
                </a:cubicBezTo>
                <a:cubicBezTo>
                  <a:pt x="302" y="280"/>
                  <a:pt x="340" y="194"/>
                  <a:pt x="309" y="116"/>
                </a:cubicBezTo>
              </a:path>
            </a:pathLst>
          </a:custGeom>
          <a:solidFill>
            <a:srgbClr val="4E4E4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Freeform 22"/>
          <p:cNvSpPr>
            <a:spLocks noChangeArrowheads="1"/>
          </p:cNvSpPr>
          <p:nvPr/>
        </p:nvSpPr>
        <p:spPr bwMode="auto">
          <a:xfrm>
            <a:off x="6193057" y="5508436"/>
            <a:ext cx="158945" cy="270792"/>
          </a:xfrm>
          <a:custGeom>
            <a:avLst/>
            <a:gdLst>
              <a:gd name="T0" fmla="*/ 12 w 122"/>
              <a:gd name="T1" fmla="*/ 205 h 206"/>
              <a:gd name="T2" fmla="*/ 12 w 122"/>
              <a:gd name="T3" fmla="*/ 205 h 206"/>
              <a:gd name="T4" fmla="*/ 12 w 122"/>
              <a:gd name="T5" fmla="*/ 205 h 206"/>
              <a:gd name="T6" fmla="*/ 12 w 122"/>
              <a:gd name="T7" fmla="*/ 205 h 206"/>
              <a:gd name="T8" fmla="*/ 12 w 122"/>
              <a:gd name="T9" fmla="*/ 205 h 206"/>
              <a:gd name="T10" fmla="*/ 12 w 122"/>
              <a:gd name="T11" fmla="*/ 205 h 206"/>
              <a:gd name="T12" fmla="*/ 12 w 122"/>
              <a:gd name="T13" fmla="*/ 205 h 206"/>
              <a:gd name="T14" fmla="*/ 12 w 122"/>
              <a:gd name="T15" fmla="*/ 205 h 206"/>
              <a:gd name="T16" fmla="*/ 121 w 122"/>
              <a:gd name="T17" fmla="*/ 0 h 206"/>
              <a:gd name="T18" fmla="*/ 121 w 122"/>
              <a:gd name="T19" fmla="*/ 0 h 206"/>
              <a:gd name="T20" fmla="*/ 93 w 122"/>
              <a:gd name="T21" fmla="*/ 9 h 206"/>
              <a:gd name="T22" fmla="*/ 0 w 122"/>
              <a:gd name="T23" fmla="*/ 148 h 206"/>
              <a:gd name="T24" fmla="*/ 93 w 122"/>
              <a:gd name="T25" fmla="*/ 9 h 206"/>
              <a:gd name="T26" fmla="*/ 121 w 122"/>
              <a:gd name="T27" fmla="*/ 0 h 206"/>
              <a:gd name="T28" fmla="*/ 12 w 122"/>
              <a:gd name="T29" fmla="*/ 205 h 2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22" h="206">
                <a:moveTo>
                  <a:pt x="12" y="205"/>
                </a:moveTo>
                <a:lnTo>
                  <a:pt x="12" y="205"/>
                </a:lnTo>
                <a:lnTo>
                  <a:pt x="12" y="205"/>
                </a:lnTo>
                <a:lnTo>
                  <a:pt x="12" y="205"/>
                </a:lnTo>
                <a:lnTo>
                  <a:pt x="12" y="205"/>
                </a:lnTo>
                <a:lnTo>
                  <a:pt x="12" y="205"/>
                </a:lnTo>
                <a:lnTo>
                  <a:pt x="12" y="205"/>
                </a:lnTo>
                <a:lnTo>
                  <a:pt x="12" y="205"/>
                </a:lnTo>
                <a:lnTo>
                  <a:pt x="121" y="0"/>
                </a:lnTo>
                <a:lnTo>
                  <a:pt x="121" y="0"/>
                </a:lnTo>
                <a:cubicBezTo>
                  <a:pt x="113" y="3"/>
                  <a:pt x="104" y="6"/>
                  <a:pt x="93" y="9"/>
                </a:cubicBezTo>
                <a:cubicBezTo>
                  <a:pt x="35" y="32"/>
                  <a:pt x="0" y="90"/>
                  <a:pt x="0" y="148"/>
                </a:cubicBezTo>
                <a:cubicBezTo>
                  <a:pt x="0" y="90"/>
                  <a:pt x="35" y="32"/>
                  <a:pt x="93" y="9"/>
                </a:cubicBezTo>
                <a:cubicBezTo>
                  <a:pt x="104" y="6"/>
                  <a:pt x="113" y="3"/>
                  <a:pt x="121" y="0"/>
                </a:cubicBezTo>
                <a:lnTo>
                  <a:pt x="12" y="205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Freeform 23"/>
          <p:cNvSpPr>
            <a:spLocks noChangeArrowheads="1"/>
          </p:cNvSpPr>
          <p:nvPr/>
        </p:nvSpPr>
        <p:spPr bwMode="auto">
          <a:xfrm>
            <a:off x="6193057" y="5508436"/>
            <a:ext cx="312003" cy="394414"/>
          </a:xfrm>
          <a:custGeom>
            <a:avLst/>
            <a:gdLst>
              <a:gd name="T0" fmla="*/ 150 w 238"/>
              <a:gd name="T1" fmla="*/ 0 h 302"/>
              <a:gd name="T2" fmla="*/ 150 w 238"/>
              <a:gd name="T3" fmla="*/ 0 h 302"/>
              <a:gd name="T4" fmla="*/ 121 w 238"/>
              <a:gd name="T5" fmla="*/ 3 h 302"/>
              <a:gd name="T6" fmla="*/ 93 w 238"/>
              <a:gd name="T7" fmla="*/ 12 h 302"/>
              <a:gd name="T8" fmla="*/ 0 w 238"/>
              <a:gd name="T9" fmla="*/ 151 h 302"/>
              <a:gd name="T10" fmla="*/ 12 w 238"/>
              <a:gd name="T11" fmla="*/ 208 h 302"/>
              <a:gd name="T12" fmla="*/ 12 w 238"/>
              <a:gd name="T13" fmla="*/ 208 h 302"/>
              <a:gd name="T14" fmla="*/ 12 w 238"/>
              <a:gd name="T15" fmla="*/ 208 h 302"/>
              <a:gd name="T16" fmla="*/ 12 w 238"/>
              <a:gd name="T17" fmla="*/ 208 h 302"/>
              <a:gd name="T18" fmla="*/ 12 w 238"/>
              <a:gd name="T19" fmla="*/ 208 h 302"/>
              <a:gd name="T20" fmla="*/ 121 w 238"/>
              <a:gd name="T21" fmla="*/ 301 h 302"/>
              <a:gd name="T22" fmla="*/ 70 w 238"/>
              <a:gd name="T23" fmla="*/ 234 h 302"/>
              <a:gd name="T24" fmla="*/ 153 w 238"/>
              <a:gd name="T25" fmla="*/ 38 h 302"/>
              <a:gd name="T26" fmla="*/ 211 w 238"/>
              <a:gd name="T27" fmla="*/ 27 h 302"/>
              <a:gd name="T28" fmla="*/ 237 w 238"/>
              <a:gd name="T29" fmla="*/ 30 h 302"/>
              <a:gd name="T30" fmla="*/ 150 w 238"/>
              <a:gd name="T31" fmla="*/ 0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8" h="302">
                <a:moveTo>
                  <a:pt x="150" y="0"/>
                </a:moveTo>
                <a:lnTo>
                  <a:pt x="150" y="0"/>
                </a:lnTo>
                <a:cubicBezTo>
                  <a:pt x="141" y="0"/>
                  <a:pt x="130" y="3"/>
                  <a:pt x="121" y="3"/>
                </a:cubicBezTo>
                <a:cubicBezTo>
                  <a:pt x="113" y="6"/>
                  <a:pt x="104" y="9"/>
                  <a:pt x="93" y="12"/>
                </a:cubicBezTo>
                <a:cubicBezTo>
                  <a:pt x="35" y="35"/>
                  <a:pt x="0" y="93"/>
                  <a:pt x="0" y="151"/>
                </a:cubicBezTo>
                <a:cubicBezTo>
                  <a:pt x="0" y="171"/>
                  <a:pt x="3" y="191"/>
                  <a:pt x="12" y="208"/>
                </a:cubicBezTo>
                <a:lnTo>
                  <a:pt x="12" y="208"/>
                </a:lnTo>
                <a:lnTo>
                  <a:pt x="12" y="208"/>
                </a:lnTo>
                <a:lnTo>
                  <a:pt x="12" y="208"/>
                </a:lnTo>
                <a:lnTo>
                  <a:pt x="12" y="208"/>
                </a:lnTo>
                <a:cubicBezTo>
                  <a:pt x="32" y="257"/>
                  <a:pt x="75" y="292"/>
                  <a:pt x="121" y="301"/>
                </a:cubicBezTo>
                <a:cubicBezTo>
                  <a:pt x="101" y="283"/>
                  <a:pt x="81" y="260"/>
                  <a:pt x="70" y="234"/>
                </a:cubicBezTo>
                <a:cubicBezTo>
                  <a:pt x="40" y="157"/>
                  <a:pt x="78" y="70"/>
                  <a:pt x="153" y="38"/>
                </a:cubicBezTo>
                <a:cubicBezTo>
                  <a:pt x="173" y="30"/>
                  <a:pt x="191" y="27"/>
                  <a:pt x="211" y="27"/>
                </a:cubicBezTo>
                <a:cubicBezTo>
                  <a:pt x="219" y="27"/>
                  <a:pt x="228" y="30"/>
                  <a:pt x="237" y="30"/>
                </a:cubicBezTo>
                <a:cubicBezTo>
                  <a:pt x="211" y="12"/>
                  <a:pt x="181" y="0"/>
                  <a:pt x="150" y="0"/>
                </a:cubicBezTo>
              </a:path>
            </a:pathLst>
          </a:custGeom>
          <a:solidFill>
            <a:srgbClr val="3436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Freeform 24"/>
          <p:cNvSpPr>
            <a:spLocks noChangeArrowheads="1"/>
          </p:cNvSpPr>
          <p:nvPr/>
        </p:nvSpPr>
        <p:spPr bwMode="auto">
          <a:xfrm>
            <a:off x="6669892" y="5061041"/>
            <a:ext cx="2666746" cy="5356969"/>
          </a:xfrm>
          <a:custGeom>
            <a:avLst/>
            <a:gdLst>
              <a:gd name="T0" fmla="*/ 33 w 2000"/>
              <a:gd name="T1" fmla="*/ 462 h 4018"/>
              <a:gd name="T2" fmla="*/ 33 w 2000"/>
              <a:gd name="T3" fmla="*/ 462 h 4018"/>
              <a:gd name="T4" fmla="*/ 194 w 2000"/>
              <a:gd name="T5" fmla="*/ 196 h 4018"/>
              <a:gd name="T6" fmla="*/ 837 w 2000"/>
              <a:gd name="T7" fmla="*/ 32 h 4018"/>
              <a:gd name="T8" fmla="*/ 1108 w 2000"/>
              <a:gd name="T9" fmla="*/ 185 h 4018"/>
              <a:gd name="T10" fmla="*/ 1970 w 2000"/>
              <a:gd name="T11" fmla="*/ 3550 h 4018"/>
              <a:gd name="T12" fmla="*/ 1809 w 2000"/>
              <a:gd name="T13" fmla="*/ 3821 h 4018"/>
              <a:gd name="T14" fmla="*/ 1166 w 2000"/>
              <a:gd name="T15" fmla="*/ 3985 h 4018"/>
              <a:gd name="T16" fmla="*/ 894 w 2000"/>
              <a:gd name="T17" fmla="*/ 3827 h 4018"/>
              <a:gd name="T18" fmla="*/ 33 w 2000"/>
              <a:gd name="T19" fmla="*/ 462 h 4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00" h="4018">
                <a:moveTo>
                  <a:pt x="33" y="462"/>
                </a:moveTo>
                <a:lnTo>
                  <a:pt x="33" y="462"/>
                </a:lnTo>
                <a:cubicBezTo>
                  <a:pt x="0" y="343"/>
                  <a:pt x="76" y="228"/>
                  <a:pt x="194" y="196"/>
                </a:cubicBezTo>
                <a:cubicBezTo>
                  <a:pt x="837" y="32"/>
                  <a:pt x="837" y="32"/>
                  <a:pt x="837" y="32"/>
                </a:cubicBezTo>
                <a:cubicBezTo>
                  <a:pt x="955" y="0"/>
                  <a:pt x="1076" y="67"/>
                  <a:pt x="1108" y="185"/>
                </a:cubicBezTo>
                <a:cubicBezTo>
                  <a:pt x="1970" y="3550"/>
                  <a:pt x="1970" y="3550"/>
                  <a:pt x="1970" y="3550"/>
                </a:cubicBezTo>
                <a:cubicBezTo>
                  <a:pt x="1999" y="3668"/>
                  <a:pt x="1927" y="3789"/>
                  <a:pt x="1809" y="3821"/>
                </a:cubicBezTo>
                <a:cubicBezTo>
                  <a:pt x="1166" y="3985"/>
                  <a:pt x="1166" y="3985"/>
                  <a:pt x="1166" y="3985"/>
                </a:cubicBezTo>
                <a:cubicBezTo>
                  <a:pt x="1045" y="4017"/>
                  <a:pt x="923" y="3945"/>
                  <a:pt x="894" y="3827"/>
                </a:cubicBezTo>
                <a:cubicBezTo>
                  <a:pt x="33" y="462"/>
                  <a:pt x="33" y="462"/>
                  <a:pt x="33" y="462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Freeform 25"/>
          <p:cNvSpPr>
            <a:spLocks noChangeArrowheads="1"/>
          </p:cNvSpPr>
          <p:nvPr/>
        </p:nvSpPr>
        <p:spPr bwMode="auto">
          <a:xfrm>
            <a:off x="7134954" y="5426021"/>
            <a:ext cx="441514" cy="441508"/>
          </a:xfrm>
          <a:custGeom>
            <a:avLst/>
            <a:gdLst>
              <a:gd name="T0" fmla="*/ 275 w 334"/>
              <a:gd name="T1" fmla="*/ 60 h 333"/>
              <a:gd name="T2" fmla="*/ 275 w 334"/>
              <a:gd name="T3" fmla="*/ 60 h 333"/>
              <a:gd name="T4" fmla="*/ 61 w 334"/>
              <a:gd name="T5" fmla="*/ 58 h 333"/>
              <a:gd name="T6" fmla="*/ 58 w 334"/>
              <a:gd name="T7" fmla="*/ 271 h 333"/>
              <a:gd name="T8" fmla="*/ 272 w 334"/>
              <a:gd name="T9" fmla="*/ 274 h 333"/>
              <a:gd name="T10" fmla="*/ 275 w 334"/>
              <a:gd name="T11" fmla="*/ 60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34" h="333">
                <a:moveTo>
                  <a:pt x="275" y="60"/>
                </a:moveTo>
                <a:lnTo>
                  <a:pt x="275" y="60"/>
                </a:lnTo>
                <a:cubicBezTo>
                  <a:pt x="217" y="0"/>
                  <a:pt x="121" y="0"/>
                  <a:pt x="61" y="58"/>
                </a:cubicBezTo>
                <a:cubicBezTo>
                  <a:pt x="0" y="116"/>
                  <a:pt x="0" y="211"/>
                  <a:pt x="58" y="271"/>
                </a:cubicBezTo>
                <a:cubicBezTo>
                  <a:pt x="116" y="329"/>
                  <a:pt x="211" y="332"/>
                  <a:pt x="272" y="274"/>
                </a:cubicBezTo>
                <a:cubicBezTo>
                  <a:pt x="333" y="217"/>
                  <a:pt x="333" y="121"/>
                  <a:pt x="275" y="60"/>
                </a:cubicBezTo>
              </a:path>
            </a:pathLst>
          </a:custGeom>
          <a:solidFill>
            <a:srgbClr val="4E4E4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" name="Freeform 26"/>
          <p:cNvSpPr>
            <a:spLocks noChangeArrowheads="1"/>
          </p:cNvSpPr>
          <p:nvPr/>
        </p:nvSpPr>
        <p:spPr bwMode="auto">
          <a:xfrm>
            <a:off x="7152615" y="5484889"/>
            <a:ext cx="76529" cy="300226"/>
          </a:xfrm>
          <a:custGeom>
            <a:avLst/>
            <a:gdLst>
              <a:gd name="T0" fmla="*/ 46 w 62"/>
              <a:gd name="T1" fmla="*/ 228 h 229"/>
              <a:gd name="T2" fmla="*/ 46 w 62"/>
              <a:gd name="T3" fmla="*/ 228 h 229"/>
              <a:gd name="T4" fmla="*/ 46 w 62"/>
              <a:gd name="T5" fmla="*/ 228 h 229"/>
              <a:gd name="T6" fmla="*/ 46 w 62"/>
              <a:gd name="T7" fmla="*/ 228 h 229"/>
              <a:gd name="T8" fmla="*/ 43 w 62"/>
              <a:gd name="T9" fmla="*/ 225 h 229"/>
              <a:gd name="T10" fmla="*/ 43 w 62"/>
              <a:gd name="T11" fmla="*/ 225 h 229"/>
              <a:gd name="T12" fmla="*/ 46 w 62"/>
              <a:gd name="T13" fmla="*/ 228 h 229"/>
              <a:gd name="T14" fmla="*/ 43 w 62"/>
              <a:gd name="T15" fmla="*/ 225 h 229"/>
              <a:gd name="T16" fmla="*/ 61 w 62"/>
              <a:gd name="T17" fmla="*/ 0 h 229"/>
              <a:gd name="T18" fmla="*/ 61 w 62"/>
              <a:gd name="T19" fmla="*/ 0 h 229"/>
              <a:gd name="T20" fmla="*/ 46 w 62"/>
              <a:gd name="T21" fmla="*/ 12 h 229"/>
              <a:gd name="T22" fmla="*/ 0 w 62"/>
              <a:gd name="T23" fmla="*/ 118 h 229"/>
              <a:gd name="T24" fmla="*/ 46 w 62"/>
              <a:gd name="T25" fmla="*/ 12 h 229"/>
              <a:gd name="T26" fmla="*/ 61 w 62"/>
              <a:gd name="T27" fmla="*/ 0 h 229"/>
              <a:gd name="T28" fmla="*/ 46 w 62"/>
              <a:gd name="T29" fmla="*/ 228 h 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2" h="229">
                <a:moveTo>
                  <a:pt x="46" y="228"/>
                </a:moveTo>
                <a:lnTo>
                  <a:pt x="46" y="228"/>
                </a:lnTo>
                <a:lnTo>
                  <a:pt x="46" y="228"/>
                </a:lnTo>
                <a:lnTo>
                  <a:pt x="46" y="228"/>
                </a:lnTo>
                <a:lnTo>
                  <a:pt x="43" y="225"/>
                </a:lnTo>
                <a:lnTo>
                  <a:pt x="43" y="225"/>
                </a:lnTo>
                <a:cubicBezTo>
                  <a:pt x="46" y="225"/>
                  <a:pt x="46" y="225"/>
                  <a:pt x="46" y="228"/>
                </a:cubicBezTo>
                <a:cubicBezTo>
                  <a:pt x="46" y="225"/>
                  <a:pt x="46" y="225"/>
                  <a:pt x="43" y="225"/>
                </a:cubicBezTo>
                <a:lnTo>
                  <a:pt x="61" y="0"/>
                </a:lnTo>
                <a:lnTo>
                  <a:pt x="61" y="0"/>
                </a:lnTo>
                <a:cubicBezTo>
                  <a:pt x="55" y="3"/>
                  <a:pt x="52" y="9"/>
                  <a:pt x="46" y="12"/>
                </a:cubicBezTo>
                <a:cubicBezTo>
                  <a:pt x="17" y="41"/>
                  <a:pt x="0" y="81"/>
                  <a:pt x="0" y="118"/>
                </a:cubicBezTo>
                <a:cubicBezTo>
                  <a:pt x="0" y="81"/>
                  <a:pt x="17" y="41"/>
                  <a:pt x="46" y="12"/>
                </a:cubicBezTo>
                <a:cubicBezTo>
                  <a:pt x="52" y="9"/>
                  <a:pt x="55" y="3"/>
                  <a:pt x="61" y="0"/>
                </a:cubicBezTo>
                <a:lnTo>
                  <a:pt x="46" y="228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" name="Freeform 27"/>
          <p:cNvSpPr>
            <a:spLocks noChangeArrowheads="1"/>
          </p:cNvSpPr>
          <p:nvPr/>
        </p:nvSpPr>
        <p:spPr bwMode="auto">
          <a:xfrm>
            <a:off x="7152615" y="5443681"/>
            <a:ext cx="241361" cy="400301"/>
          </a:xfrm>
          <a:custGeom>
            <a:avLst/>
            <a:gdLst>
              <a:gd name="T0" fmla="*/ 150 w 185"/>
              <a:gd name="T1" fmla="*/ 0 h 303"/>
              <a:gd name="T2" fmla="*/ 150 w 185"/>
              <a:gd name="T3" fmla="*/ 0 h 303"/>
              <a:gd name="T4" fmla="*/ 61 w 185"/>
              <a:gd name="T5" fmla="*/ 31 h 303"/>
              <a:gd name="T6" fmla="*/ 46 w 185"/>
              <a:gd name="T7" fmla="*/ 43 h 303"/>
              <a:gd name="T8" fmla="*/ 0 w 185"/>
              <a:gd name="T9" fmla="*/ 149 h 303"/>
              <a:gd name="T10" fmla="*/ 43 w 185"/>
              <a:gd name="T11" fmla="*/ 256 h 303"/>
              <a:gd name="T12" fmla="*/ 43 w 185"/>
              <a:gd name="T13" fmla="*/ 256 h 303"/>
              <a:gd name="T14" fmla="*/ 46 w 185"/>
              <a:gd name="T15" fmla="*/ 259 h 303"/>
              <a:gd name="T16" fmla="*/ 46 w 185"/>
              <a:gd name="T17" fmla="*/ 259 h 303"/>
              <a:gd name="T18" fmla="*/ 46 w 185"/>
              <a:gd name="T19" fmla="*/ 259 h 303"/>
              <a:gd name="T20" fmla="*/ 150 w 185"/>
              <a:gd name="T21" fmla="*/ 302 h 303"/>
              <a:gd name="T22" fmla="*/ 182 w 185"/>
              <a:gd name="T23" fmla="*/ 297 h 303"/>
              <a:gd name="T24" fmla="*/ 110 w 185"/>
              <a:gd name="T25" fmla="*/ 256 h 303"/>
              <a:gd name="T26" fmla="*/ 113 w 185"/>
              <a:gd name="T27" fmla="*/ 43 h 303"/>
              <a:gd name="T28" fmla="*/ 184 w 185"/>
              <a:gd name="T29" fmla="*/ 5 h 303"/>
              <a:gd name="T30" fmla="*/ 150 w 185"/>
              <a:gd name="T31" fmla="*/ 0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85" h="303">
                <a:moveTo>
                  <a:pt x="150" y="0"/>
                </a:moveTo>
                <a:lnTo>
                  <a:pt x="150" y="0"/>
                </a:lnTo>
                <a:cubicBezTo>
                  <a:pt x="118" y="0"/>
                  <a:pt x="86" y="11"/>
                  <a:pt x="61" y="31"/>
                </a:cubicBezTo>
                <a:cubicBezTo>
                  <a:pt x="55" y="34"/>
                  <a:pt x="52" y="40"/>
                  <a:pt x="46" y="43"/>
                </a:cubicBezTo>
                <a:cubicBezTo>
                  <a:pt x="17" y="72"/>
                  <a:pt x="0" y="112"/>
                  <a:pt x="0" y="149"/>
                </a:cubicBezTo>
                <a:cubicBezTo>
                  <a:pt x="0" y="190"/>
                  <a:pt x="15" y="227"/>
                  <a:pt x="43" y="256"/>
                </a:cubicBezTo>
                <a:lnTo>
                  <a:pt x="43" y="256"/>
                </a:lnTo>
                <a:cubicBezTo>
                  <a:pt x="46" y="256"/>
                  <a:pt x="46" y="256"/>
                  <a:pt x="46" y="259"/>
                </a:cubicBezTo>
                <a:lnTo>
                  <a:pt x="46" y="259"/>
                </a:lnTo>
                <a:lnTo>
                  <a:pt x="46" y="259"/>
                </a:lnTo>
                <a:cubicBezTo>
                  <a:pt x="75" y="288"/>
                  <a:pt x="113" y="302"/>
                  <a:pt x="150" y="302"/>
                </a:cubicBezTo>
                <a:cubicBezTo>
                  <a:pt x="161" y="302"/>
                  <a:pt x="173" y="300"/>
                  <a:pt x="182" y="297"/>
                </a:cubicBezTo>
                <a:cubicBezTo>
                  <a:pt x="156" y="291"/>
                  <a:pt x="130" y="279"/>
                  <a:pt x="110" y="256"/>
                </a:cubicBezTo>
                <a:cubicBezTo>
                  <a:pt x="52" y="199"/>
                  <a:pt x="52" y="103"/>
                  <a:pt x="113" y="43"/>
                </a:cubicBezTo>
                <a:cubicBezTo>
                  <a:pt x="133" y="23"/>
                  <a:pt x="159" y="11"/>
                  <a:pt x="184" y="5"/>
                </a:cubicBezTo>
                <a:cubicBezTo>
                  <a:pt x="173" y="2"/>
                  <a:pt x="161" y="0"/>
                  <a:pt x="150" y="0"/>
                </a:cubicBezTo>
              </a:path>
            </a:pathLst>
          </a:custGeom>
          <a:solidFill>
            <a:srgbClr val="3436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" name="Freeform 28"/>
          <p:cNvSpPr>
            <a:spLocks noChangeArrowheads="1"/>
          </p:cNvSpPr>
          <p:nvPr/>
        </p:nvSpPr>
        <p:spPr bwMode="auto">
          <a:xfrm>
            <a:off x="7541147" y="4454702"/>
            <a:ext cx="4156121" cy="4903687"/>
          </a:xfrm>
          <a:custGeom>
            <a:avLst/>
            <a:gdLst>
              <a:gd name="T0" fmla="*/ 72 w 3118"/>
              <a:gd name="T1" fmla="*/ 776 h 3678"/>
              <a:gd name="T2" fmla="*/ 72 w 3118"/>
              <a:gd name="T3" fmla="*/ 776 h 3678"/>
              <a:gd name="T4" fmla="*/ 124 w 3118"/>
              <a:gd name="T5" fmla="*/ 470 h 3678"/>
              <a:gd name="T6" fmla="*/ 655 w 3118"/>
              <a:gd name="T7" fmla="*/ 73 h 3678"/>
              <a:gd name="T8" fmla="*/ 963 w 3118"/>
              <a:gd name="T9" fmla="*/ 113 h 3678"/>
              <a:gd name="T10" fmla="*/ 3043 w 3118"/>
              <a:gd name="T11" fmla="*/ 2896 h 3678"/>
              <a:gd name="T12" fmla="*/ 2999 w 3118"/>
              <a:gd name="T13" fmla="*/ 3207 h 3678"/>
              <a:gd name="T14" fmla="*/ 2466 w 3118"/>
              <a:gd name="T15" fmla="*/ 3605 h 3678"/>
              <a:gd name="T16" fmla="*/ 2154 w 3118"/>
              <a:gd name="T17" fmla="*/ 3559 h 3678"/>
              <a:gd name="T18" fmla="*/ 72 w 3118"/>
              <a:gd name="T19" fmla="*/ 776 h 3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118" h="3678">
                <a:moveTo>
                  <a:pt x="72" y="776"/>
                </a:moveTo>
                <a:lnTo>
                  <a:pt x="72" y="776"/>
                </a:lnTo>
                <a:cubicBezTo>
                  <a:pt x="0" y="678"/>
                  <a:pt x="27" y="545"/>
                  <a:pt x="124" y="470"/>
                </a:cubicBezTo>
                <a:cubicBezTo>
                  <a:pt x="655" y="73"/>
                  <a:pt x="655" y="73"/>
                  <a:pt x="655" y="73"/>
                </a:cubicBezTo>
                <a:cubicBezTo>
                  <a:pt x="753" y="0"/>
                  <a:pt x="888" y="15"/>
                  <a:pt x="963" y="113"/>
                </a:cubicBezTo>
                <a:cubicBezTo>
                  <a:pt x="3043" y="2896"/>
                  <a:pt x="3043" y="2896"/>
                  <a:pt x="3043" y="2896"/>
                </a:cubicBezTo>
                <a:cubicBezTo>
                  <a:pt x="3117" y="2994"/>
                  <a:pt x="3097" y="3132"/>
                  <a:pt x="2999" y="3207"/>
                </a:cubicBezTo>
                <a:cubicBezTo>
                  <a:pt x="2466" y="3605"/>
                  <a:pt x="2466" y="3605"/>
                  <a:pt x="2466" y="3605"/>
                </a:cubicBezTo>
                <a:cubicBezTo>
                  <a:pt x="2368" y="3677"/>
                  <a:pt x="2227" y="3657"/>
                  <a:pt x="2154" y="3559"/>
                </a:cubicBezTo>
                <a:cubicBezTo>
                  <a:pt x="72" y="776"/>
                  <a:pt x="72" y="776"/>
                  <a:pt x="72" y="77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" name="Freeform 29"/>
          <p:cNvSpPr>
            <a:spLocks noChangeArrowheads="1"/>
          </p:cNvSpPr>
          <p:nvPr/>
        </p:nvSpPr>
        <p:spPr bwMode="auto">
          <a:xfrm>
            <a:off x="7994435" y="4996286"/>
            <a:ext cx="453288" cy="447395"/>
          </a:xfrm>
          <a:custGeom>
            <a:avLst/>
            <a:gdLst>
              <a:gd name="T0" fmla="*/ 232 w 342"/>
              <a:gd name="T1" fmla="*/ 32 h 341"/>
              <a:gd name="T2" fmla="*/ 232 w 342"/>
              <a:gd name="T3" fmla="*/ 32 h 341"/>
              <a:gd name="T4" fmla="*/ 32 w 342"/>
              <a:gd name="T5" fmla="*/ 113 h 341"/>
              <a:gd name="T6" fmla="*/ 110 w 342"/>
              <a:gd name="T7" fmla="*/ 309 h 341"/>
              <a:gd name="T8" fmla="*/ 309 w 342"/>
              <a:gd name="T9" fmla="*/ 231 h 341"/>
              <a:gd name="T10" fmla="*/ 232 w 342"/>
              <a:gd name="T11" fmla="*/ 32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2" h="341">
                <a:moveTo>
                  <a:pt x="232" y="32"/>
                </a:moveTo>
                <a:lnTo>
                  <a:pt x="232" y="32"/>
                </a:lnTo>
                <a:cubicBezTo>
                  <a:pt x="153" y="0"/>
                  <a:pt x="64" y="35"/>
                  <a:pt x="32" y="113"/>
                </a:cubicBezTo>
                <a:cubicBezTo>
                  <a:pt x="0" y="188"/>
                  <a:pt x="35" y="277"/>
                  <a:pt x="110" y="309"/>
                </a:cubicBezTo>
                <a:cubicBezTo>
                  <a:pt x="188" y="340"/>
                  <a:pt x="277" y="306"/>
                  <a:pt x="309" y="231"/>
                </a:cubicBezTo>
                <a:cubicBezTo>
                  <a:pt x="341" y="153"/>
                  <a:pt x="306" y="63"/>
                  <a:pt x="232" y="32"/>
                </a:cubicBezTo>
              </a:path>
            </a:pathLst>
          </a:custGeom>
          <a:solidFill>
            <a:srgbClr val="4E4E4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" name="Freeform 30"/>
          <p:cNvSpPr>
            <a:spLocks noChangeArrowheads="1"/>
          </p:cNvSpPr>
          <p:nvPr/>
        </p:nvSpPr>
        <p:spPr bwMode="auto">
          <a:xfrm>
            <a:off x="8035643" y="5143455"/>
            <a:ext cx="111850" cy="264905"/>
          </a:xfrm>
          <a:custGeom>
            <a:avLst/>
            <a:gdLst>
              <a:gd name="T0" fmla="*/ 89 w 90"/>
              <a:gd name="T1" fmla="*/ 202 h 203"/>
              <a:gd name="T2" fmla="*/ 89 w 90"/>
              <a:gd name="T3" fmla="*/ 202 h 203"/>
              <a:gd name="T4" fmla="*/ 89 w 90"/>
              <a:gd name="T5" fmla="*/ 202 h 203"/>
              <a:gd name="T6" fmla="*/ 89 w 90"/>
              <a:gd name="T7" fmla="*/ 202 h 203"/>
              <a:gd name="T8" fmla="*/ 78 w 90"/>
              <a:gd name="T9" fmla="*/ 199 h 203"/>
              <a:gd name="T10" fmla="*/ 78 w 90"/>
              <a:gd name="T11" fmla="*/ 199 h 203"/>
              <a:gd name="T12" fmla="*/ 87 w 90"/>
              <a:gd name="T13" fmla="*/ 202 h 203"/>
              <a:gd name="T14" fmla="*/ 78 w 90"/>
              <a:gd name="T15" fmla="*/ 199 h 203"/>
              <a:gd name="T16" fmla="*/ 0 w 90"/>
              <a:gd name="T17" fmla="*/ 0 h 203"/>
              <a:gd name="T18" fmla="*/ 0 w 90"/>
              <a:gd name="T19" fmla="*/ 0 h 203"/>
              <a:gd name="T20" fmla="*/ 0 w 90"/>
              <a:gd name="T21" fmla="*/ 0 h 203"/>
              <a:gd name="T22" fmla="*/ 0 w 90"/>
              <a:gd name="T23" fmla="*/ 0 h 203"/>
              <a:gd name="T24" fmla="*/ 0 w 90"/>
              <a:gd name="T25" fmla="*/ 0 h 203"/>
              <a:gd name="T26" fmla="*/ 0 w 90"/>
              <a:gd name="T27" fmla="*/ 0 h 203"/>
              <a:gd name="T28" fmla="*/ 0 w 90"/>
              <a:gd name="T29" fmla="*/ 0 h 203"/>
              <a:gd name="T30" fmla="*/ 0 w 90"/>
              <a:gd name="T31" fmla="*/ 0 h 203"/>
              <a:gd name="T32" fmla="*/ 89 w 90"/>
              <a:gd name="T33" fmla="*/ 202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90" h="203">
                <a:moveTo>
                  <a:pt x="89" y="202"/>
                </a:moveTo>
                <a:lnTo>
                  <a:pt x="89" y="202"/>
                </a:lnTo>
                <a:lnTo>
                  <a:pt x="89" y="202"/>
                </a:lnTo>
                <a:lnTo>
                  <a:pt x="89" y="202"/>
                </a:lnTo>
                <a:lnTo>
                  <a:pt x="78" y="199"/>
                </a:lnTo>
                <a:lnTo>
                  <a:pt x="78" y="199"/>
                </a:lnTo>
                <a:cubicBezTo>
                  <a:pt x="81" y="199"/>
                  <a:pt x="84" y="202"/>
                  <a:pt x="87" y="202"/>
                </a:cubicBezTo>
                <a:cubicBezTo>
                  <a:pt x="84" y="202"/>
                  <a:pt x="81" y="199"/>
                  <a:pt x="78" y="199"/>
                </a:cubicBez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" y="202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" name="Freeform 31"/>
          <p:cNvSpPr>
            <a:spLocks noChangeArrowheads="1"/>
          </p:cNvSpPr>
          <p:nvPr/>
        </p:nvSpPr>
        <p:spPr bwMode="auto">
          <a:xfrm>
            <a:off x="8023869" y="5025720"/>
            <a:ext cx="306117" cy="394414"/>
          </a:xfrm>
          <a:custGeom>
            <a:avLst/>
            <a:gdLst>
              <a:gd name="T0" fmla="*/ 127 w 234"/>
              <a:gd name="T1" fmla="*/ 0 h 298"/>
              <a:gd name="T2" fmla="*/ 127 w 234"/>
              <a:gd name="T3" fmla="*/ 0 h 298"/>
              <a:gd name="T4" fmla="*/ 11 w 234"/>
              <a:gd name="T5" fmla="*/ 87 h 298"/>
              <a:gd name="T6" fmla="*/ 11 w 234"/>
              <a:gd name="T7" fmla="*/ 87 h 298"/>
              <a:gd name="T8" fmla="*/ 11 w 234"/>
              <a:gd name="T9" fmla="*/ 87 h 298"/>
              <a:gd name="T10" fmla="*/ 11 w 234"/>
              <a:gd name="T11" fmla="*/ 87 h 298"/>
              <a:gd name="T12" fmla="*/ 11 w 234"/>
              <a:gd name="T13" fmla="*/ 90 h 298"/>
              <a:gd name="T14" fmla="*/ 11 w 234"/>
              <a:gd name="T15" fmla="*/ 90 h 298"/>
              <a:gd name="T16" fmla="*/ 0 w 234"/>
              <a:gd name="T17" fmla="*/ 147 h 298"/>
              <a:gd name="T18" fmla="*/ 89 w 234"/>
              <a:gd name="T19" fmla="*/ 286 h 298"/>
              <a:gd name="T20" fmla="*/ 89 w 234"/>
              <a:gd name="T21" fmla="*/ 286 h 298"/>
              <a:gd name="T22" fmla="*/ 98 w 234"/>
              <a:gd name="T23" fmla="*/ 289 h 298"/>
              <a:gd name="T24" fmla="*/ 100 w 234"/>
              <a:gd name="T25" fmla="*/ 289 h 298"/>
              <a:gd name="T26" fmla="*/ 100 w 234"/>
              <a:gd name="T27" fmla="*/ 289 h 298"/>
              <a:gd name="T28" fmla="*/ 150 w 234"/>
              <a:gd name="T29" fmla="*/ 297 h 298"/>
              <a:gd name="T30" fmla="*/ 233 w 234"/>
              <a:gd name="T31" fmla="*/ 271 h 298"/>
              <a:gd name="T32" fmla="*/ 211 w 234"/>
              <a:gd name="T33" fmla="*/ 274 h 298"/>
              <a:gd name="T34" fmla="*/ 153 w 234"/>
              <a:gd name="T35" fmla="*/ 262 h 298"/>
              <a:gd name="T36" fmla="*/ 72 w 234"/>
              <a:gd name="T37" fmla="*/ 64 h 298"/>
              <a:gd name="T38" fmla="*/ 127 w 234"/>
              <a:gd name="T39" fmla="*/ 0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4" h="298">
                <a:moveTo>
                  <a:pt x="127" y="0"/>
                </a:moveTo>
                <a:lnTo>
                  <a:pt x="127" y="0"/>
                </a:lnTo>
                <a:cubicBezTo>
                  <a:pt x="77" y="6"/>
                  <a:pt x="34" y="38"/>
                  <a:pt x="11" y="87"/>
                </a:cubicBezTo>
                <a:lnTo>
                  <a:pt x="11" y="87"/>
                </a:lnTo>
                <a:lnTo>
                  <a:pt x="11" y="87"/>
                </a:lnTo>
                <a:lnTo>
                  <a:pt x="11" y="87"/>
                </a:lnTo>
                <a:cubicBezTo>
                  <a:pt x="11" y="87"/>
                  <a:pt x="11" y="87"/>
                  <a:pt x="11" y="90"/>
                </a:cubicBezTo>
                <a:lnTo>
                  <a:pt x="11" y="90"/>
                </a:lnTo>
                <a:cubicBezTo>
                  <a:pt x="3" y="107"/>
                  <a:pt x="0" y="127"/>
                  <a:pt x="0" y="147"/>
                </a:cubicBezTo>
                <a:cubicBezTo>
                  <a:pt x="0" y="205"/>
                  <a:pt x="34" y="262"/>
                  <a:pt x="89" y="286"/>
                </a:cubicBezTo>
                <a:lnTo>
                  <a:pt x="89" y="286"/>
                </a:lnTo>
                <a:cubicBezTo>
                  <a:pt x="92" y="286"/>
                  <a:pt x="95" y="289"/>
                  <a:pt x="98" y="289"/>
                </a:cubicBezTo>
                <a:cubicBezTo>
                  <a:pt x="100" y="289"/>
                  <a:pt x="100" y="289"/>
                  <a:pt x="100" y="289"/>
                </a:cubicBezTo>
                <a:lnTo>
                  <a:pt x="100" y="289"/>
                </a:lnTo>
                <a:cubicBezTo>
                  <a:pt x="115" y="295"/>
                  <a:pt x="132" y="297"/>
                  <a:pt x="150" y="297"/>
                </a:cubicBezTo>
                <a:cubicBezTo>
                  <a:pt x="178" y="297"/>
                  <a:pt x="211" y="289"/>
                  <a:pt x="233" y="271"/>
                </a:cubicBezTo>
                <a:cubicBezTo>
                  <a:pt x="228" y="271"/>
                  <a:pt x="219" y="274"/>
                  <a:pt x="211" y="274"/>
                </a:cubicBezTo>
                <a:cubicBezTo>
                  <a:pt x="190" y="274"/>
                  <a:pt x="170" y="268"/>
                  <a:pt x="153" y="262"/>
                </a:cubicBezTo>
                <a:cubicBezTo>
                  <a:pt x="75" y="228"/>
                  <a:pt x="40" y="141"/>
                  <a:pt x="72" y="64"/>
                </a:cubicBezTo>
                <a:cubicBezTo>
                  <a:pt x="83" y="38"/>
                  <a:pt x="104" y="15"/>
                  <a:pt x="127" y="0"/>
                </a:cubicBezTo>
              </a:path>
            </a:pathLst>
          </a:custGeom>
          <a:solidFill>
            <a:srgbClr val="34363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" name="Freeform 32"/>
          <p:cNvSpPr>
            <a:spLocks noChangeArrowheads="1"/>
          </p:cNvSpPr>
          <p:nvPr/>
        </p:nvSpPr>
        <p:spPr bwMode="auto">
          <a:xfrm>
            <a:off x="6475626" y="4460589"/>
            <a:ext cx="88303" cy="853583"/>
          </a:xfrm>
          <a:custGeom>
            <a:avLst/>
            <a:gdLst>
              <a:gd name="T0" fmla="*/ 31 w 72"/>
              <a:gd name="T1" fmla="*/ 643 h 644"/>
              <a:gd name="T2" fmla="*/ 31 w 72"/>
              <a:gd name="T3" fmla="*/ 643 h 644"/>
              <a:gd name="T4" fmla="*/ 28 w 72"/>
              <a:gd name="T5" fmla="*/ 643 h 644"/>
              <a:gd name="T6" fmla="*/ 14 w 72"/>
              <a:gd name="T7" fmla="*/ 623 h 644"/>
              <a:gd name="T8" fmla="*/ 2 w 72"/>
              <a:gd name="T9" fmla="*/ 17 h 644"/>
              <a:gd name="T10" fmla="*/ 14 w 72"/>
              <a:gd name="T11" fmla="*/ 0 h 644"/>
              <a:gd name="T12" fmla="*/ 31 w 72"/>
              <a:gd name="T13" fmla="*/ 14 h 644"/>
              <a:gd name="T14" fmla="*/ 45 w 72"/>
              <a:gd name="T15" fmla="*/ 629 h 644"/>
              <a:gd name="T16" fmla="*/ 31 w 72"/>
              <a:gd name="T17" fmla="*/ 643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" h="644">
                <a:moveTo>
                  <a:pt x="31" y="643"/>
                </a:moveTo>
                <a:lnTo>
                  <a:pt x="31" y="643"/>
                </a:lnTo>
                <a:cubicBezTo>
                  <a:pt x="28" y="643"/>
                  <a:pt x="28" y="643"/>
                  <a:pt x="28" y="643"/>
                </a:cubicBezTo>
                <a:cubicBezTo>
                  <a:pt x="20" y="640"/>
                  <a:pt x="14" y="632"/>
                  <a:pt x="14" y="623"/>
                </a:cubicBezTo>
                <a:cubicBezTo>
                  <a:pt x="40" y="424"/>
                  <a:pt x="2" y="23"/>
                  <a:pt x="2" y="17"/>
                </a:cubicBezTo>
                <a:cubicBezTo>
                  <a:pt x="0" y="9"/>
                  <a:pt x="5" y="3"/>
                  <a:pt x="14" y="0"/>
                </a:cubicBezTo>
                <a:cubicBezTo>
                  <a:pt x="23" y="0"/>
                  <a:pt x="31" y="6"/>
                  <a:pt x="31" y="14"/>
                </a:cubicBezTo>
                <a:cubicBezTo>
                  <a:pt x="34" y="32"/>
                  <a:pt x="71" y="424"/>
                  <a:pt x="45" y="629"/>
                </a:cubicBezTo>
                <a:cubicBezTo>
                  <a:pt x="45" y="637"/>
                  <a:pt x="37" y="643"/>
                  <a:pt x="31" y="643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" name="Freeform 33"/>
          <p:cNvSpPr>
            <a:spLocks noChangeArrowheads="1"/>
          </p:cNvSpPr>
          <p:nvPr/>
        </p:nvSpPr>
        <p:spPr bwMode="auto">
          <a:xfrm>
            <a:off x="6870046" y="4448816"/>
            <a:ext cx="423854" cy="812376"/>
          </a:xfrm>
          <a:custGeom>
            <a:avLst/>
            <a:gdLst>
              <a:gd name="T0" fmla="*/ 311 w 324"/>
              <a:gd name="T1" fmla="*/ 608 h 612"/>
              <a:gd name="T2" fmla="*/ 311 w 324"/>
              <a:gd name="T3" fmla="*/ 608 h 612"/>
              <a:gd name="T4" fmla="*/ 311 w 324"/>
              <a:gd name="T5" fmla="*/ 608 h 612"/>
              <a:gd name="T6" fmla="*/ 288 w 324"/>
              <a:gd name="T7" fmla="*/ 597 h 612"/>
              <a:gd name="T8" fmla="*/ 6 w 324"/>
              <a:gd name="T9" fmla="*/ 28 h 612"/>
              <a:gd name="T10" fmla="*/ 8 w 324"/>
              <a:gd name="T11" fmla="*/ 5 h 612"/>
              <a:gd name="T12" fmla="*/ 31 w 324"/>
              <a:gd name="T13" fmla="*/ 11 h 612"/>
              <a:gd name="T14" fmla="*/ 319 w 324"/>
              <a:gd name="T15" fmla="*/ 588 h 612"/>
              <a:gd name="T16" fmla="*/ 311 w 324"/>
              <a:gd name="T17" fmla="*/ 608 h 6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4" h="612">
                <a:moveTo>
                  <a:pt x="311" y="608"/>
                </a:moveTo>
                <a:lnTo>
                  <a:pt x="311" y="608"/>
                </a:lnTo>
                <a:lnTo>
                  <a:pt x="311" y="608"/>
                </a:lnTo>
                <a:cubicBezTo>
                  <a:pt x="302" y="611"/>
                  <a:pt x="291" y="605"/>
                  <a:pt x="288" y="597"/>
                </a:cubicBezTo>
                <a:cubicBezTo>
                  <a:pt x="222" y="395"/>
                  <a:pt x="6" y="31"/>
                  <a:pt x="6" y="28"/>
                </a:cubicBezTo>
                <a:cubicBezTo>
                  <a:pt x="0" y="20"/>
                  <a:pt x="3" y="11"/>
                  <a:pt x="8" y="5"/>
                </a:cubicBezTo>
                <a:cubicBezTo>
                  <a:pt x="17" y="0"/>
                  <a:pt x="26" y="3"/>
                  <a:pt x="31" y="11"/>
                </a:cubicBezTo>
                <a:cubicBezTo>
                  <a:pt x="40" y="25"/>
                  <a:pt x="251" y="383"/>
                  <a:pt x="319" y="588"/>
                </a:cubicBezTo>
                <a:cubicBezTo>
                  <a:pt x="323" y="593"/>
                  <a:pt x="319" y="602"/>
                  <a:pt x="311" y="608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" name="Freeform 34"/>
          <p:cNvSpPr>
            <a:spLocks noChangeArrowheads="1"/>
          </p:cNvSpPr>
          <p:nvPr/>
        </p:nvSpPr>
        <p:spPr bwMode="auto">
          <a:xfrm>
            <a:off x="6958348" y="4030854"/>
            <a:ext cx="1212692" cy="1124375"/>
          </a:xfrm>
          <a:custGeom>
            <a:avLst/>
            <a:gdLst>
              <a:gd name="T0" fmla="*/ 909 w 912"/>
              <a:gd name="T1" fmla="*/ 834 h 846"/>
              <a:gd name="T2" fmla="*/ 909 w 912"/>
              <a:gd name="T3" fmla="*/ 834 h 846"/>
              <a:gd name="T4" fmla="*/ 874 w 912"/>
              <a:gd name="T5" fmla="*/ 842 h 846"/>
              <a:gd name="T6" fmla="*/ 626 w 912"/>
              <a:gd name="T7" fmla="*/ 675 h 846"/>
              <a:gd name="T8" fmla="*/ 415 w 912"/>
              <a:gd name="T9" fmla="*/ 485 h 846"/>
              <a:gd name="T10" fmla="*/ 26 w 912"/>
              <a:gd name="T11" fmla="*/ 43 h 846"/>
              <a:gd name="T12" fmla="*/ 64 w 912"/>
              <a:gd name="T13" fmla="*/ 6 h 846"/>
              <a:gd name="T14" fmla="*/ 138 w 912"/>
              <a:gd name="T15" fmla="*/ 40 h 846"/>
              <a:gd name="T16" fmla="*/ 142 w 912"/>
              <a:gd name="T17" fmla="*/ 61 h 846"/>
              <a:gd name="T18" fmla="*/ 121 w 912"/>
              <a:gd name="T19" fmla="*/ 58 h 846"/>
              <a:gd name="T20" fmla="*/ 75 w 912"/>
              <a:gd name="T21" fmla="*/ 35 h 846"/>
              <a:gd name="T22" fmla="*/ 55 w 912"/>
              <a:gd name="T23" fmla="*/ 61 h 846"/>
              <a:gd name="T24" fmla="*/ 55 w 912"/>
              <a:gd name="T25" fmla="*/ 61 h 846"/>
              <a:gd name="T26" fmla="*/ 432 w 912"/>
              <a:gd name="T27" fmla="*/ 464 h 846"/>
              <a:gd name="T28" fmla="*/ 643 w 912"/>
              <a:gd name="T29" fmla="*/ 658 h 846"/>
              <a:gd name="T30" fmla="*/ 868 w 912"/>
              <a:gd name="T31" fmla="*/ 813 h 846"/>
              <a:gd name="T32" fmla="*/ 882 w 912"/>
              <a:gd name="T33" fmla="*/ 811 h 846"/>
              <a:gd name="T34" fmla="*/ 903 w 912"/>
              <a:gd name="T35" fmla="*/ 811 h 846"/>
              <a:gd name="T36" fmla="*/ 909 w 912"/>
              <a:gd name="T37" fmla="*/ 831 h 846"/>
              <a:gd name="T38" fmla="*/ 909 w 912"/>
              <a:gd name="T39" fmla="*/ 834 h 8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12" h="846">
                <a:moveTo>
                  <a:pt x="909" y="834"/>
                </a:moveTo>
                <a:lnTo>
                  <a:pt x="909" y="834"/>
                </a:lnTo>
                <a:cubicBezTo>
                  <a:pt x="906" y="837"/>
                  <a:pt x="897" y="845"/>
                  <a:pt x="874" y="842"/>
                </a:cubicBezTo>
                <a:cubicBezTo>
                  <a:pt x="825" y="839"/>
                  <a:pt x="738" y="782"/>
                  <a:pt x="626" y="675"/>
                </a:cubicBezTo>
                <a:cubicBezTo>
                  <a:pt x="565" y="617"/>
                  <a:pt x="493" y="554"/>
                  <a:pt x="415" y="485"/>
                </a:cubicBezTo>
                <a:cubicBezTo>
                  <a:pt x="159" y="257"/>
                  <a:pt x="0" y="113"/>
                  <a:pt x="26" y="43"/>
                </a:cubicBezTo>
                <a:cubicBezTo>
                  <a:pt x="31" y="20"/>
                  <a:pt x="43" y="6"/>
                  <a:pt x="64" y="6"/>
                </a:cubicBezTo>
                <a:cubicBezTo>
                  <a:pt x="95" y="0"/>
                  <a:pt x="132" y="35"/>
                  <a:pt x="138" y="40"/>
                </a:cubicBezTo>
                <a:cubicBezTo>
                  <a:pt x="144" y="46"/>
                  <a:pt x="147" y="55"/>
                  <a:pt x="142" y="61"/>
                </a:cubicBezTo>
                <a:cubicBezTo>
                  <a:pt x="138" y="67"/>
                  <a:pt x="127" y="67"/>
                  <a:pt x="121" y="58"/>
                </a:cubicBezTo>
                <a:cubicBezTo>
                  <a:pt x="112" y="52"/>
                  <a:pt x="89" y="35"/>
                  <a:pt x="75" y="35"/>
                </a:cubicBezTo>
                <a:cubicBezTo>
                  <a:pt x="64" y="35"/>
                  <a:pt x="58" y="43"/>
                  <a:pt x="55" y="61"/>
                </a:cubicBezTo>
                <a:lnTo>
                  <a:pt x="55" y="61"/>
                </a:lnTo>
                <a:cubicBezTo>
                  <a:pt x="34" y="113"/>
                  <a:pt x="253" y="309"/>
                  <a:pt x="432" y="464"/>
                </a:cubicBezTo>
                <a:cubicBezTo>
                  <a:pt x="510" y="534"/>
                  <a:pt x="583" y="597"/>
                  <a:pt x="643" y="658"/>
                </a:cubicBezTo>
                <a:cubicBezTo>
                  <a:pt x="781" y="787"/>
                  <a:pt x="842" y="811"/>
                  <a:pt x="868" y="813"/>
                </a:cubicBezTo>
                <a:cubicBezTo>
                  <a:pt x="876" y="813"/>
                  <a:pt x="882" y="811"/>
                  <a:pt x="882" y="811"/>
                </a:cubicBezTo>
                <a:cubicBezTo>
                  <a:pt x="885" y="805"/>
                  <a:pt x="894" y="805"/>
                  <a:pt x="903" y="811"/>
                </a:cubicBezTo>
                <a:cubicBezTo>
                  <a:pt x="909" y="817"/>
                  <a:pt x="911" y="825"/>
                  <a:pt x="909" y="831"/>
                </a:cubicBezTo>
                <a:cubicBezTo>
                  <a:pt x="909" y="831"/>
                  <a:pt x="909" y="831"/>
                  <a:pt x="909" y="834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" name="Freeform 35"/>
          <p:cNvSpPr>
            <a:spLocks noChangeArrowheads="1"/>
          </p:cNvSpPr>
          <p:nvPr/>
        </p:nvSpPr>
        <p:spPr bwMode="auto">
          <a:xfrm>
            <a:off x="7270352" y="4213344"/>
            <a:ext cx="771178" cy="706413"/>
          </a:xfrm>
          <a:custGeom>
            <a:avLst/>
            <a:gdLst>
              <a:gd name="T0" fmla="*/ 580 w 584"/>
              <a:gd name="T1" fmla="*/ 525 h 532"/>
              <a:gd name="T2" fmla="*/ 580 w 584"/>
              <a:gd name="T3" fmla="*/ 525 h 532"/>
              <a:gd name="T4" fmla="*/ 577 w 584"/>
              <a:gd name="T5" fmla="*/ 525 h 532"/>
              <a:gd name="T6" fmla="*/ 554 w 584"/>
              <a:gd name="T7" fmla="*/ 520 h 532"/>
              <a:gd name="T8" fmla="*/ 12 w 584"/>
              <a:gd name="T9" fmla="*/ 29 h 532"/>
              <a:gd name="T10" fmla="*/ 3 w 584"/>
              <a:gd name="T11" fmla="*/ 6 h 532"/>
              <a:gd name="T12" fmla="*/ 27 w 584"/>
              <a:gd name="T13" fmla="*/ 9 h 532"/>
              <a:gd name="T14" fmla="*/ 574 w 584"/>
              <a:gd name="T15" fmla="*/ 502 h 532"/>
              <a:gd name="T16" fmla="*/ 580 w 584"/>
              <a:gd name="T17" fmla="*/ 525 h 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84" h="532">
                <a:moveTo>
                  <a:pt x="580" y="525"/>
                </a:moveTo>
                <a:lnTo>
                  <a:pt x="580" y="525"/>
                </a:lnTo>
                <a:cubicBezTo>
                  <a:pt x="577" y="525"/>
                  <a:pt x="577" y="525"/>
                  <a:pt x="577" y="525"/>
                </a:cubicBezTo>
                <a:cubicBezTo>
                  <a:pt x="572" y="531"/>
                  <a:pt x="563" y="528"/>
                  <a:pt x="554" y="520"/>
                </a:cubicBezTo>
                <a:cubicBezTo>
                  <a:pt x="390" y="338"/>
                  <a:pt x="15" y="33"/>
                  <a:pt x="12" y="29"/>
                </a:cubicBezTo>
                <a:cubicBezTo>
                  <a:pt x="3" y="23"/>
                  <a:pt x="0" y="12"/>
                  <a:pt x="3" y="6"/>
                </a:cubicBezTo>
                <a:cubicBezTo>
                  <a:pt x="9" y="0"/>
                  <a:pt x="17" y="0"/>
                  <a:pt x="27" y="9"/>
                </a:cubicBezTo>
                <a:cubicBezTo>
                  <a:pt x="41" y="21"/>
                  <a:pt x="407" y="321"/>
                  <a:pt x="574" y="502"/>
                </a:cubicBezTo>
                <a:cubicBezTo>
                  <a:pt x="580" y="511"/>
                  <a:pt x="583" y="520"/>
                  <a:pt x="580" y="525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" name="Freeform 60"/>
          <p:cNvSpPr>
            <a:spLocks noChangeArrowheads="1"/>
          </p:cNvSpPr>
          <p:nvPr/>
        </p:nvSpPr>
        <p:spPr bwMode="auto">
          <a:xfrm>
            <a:off x="6234265" y="4336967"/>
            <a:ext cx="235474" cy="1212676"/>
          </a:xfrm>
          <a:custGeom>
            <a:avLst/>
            <a:gdLst>
              <a:gd name="T0" fmla="*/ 118 w 180"/>
              <a:gd name="T1" fmla="*/ 914 h 915"/>
              <a:gd name="T2" fmla="*/ 118 w 180"/>
              <a:gd name="T3" fmla="*/ 914 h 915"/>
              <a:gd name="T4" fmla="*/ 81 w 180"/>
              <a:gd name="T5" fmla="*/ 900 h 915"/>
              <a:gd name="T6" fmla="*/ 20 w 180"/>
              <a:gd name="T7" fmla="*/ 672 h 915"/>
              <a:gd name="T8" fmla="*/ 14 w 180"/>
              <a:gd name="T9" fmla="*/ 455 h 915"/>
              <a:gd name="T10" fmla="*/ 81 w 180"/>
              <a:gd name="T11" fmla="*/ 9 h 915"/>
              <a:gd name="T12" fmla="*/ 147 w 180"/>
              <a:gd name="T13" fmla="*/ 11 h 915"/>
              <a:gd name="T14" fmla="*/ 179 w 180"/>
              <a:gd name="T15" fmla="*/ 72 h 915"/>
              <a:gd name="T16" fmla="*/ 164 w 180"/>
              <a:gd name="T17" fmla="*/ 87 h 915"/>
              <a:gd name="T18" fmla="*/ 147 w 180"/>
              <a:gd name="T19" fmla="*/ 72 h 915"/>
              <a:gd name="T20" fmla="*/ 129 w 180"/>
              <a:gd name="T21" fmla="*/ 34 h 915"/>
              <a:gd name="T22" fmla="*/ 92 w 180"/>
              <a:gd name="T23" fmla="*/ 34 h 915"/>
              <a:gd name="T24" fmla="*/ 89 w 180"/>
              <a:gd name="T25" fmla="*/ 34 h 915"/>
              <a:gd name="T26" fmla="*/ 46 w 180"/>
              <a:gd name="T27" fmla="*/ 455 h 915"/>
              <a:gd name="T28" fmla="*/ 52 w 180"/>
              <a:gd name="T29" fmla="*/ 672 h 915"/>
              <a:gd name="T30" fmla="*/ 101 w 180"/>
              <a:gd name="T31" fmla="*/ 882 h 915"/>
              <a:gd name="T32" fmla="*/ 115 w 180"/>
              <a:gd name="T33" fmla="*/ 888 h 915"/>
              <a:gd name="T34" fmla="*/ 132 w 180"/>
              <a:gd name="T35" fmla="*/ 900 h 915"/>
              <a:gd name="T36" fmla="*/ 118 w 180"/>
              <a:gd name="T37" fmla="*/ 914 h 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80" h="915">
                <a:moveTo>
                  <a:pt x="118" y="914"/>
                </a:moveTo>
                <a:lnTo>
                  <a:pt x="118" y="914"/>
                </a:lnTo>
                <a:cubicBezTo>
                  <a:pt x="112" y="914"/>
                  <a:pt x="95" y="914"/>
                  <a:pt x="81" y="900"/>
                </a:cubicBezTo>
                <a:cubicBezTo>
                  <a:pt x="40" y="868"/>
                  <a:pt x="20" y="790"/>
                  <a:pt x="20" y="672"/>
                </a:cubicBezTo>
                <a:cubicBezTo>
                  <a:pt x="20" y="609"/>
                  <a:pt x="17" y="533"/>
                  <a:pt x="14" y="455"/>
                </a:cubicBezTo>
                <a:cubicBezTo>
                  <a:pt x="0" y="190"/>
                  <a:pt x="0" y="29"/>
                  <a:pt x="81" y="9"/>
                </a:cubicBezTo>
                <a:cubicBezTo>
                  <a:pt x="106" y="0"/>
                  <a:pt x="129" y="3"/>
                  <a:pt x="147" y="11"/>
                </a:cubicBezTo>
                <a:cubicBezTo>
                  <a:pt x="179" y="29"/>
                  <a:pt x="179" y="69"/>
                  <a:pt x="179" y="72"/>
                </a:cubicBezTo>
                <a:cubicBezTo>
                  <a:pt x="179" y="81"/>
                  <a:pt x="173" y="87"/>
                  <a:pt x="164" y="87"/>
                </a:cubicBezTo>
                <a:cubicBezTo>
                  <a:pt x="156" y="87"/>
                  <a:pt x="147" y="81"/>
                  <a:pt x="147" y="72"/>
                </a:cubicBezTo>
                <a:cubicBezTo>
                  <a:pt x="147" y="66"/>
                  <a:pt x="144" y="43"/>
                  <a:pt x="129" y="34"/>
                </a:cubicBezTo>
                <a:cubicBezTo>
                  <a:pt x="121" y="29"/>
                  <a:pt x="106" y="29"/>
                  <a:pt x="92" y="34"/>
                </a:cubicBezTo>
                <a:cubicBezTo>
                  <a:pt x="89" y="34"/>
                  <a:pt x="89" y="34"/>
                  <a:pt x="89" y="34"/>
                </a:cubicBezTo>
                <a:cubicBezTo>
                  <a:pt x="26" y="49"/>
                  <a:pt x="38" y="274"/>
                  <a:pt x="46" y="455"/>
                </a:cubicBezTo>
                <a:cubicBezTo>
                  <a:pt x="49" y="533"/>
                  <a:pt x="52" y="609"/>
                  <a:pt x="52" y="672"/>
                </a:cubicBezTo>
                <a:cubicBezTo>
                  <a:pt x="49" y="819"/>
                  <a:pt x="81" y="865"/>
                  <a:pt x="101" y="882"/>
                </a:cubicBezTo>
                <a:cubicBezTo>
                  <a:pt x="109" y="888"/>
                  <a:pt x="115" y="888"/>
                  <a:pt x="115" y="888"/>
                </a:cubicBezTo>
                <a:cubicBezTo>
                  <a:pt x="124" y="888"/>
                  <a:pt x="132" y="894"/>
                  <a:pt x="132" y="900"/>
                </a:cubicBezTo>
                <a:cubicBezTo>
                  <a:pt x="132" y="909"/>
                  <a:pt x="127" y="914"/>
                  <a:pt x="118" y="914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" name="Freeform 61"/>
          <p:cNvSpPr>
            <a:spLocks noChangeArrowheads="1"/>
          </p:cNvSpPr>
          <p:nvPr/>
        </p:nvSpPr>
        <p:spPr bwMode="auto">
          <a:xfrm>
            <a:off x="6563929" y="4231005"/>
            <a:ext cx="741744" cy="1295091"/>
          </a:xfrm>
          <a:custGeom>
            <a:avLst/>
            <a:gdLst>
              <a:gd name="T0" fmla="*/ 547 w 560"/>
              <a:gd name="T1" fmla="*/ 966 h 976"/>
              <a:gd name="T2" fmla="*/ 547 w 560"/>
              <a:gd name="T3" fmla="*/ 966 h 976"/>
              <a:gd name="T4" fmla="*/ 507 w 560"/>
              <a:gd name="T5" fmla="*/ 966 h 976"/>
              <a:gd name="T6" fmla="*/ 340 w 560"/>
              <a:gd name="T7" fmla="*/ 753 h 976"/>
              <a:gd name="T8" fmla="*/ 224 w 560"/>
              <a:gd name="T9" fmla="*/ 528 h 976"/>
              <a:gd name="T10" fmla="*/ 63 w 560"/>
              <a:gd name="T11" fmla="*/ 29 h 976"/>
              <a:gd name="T12" fmla="*/ 124 w 560"/>
              <a:gd name="T13" fmla="*/ 3 h 976"/>
              <a:gd name="T14" fmla="*/ 184 w 560"/>
              <a:gd name="T15" fmla="*/ 55 h 976"/>
              <a:gd name="T16" fmla="*/ 176 w 560"/>
              <a:gd name="T17" fmla="*/ 75 h 976"/>
              <a:gd name="T18" fmla="*/ 156 w 560"/>
              <a:gd name="T19" fmla="*/ 69 h 976"/>
              <a:gd name="T20" fmla="*/ 121 w 560"/>
              <a:gd name="T21" fmla="*/ 35 h 976"/>
              <a:gd name="T22" fmla="*/ 83 w 560"/>
              <a:gd name="T23" fmla="*/ 52 h 976"/>
              <a:gd name="T24" fmla="*/ 83 w 560"/>
              <a:gd name="T25" fmla="*/ 52 h 976"/>
              <a:gd name="T26" fmla="*/ 254 w 560"/>
              <a:gd name="T27" fmla="*/ 513 h 976"/>
              <a:gd name="T28" fmla="*/ 369 w 560"/>
              <a:gd name="T29" fmla="*/ 741 h 976"/>
              <a:gd name="T30" fmla="*/ 516 w 560"/>
              <a:gd name="T31" fmla="*/ 937 h 976"/>
              <a:gd name="T32" fmla="*/ 533 w 560"/>
              <a:gd name="T33" fmla="*/ 940 h 976"/>
              <a:gd name="T34" fmla="*/ 533 w 560"/>
              <a:gd name="T35" fmla="*/ 940 h 976"/>
              <a:gd name="T36" fmla="*/ 557 w 560"/>
              <a:gd name="T37" fmla="*/ 943 h 976"/>
              <a:gd name="T38" fmla="*/ 551 w 560"/>
              <a:gd name="T39" fmla="*/ 966 h 976"/>
              <a:gd name="T40" fmla="*/ 547 w 560"/>
              <a:gd name="T41" fmla="*/ 966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60" h="976">
                <a:moveTo>
                  <a:pt x="547" y="966"/>
                </a:moveTo>
                <a:lnTo>
                  <a:pt x="547" y="966"/>
                </a:lnTo>
                <a:cubicBezTo>
                  <a:pt x="542" y="969"/>
                  <a:pt x="530" y="975"/>
                  <a:pt x="507" y="966"/>
                </a:cubicBezTo>
                <a:cubicBezTo>
                  <a:pt x="456" y="952"/>
                  <a:pt x="398" y="877"/>
                  <a:pt x="340" y="753"/>
                </a:cubicBezTo>
                <a:cubicBezTo>
                  <a:pt x="308" y="687"/>
                  <a:pt x="268" y="609"/>
                  <a:pt x="224" y="528"/>
                </a:cubicBezTo>
                <a:cubicBezTo>
                  <a:pt x="80" y="254"/>
                  <a:pt x="0" y="87"/>
                  <a:pt x="63" y="29"/>
                </a:cubicBezTo>
                <a:cubicBezTo>
                  <a:pt x="83" y="9"/>
                  <a:pt x="103" y="0"/>
                  <a:pt x="124" y="3"/>
                </a:cubicBezTo>
                <a:cubicBezTo>
                  <a:pt x="161" y="9"/>
                  <a:pt x="181" y="49"/>
                  <a:pt x="184" y="55"/>
                </a:cubicBezTo>
                <a:cubicBezTo>
                  <a:pt x="187" y="61"/>
                  <a:pt x="184" y="72"/>
                  <a:pt x="176" y="75"/>
                </a:cubicBezTo>
                <a:cubicBezTo>
                  <a:pt x="170" y="78"/>
                  <a:pt x="158" y="75"/>
                  <a:pt x="156" y="69"/>
                </a:cubicBezTo>
                <a:cubicBezTo>
                  <a:pt x="153" y="61"/>
                  <a:pt x="138" y="38"/>
                  <a:pt x="121" y="35"/>
                </a:cubicBezTo>
                <a:cubicBezTo>
                  <a:pt x="109" y="32"/>
                  <a:pt x="98" y="38"/>
                  <a:pt x="83" y="52"/>
                </a:cubicBezTo>
                <a:lnTo>
                  <a:pt x="83" y="52"/>
                </a:lnTo>
                <a:cubicBezTo>
                  <a:pt x="32" y="95"/>
                  <a:pt x="156" y="326"/>
                  <a:pt x="254" y="513"/>
                </a:cubicBezTo>
                <a:cubicBezTo>
                  <a:pt x="297" y="594"/>
                  <a:pt x="337" y="672"/>
                  <a:pt x="369" y="741"/>
                </a:cubicBezTo>
                <a:cubicBezTo>
                  <a:pt x="441" y="894"/>
                  <a:pt x="493" y="929"/>
                  <a:pt x="516" y="937"/>
                </a:cubicBezTo>
                <a:cubicBezTo>
                  <a:pt x="527" y="940"/>
                  <a:pt x="533" y="940"/>
                  <a:pt x="533" y="940"/>
                </a:cubicBezTo>
                <a:lnTo>
                  <a:pt x="533" y="940"/>
                </a:lnTo>
                <a:cubicBezTo>
                  <a:pt x="542" y="934"/>
                  <a:pt x="551" y="937"/>
                  <a:pt x="557" y="943"/>
                </a:cubicBezTo>
                <a:cubicBezTo>
                  <a:pt x="559" y="952"/>
                  <a:pt x="557" y="960"/>
                  <a:pt x="551" y="966"/>
                </a:cubicBezTo>
                <a:lnTo>
                  <a:pt x="547" y="966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4" name="TextBox 143"/>
          <p:cNvSpPr txBox="1"/>
          <p:nvPr/>
        </p:nvSpPr>
        <p:spPr>
          <a:xfrm rot="18347534">
            <a:off x="1100216" y="5570244"/>
            <a:ext cx="4980071" cy="1034093"/>
          </a:xfrm>
          <a:prstGeom prst="rect">
            <a:avLst/>
          </a:prstGeom>
          <a:noFill/>
        </p:spPr>
        <p:txBody>
          <a:bodyPr wrap="none" lIns="219419" tIns="109710" rIns="219419" bIns="10971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800" b="1" dirty="0" smtClean="0">
                <a:solidFill>
                  <a:schemeClr val="accent1"/>
                </a:solidFill>
                <a:latin typeface="Lato Regular"/>
                <a:cs typeface="Lato Regular"/>
              </a:rPr>
              <a:t>SATISFACCIÓN</a:t>
            </a:r>
            <a:endParaRPr lang="en-US" sz="4800" b="1" dirty="0">
              <a:solidFill>
                <a:schemeClr val="accent1"/>
              </a:solidFill>
              <a:latin typeface="Lato Regular"/>
              <a:cs typeface="Lato Regular"/>
            </a:endParaRPr>
          </a:p>
        </p:txBody>
      </p:sp>
      <p:sp>
        <p:nvSpPr>
          <p:cNvPr id="35" name="TextBox 145"/>
          <p:cNvSpPr txBox="1"/>
          <p:nvPr/>
        </p:nvSpPr>
        <p:spPr>
          <a:xfrm rot="16687595">
            <a:off x="4164231" y="7593929"/>
            <a:ext cx="3764546" cy="1711201"/>
          </a:xfrm>
          <a:prstGeom prst="rect">
            <a:avLst/>
          </a:prstGeom>
          <a:noFill/>
        </p:spPr>
        <p:txBody>
          <a:bodyPr wrap="none" lIns="219419" tIns="109710" rIns="219419" bIns="10971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8800" b="1" dirty="0" smtClean="0">
                <a:solidFill>
                  <a:schemeClr val="bg1"/>
                </a:solidFill>
                <a:latin typeface="Lato Regular"/>
                <a:cs typeface="Lato Regular"/>
              </a:rPr>
              <a:t>BPMN</a:t>
            </a:r>
            <a:endParaRPr lang="en-US" sz="8800" b="1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36" name="TextBox 147"/>
          <p:cNvSpPr txBox="1"/>
          <p:nvPr/>
        </p:nvSpPr>
        <p:spPr>
          <a:xfrm rot="3150159">
            <a:off x="7394477" y="6605729"/>
            <a:ext cx="4832017" cy="932527"/>
          </a:xfrm>
          <a:prstGeom prst="rect">
            <a:avLst/>
          </a:prstGeom>
          <a:noFill/>
        </p:spPr>
        <p:txBody>
          <a:bodyPr wrap="none" lIns="219419" tIns="109710" rIns="219419" bIns="109710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en-US" sz="4200" b="1" dirty="0" smtClean="0">
                <a:solidFill>
                  <a:schemeClr val="bg1"/>
                </a:solidFill>
                <a:latin typeface="Lato Regular"/>
                <a:cs typeface="Lato Regular"/>
              </a:rPr>
              <a:t>MEJORAMIENTO</a:t>
            </a:r>
            <a:endParaRPr lang="en-US" sz="4200" b="1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37" name="TextBox 148"/>
          <p:cNvSpPr txBox="1"/>
          <p:nvPr/>
        </p:nvSpPr>
        <p:spPr>
          <a:xfrm rot="15390264">
            <a:off x="5904078" y="7708414"/>
            <a:ext cx="4367275" cy="1135659"/>
          </a:xfrm>
          <a:prstGeom prst="rect">
            <a:avLst/>
          </a:prstGeom>
          <a:noFill/>
        </p:spPr>
        <p:txBody>
          <a:bodyPr wrap="none" lIns="219419" tIns="109710" rIns="219419" bIns="10971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b="1" dirty="0" smtClean="0">
                <a:solidFill>
                  <a:schemeClr val="bg1"/>
                </a:solidFill>
                <a:latin typeface="Lato Regular"/>
                <a:cs typeface="Lato Regular"/>
              </a:rPr>
              <a:t>PROCESOS</a:t>
            </a:r>
            <a:endParaRPr lang="en-US" sz="5400" b="1" dirty="0">
              <a:solidFill>
                <a:schemeClr val="bg1"/>
              </a:solidFill>
              <a:latin typeface="Lato Regular"/>
              <a:cs typeface="Lato Regular"/>
            </a:endParaRPr>
          </a:p>
        </p:txBody>
      </p:sp>
      <p:sp>
        <p:nvSpPr>
          <p:cNvPr id="38" name="TextBox 48"/>
          <p:cNvSpPr txBox="1"/>
          <p:nvPr/>
        </p:nvSpPr>
        <p:spPr>
          <a:xfrm>
            <a:off x="11291751" y="5418665"/>
            <a:ext cx="121145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8800" b="1" dirty="0" smtClean="0">
                <a:solidFill>
                  <a:schemeClr val="accent4"/>
                </a:solidFill>
                <a:latin typeface="Calibri"/>
                <a:cs typeface="Calibri"/>
              </a:rPr>
              <a:t>MARCO CONCEPTUAL</a:t>
            </a:r>
            <a:endParaRPr lang="es-ES" sz="8800" b="1" dirty="0">
              <a:solidFill>
                <a:schemeClr val="accent4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851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theme/theme1.xml><?xml version="1.0" encoding="utf-8"?>
<a:theme xmlns:a="http://schemas.openxmlformats.org/drawingml/2006/main" name="Default Theme">
  <a:themeElements>
    <a:clrScheme name="Stampede - Light">
      <a:dk1>
        <a:srgbClr val="445469"/>
      </a:dk1>
      <a:lt1>
        <a:sysClr val="window" lastClr="FFFFFF"/>
      </a:lt1>
      <a:dk2>
        <a:srgbClr val="445469"/>
      </a:dk2>
      <a:lt2>
        <a:srgbClr val="FFFFFF"/>
      </a:lt2>
      <a:accent1>
        <a:srgbClr val="2686A7"/>
      </a:accent1>
      <a:accent2>
        <a:srgbClr val="54BE71"/>
      </a:accent2>
      <a:accent3>
        <a:srgbClr val="8BC248"/>
      </a:accent3>
      <a:accent4>
        <a:srgbClr val="EF9527"/>
      </a:accent4>
      <a:accent5>
        <a:srgbClr val="ED423D"/>
      </a:accent5>
      <a:accent6>
        <a:srgbClr val="202F3E"/>
      </a:accent6>
      <a:hlink>
        <a:srgbClr val="F33B48"/>
      </a:hlink>
      <a:folHlink>
        <a:srgbClr val="FFC000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Stampede - Light">
      <a:dk1>
        <a:srgbClr val="445469"/>
      </a:dk1>
      <a:lt1>
        <a:sysClr val="window" lastClr="FFFFFF"/>
      </a:lt1>
      <a:dk2>
        <a:srgbClr val="445469"/>
      </a:dk2>
      <a:lt2>
        <a:srgbClr val="FFFFFF"/>
      </a:lt2>
      <a:accent1>
        <a:srgbClr val="2686A7"/>
      </a:accent1>
      <a:accent2>
        <a:srgbClr val="54BE71"/>
      </a:accent2>
      <a:accent3>
        <a:srgbClr val="8BC248"/>
      </a:accent3>
      <a:accent4>
        <a:srgbClr val="EF9527"/>
      </a:accent4>
      <a:accent5>
        <a:srgbClr val="ED423D"/>
      </a:accent5>
      <a:accent6>
        <a:srgbClr val="202F3E"/>
      </a:accent6>
      <a:hlink>
        <a:srgbClr val="F33B48"/>
      </a:hlink>
      <a:folHlink>
        <a:srgbClr val="FFC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Blank for Breaks">
  <a:themeElements>
    <a:clrScheme name="Stampede - Light">
      <a:dk1>
        <a:srgbClr val="445469"/>
      </a:dk1>
      <a:lt1>
        <a:sysClr val="window" lastClr="FFFFFF"/>
      </a:lt1>
      <a:dk2>
        <a:srgbClr val="445469"/>
      </a:dk2>
      <a:lt2>
        <a:srgbClr val="FFFFFF"/>
      </a:lt2>
      <a:accent1>
        <a:srgbClr val="2686A7"/>
      </a:accent1>
      <a:accent2>
        <a:srgbClr val="54BE71"/>
      </a:accent2>
      <a:accent3>
        <a:srgbClr val="8BC248"/>
      </a:accent3>
      <a:accent4>
        <a:srgbClr val="EF9527"/>
      </a:accent4>
      <a:accent5>
        <a:srgbClr val="ED423D"/>
      </a:accent5>
      <a:accent6>
        <a:srgbClr val="202F3E"/>
      </a:accent6>
      <a:hlink>
        <a:srgbClr val="F33B48"/>
      </a:hlink>
      <a:folHlink>
        <a:srgbClr val="FFC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26470</TotalTime>
  <Words>963</Words>
  <Application>Microsoft Office PowerPoint</Application>
  <PresentationFormat>Personalizado</PresentationFormat>
  <Paragraphs>129</Paragraphs>
  <Slides>19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19</vt:i4>
      </vt:variant>
    </vt:vector>
  </HeadingPairs>
  <TitlesOfParts>
    <vt:vector size="34" baseType="lpstr">
      <vt:lpstr>MS PGothic</vt:lpstr>
      <vt:lpstr>Arial</vt:lpstr>
      <vt:lpstr>Calibri</vt:lpstr>
      <vt:lpstr>Cambria Math</vt:lpstr>
      <vt:lpstr>Century Gothic</vt:lpstr>
      <vt:lpstr>Futura Book</vt:lpstr>
      <vt:lpstr>Gadugi</vt:lpstr>
      <vt:lpstr>Lato</vt:lpstr>
      <vt:lpstr>Lato Light</vt:lpstr>
      <vt:lpstr>Lato Regular</vt:lpstr>
      <vt:lpstr>Roboto Light</vt:lpstr>
      <vt:lpstr>Times New Roman</vt:lpstr>
      <vt:lpstr>Default Theme</vt:lpstr>
      <vt:lpstr>Custom Design</vt:lpstr>
      <vt:lpstr>Blank for Breaks</vt:lpstr>
      <vt:lpstr>Presentación de PowerPoint</vt:lpstr>
      <vt:lpstr>Presentación de PowerPoint</vt:lpstr>
      <vt:lpstr>NORMA TÉCNICA</vt:lpstr>
      <vt:lpstr>Presentación de PowerPoint</vt:lpstr>
      <vt:lpstr>OBJETO</vt:lpstr>
      <vt:lpstr>ENTE RECTOR</vt:lpstr>
      <vt:lpstr>ALCANCE</vt:lpstr>
      <vt:lpstr>DEFINICIONES IMPORTANTES</vt:lpstr>
      <vt:lpstr>Presentación de PowerPoint</vt:lpstr>
      <vt:lpstr>FUNDAMENTOS</vt:lpstr>
      <vt:lpstr>Presentación de PowerPoint</vt:lpstr>
      <vt:lpstr>CICLO: Prestación de Servicios y Administración por Procesos</vt:lpstr>
      <vt:lpstr>Presentación de PowerPoint</vt:lpstr>
      <vt:lpstr>Prestación de Servicios y Administración por Procesos</vt:lpstr>
      <vt:lpstr>Prestación de Servicios y Administración por Procesos</vt:lpstr>
      <vt:lpstr>Prestación de Servicios y Administración por Procesos</vt:lpstr>
      <vt:lpstr>Prestación de Servicios y Administración por Procesos</vt:lpstr>
      <vt:lpstr>Prestación de Servicios y Administración por Procesos</vt:lpstr>
      <vt:lpstr>Presentación de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Jetfabrik Design</dc:creator>
  <cp:lastModifiedBy>Danny P. Morales Rubio</cp:lastModifiedBy>
  <cp:revision>3530</cp:revision>
  <cp:lastPrinted>2017-02-13T00:08:43Z</cp:lastPrinted>
  <dcterms:created xsi:type="dcterms:W3CDTF">2014-11-12T21:47:38Z</dcterms:created>
  <dcterms:modified xsi:type="dcterms:W3CDTF">2017-04-04T03:24:43Z</dcterms:modified>
</cp:coreProperties>
</file>