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1" r:id="rId2"/>
    <p:sldId id="283" r:id="rId3"/>
    <p:sldId id="323" r:id="rId4"/>
    <p:sldId id="331" r:id="rId5"/>
    <p:sldId id="332" r:id="rId6"/>
    <p:sldId id="333" r:id="rId7"/>
    <p:sldId id="334" r:id="rId8"/>
    <p:sldId id="335" r:id="rId9"/>
    <p:sldId id="310" r:id="rId10"/>
    <p:sldId id="326" r:id="rId11"/>
    <p:sldId id="336" r:id="rId12"/>
    <p:sldId id="337" r:id="rId13"/>
    <p:sldId id="338" r:id="rId14"/>
    <p:sldId id="339" r:id="rId15"/>
    <p:sldId id="340" r:id="rId16"/>
    <p:sldId id="341" r:id="rId17"/>
    <p:sldId id="342" r:id="rId1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spalacios" initials="jsp" lastIdx="1" clrIdx="0"/>
  <p:cmAuthor id="1" name="Diego Alejandro Hidalgo Calero" initials="DAH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4AEA"/>
    <a:srgbClr val="92599D"/>
    <a:srgbClr val="FF6600"/>
    <a:srgbClr val="C929AB"/>
    <a:srgbClr val="CC0099"/>
    <a:srgbClr val="EA7832"/>
    <a:srgbClr val="9852AE"/>
    <a:srgbClr val="86489A"/>
    <a:srgbClr val="BE80E4"/>
    <a:srgbClr val="F3E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3542" autoAdjust="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C48BC-63FC-4785-9676-A679DD4DC5D7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3D9A5-CF2A-4E1A-8550-62236FAAD03E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319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087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65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522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945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197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428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549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705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947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25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080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  <p:pic>
        <p:nvPicPr>
          <p:cNvPr id="54273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288" y="6572273"/>
            <a:ext cx="9115425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534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4">
            <a:extLst>
              <a:ext uri="{FF2B5EF4-FFF2-40B4-BE49-F238E27FC236}">
                <a16:creationId xmlns:a16="http://schemas.microsoft.com/office/drawing/2014/main" xmlns="" id="{1EF57C7F-E7D5-44C1-B314-017C5A1AA4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588" y="44624"/>
            <a:ext cx="10088140" cy="7128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948010"/>
              </p:ext>
            </p:extLst>
          </p:nvPr>
        </p:nvGraphicFramePr>
        <p:xfrm>
          <a:off x="480779" y="892264"/>
          <a:ext cx="8123669" cy="4768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3669"/>
              </a:tblGrid>
              <a:tr h="943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AREA RECREATIVA I ETAPA (CERRAMIENTOS Y MUROS), BARRIO ASEDIM, SECTOR ITCHIMBIA</a:t>
                      </a:r>
                    </a:p>
                  </a:txBody>
                  <a:tcPr marL="9525" marR="9525" marT="9525" marB="0"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DEL PUENTE PEATONAL SOBRE LA AV. VELASCO IBARRA Y SOLANO, BARRIO EL DORADO, SECTOR ITCHIMBIA</a:t>
                      </a:r>
                    </a:p>
                  </a:txBody>
                  <a:tcPr marL="9525" marR="9525" marT="9525" marB="0"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CUBIERTA SOBRE LA CANCHA DE  ECUAVOLEY DE LA CALLE ANAGOYTIA Y ESCALINATA ANGOSTURA, BARRIO LA VICENTINA SECTOR ITCHIMBIA</a:t>
                      </a:r>
                    </a:p>
                  </a:txBody>
                  <a:tcPr marL="9525" marR="9525" marT="9525" marB="0"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MURO DE GAVIONES  CAMINO CULEBRERO RIO MACHANGARA, BARRIO EL ROSARIO, SECTOR ITCHIMBIA</a:t>
                      </a:r>
                    </a:p>
                  </a:txBody>
                  <a:tcPr marL="9525" marR="9525" marT="9525" marB="0"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CERRAMIENTO DE LA CANCHA DE FUTBOL DE SAN PABLO, BARRIO LA VICENTINA BAJA, SECTOR ITCHIMBIA</a:t>
                      </a:r>
                    </a:p>
                  </a:txBody>
                  <a:tcPr marL="9525" marR="9525" marT="9525" marB="0"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DEL CERRAMIENTO FRONTAL DE LA CASA COMUNAL DE LA TOLA, CALLE ANTEPARA, BARRIO LA TOLA, SECTOR ITCHIMBIA</a:t>
                      </a:r>
                    </a:p>
                  </a:txBody>
                  <a:tcPr marL="9525" marR="9525" marT="9525" marB="0"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ESCALINATA ANGEL PALACIOS  ENTRE LA HUMBERTO FIERRO Y LA CALLE VALPARAISO, BARRIO LA TOLA ALTA, SECTOR ITCHIMBIA</a:t>
                      </a:r>
                    </a:p>
                  </a:txBody>
                  <a:tcPr marL="9525" marR="9525" marT="9525" marB="0"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ESPACIOS EXTERIORES CASA SOMOS GUAPULO, AV. CONQUISTADORES, BARRIO GUAPULO, SECTOR ITCHIMBIA</a:t>
                      </a:r>
                    </a:p>
                  </a:txBody>
                  <a:tcPr marL="9525" marR="9525" marT="9525" marB="0" anchor="ctr"/>
                </a:tc>
              </a:tr>
              <a:tr h="4250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ESCALINATA S/N (junto a la cancha de </a:t>
                      </a:r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ecuavoley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ENTRE EL PASAJE IBERIA Y PASAJE MENA, BARRIO GUAPULO, SECTOR ITCHIMBIA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93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669344"/>
              </p:ext>
            </p:extLst>
          </p:nvPr>
        </p:nvGraphicFramePr>
        <p:xfrm>
          <a:off x="453238" y="892264"/>
          <a:ext cx="8151210" cy="5238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210"/>
              </a:tblGrid>
              <a:tr h="8757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52098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REPARACION DE LA CANCHA DE BASQUET, UBICADA EN LAS CALLES MIGUEL DE SANTIAGO Y DANIEL ALVARADO, BARRIO LA LOMA GRANDE, SECTOR CENTRO HISTORICO</a:t>
                      </a:r>
                    </a:p>
                  </a:txBody>
                  <a:tcPr marL="9525" marR="9525" marT="9525" marB="0" anchor="ctr"/>
                </a:tc>
              </a:tr>
              <a:tr h="3946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ARREGLO INTEGRAL DE LA ESCALINATA Y PASAMANOS DE LA CALLE ZALDUMBIDE, BARRIO LA LOMA GRANDE, SECTOR  CENTRO HISTORICO</a:t>
                      </a:r>
                    </a:p>
                  </a:txBody>
                  <a:tcPr marL="9525" marR="9525" marT="9525" marB="0" anchor="ctr"/>
                </a:tc>
              </a:tr>
              <a:tr h="52098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VEREDA NORTE DE LA CALLE MILLER, DESDE LOS MULTIFAMILIARES MILLER HASTA CALLE PATAGONIA, BARRIO MILLER, SECTOR CENTRO HISTORICO </a:t>
                      </a:r>
                    </a:p>
                  </a:txBody>
                  <a:tcPr marL="9525" marR="9525" marT="9525" marB="0" anchor="ctr"/>
                </a:tc>
              </a:tr>
              <a:tr h="3946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CASA COMUNAL JUNTO A LA UPC, BARRIO LA PATOGONIA, SECTOR CENTRO HISTORICO</a:t>
                      </a:r>
                    </a:p>
                  </a:txBody>
                  <a:tcPr marL="9525" marR="9525" marT="9525" marB="0" anchor="ctr"/>
                </a:tc>
              </a:tr>
              <a:tr h="3946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REHABILITACIÓN ESCALINATA DEL PASAJE RIO NEGRO, BARRIO LA PLAYA, SECTOR CENTRO HISTÓRICO</a:t>
                      </a:r>
                    </a:p>
                  </a:txBody>
                  <a:tcPr marL="9525" marR="9525" marT="9525" marB="0" anchor="ctr"/>
                </a:tc>
              </a:tr>
              <a:tr h="3946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REHABILITACIÓN DE LA ESCALINATA DEL PASAJE RIO BLANCO,  BARRIO LA PLAYA -PANECILLO, SECTOR CENTRO HISTÓRICO,</a:t>
                      </a:r>
                    </a:p>
                  </a:txBody>
                  <a:tcPr marL="9525" marR="9525" marT="9525" marB="0" anchor="ctr"/>
                </a:tc>
              </a:tr>
              <a:tr h="3946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REHABILITACIÓN DEL PARQUE INFANTIL Y UBICACIÓN DE JUEGOS INCLUSIVOS, BARRIO EL PANECILLO, SECTOR CENTRO HISTÓRICO, </a:t>
                      </a:r>
                    </a:p>
                  </a:txBody>
                  <a:tcPr marL="9525" marR="9525" marT="9525" marB="0" anchor="ctr"/>
                </a:tc>
              </a:tr>
              <a:tr h="3946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PARQUE EN LAS CALLES AGOYAN Y MELCHOR DE AYMERICH, BARRIO EL PANECILLO, SECTOR CENTRO HISTORICO</a:t>
                      </a:r>
                    </a:p>
                  </a:txBody>
                  <a:tcPr marL="9525" marR="9525" marT="9525" marB="0" anchor="ctr"/>
                </a:tc>
              </a:tr>
              <a:tr h="3946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ACERA EN LA CALLE TOMAS TAPIA, BARRIO PANECILLO, SECTOR CENTRO HISTORICO</a:t>
                      </a:r>
                    </a:p>
                  </a:txBody>
                  <a:tcPr marL="9525" marR="9525" marT="9525" marB="0" anchor="ctr"/>
                </a:tc>
              </a:tr>
              <a:tr h="52098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DE LAS CALLES HUANCAVILCA, BARRIO EL PANECILLO.</a:t>
                      </a:r>
                      <a:b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CENTRO HISTÓRICO</a:t>
                      </a:r>
                      <a:b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881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17979"/>
              </p:ext>
            </p:extLst>
          </p:nvPr>
        </p:nvGraphicFramePr>
        <p:xfrm>
          <a:off x="453238" y="980728"/>
          <a:ext cx="8151210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210"/>
              </a:tblGrid>
              <a:tr h="8680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CALLE GB, BARRIO ELOY ALFARO,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 DE LA CANCHA DE BASQUET, TRAS LA CAPILLA DE MIRAFLORES CALLE 7 MIRAVALLE SECTOR MONJAS</a:t>
                      </a:r>
                    </a:p>
                  </a:txBody>
                  <a:tcPr marL="9525" marR="9525" marT="9525" marB="0"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ACERAS Y BORDILLOS, CAMINO DE LOS INCAS DESDE LA CALLE E17 HASTA LA SALIDA A LA AUTOPISTA RUMIÑAHUI BARRIO OBRERO INDEPENDIENTE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DEL PASAJE RUMIÑAHUI DESDE LA QUEBRADA HASTA LA CALLE MIGUEL ANGEL ZAMBRANO BALCON DEL VALLE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PASAJE U, BARRIO EDEN DEL VALLE 2,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DE UN TRAMO DE LA CALLE S5C ENTRE LAS CALLES CONSTATINO FERNANDEZ Y E17B, BARRIO FUTURO LIBRE,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CALLE SEQ DESDE LA CALLE F HASTA LA CALLE S4Q, BARRIO ELOY ALFARO,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DEL ACCESO PEATONAL Y VEHICULAR DESDE LA LINEAS FERREA HASTA EL INGRESO A LA AUTOPISTA SIMON BOLIVAR BARRIO ASOFERREA SECTOR MONJAS PUENGASI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014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03114"/>
              </p:ext>
            </p:extLst>
          </p:nvPr>
        </p:nvGraphicFramePr>
        <p:xfrm>
          <a:off x="467544" y="980728"/>
          <a:ext cx="8208912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8680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INTEGRAL DE LAS GRADAS Y PINTURA PARA LOS BORDILLOS DESDE LA CALLE DIEGO MONTANERO HASTA LA CALLE MARIANO HINOJOSA,BARRIO PANORAMA,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Y BORDILLOS DEL PASAJE E13 DESDE LA CALLE E13 HASTA LA S3G, BARRIO PATRIMONIO FAMILIAR, SECTOR MONJAS PUENGASI</a:t>
                      </a:r>
                    </a:p>
                  </a:txBody>
                  <a:tcPr marL="9525" marR="9525" marT="9525" marB="0"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CERRAMIENTO SUR Y PARTE DEL LADO OESTE DE LA CANCHA DE INDORFUTBOL, LIGA BARRIAL SAN ISIDRO DE PUENGASI,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CANCHA DE VOLEY, BARRIO PATRIMONIO FAMILIAR II,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Y BORDILLOS PASAJE 1, BARRIO PATRIMONIO 3,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TRAMO FINAL DEL PARQUE LINEAL, BARRIO GIRASOLES DE MONJAS, SECTOR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AMPLIACION DE CAMERINOS Y CONSTRUCCION DE BATERIAS SANITARIAS LIGA BARRIAL ALMA LOJANA, BARRIO ALMA LOJANA,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CASA BARRIAL PATRIMONIO FAMILIAR 3, BARRIO PATRIMONIO FAMILIAR, PARROQUIA MONJAS  PUENGASÍ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41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43049"/>
              </p:ext>
            </p:extLst>
          </p:nvPr>
        </p:nvGraphicFramePr>
        <p:xfrm>
          <a:off x="395536" y="980728"/>
          <a:ext cx="8208912" cy="404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8680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PASAJE I (S3K), COOPERATIVA 18 DE MAYO (MONJA A DONOSO), PARROQUIA MONJAS PUENGASÍ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REHABILITACIÓN CALLE FRANCISCO MATIZ, CONSTRUCCIÓN DE MURO DE CONTENCIÓN, BARRIO MONJAS MEDIO, PARROQUIA PUENGASÍ</a:t>
                      </a:r>
                    </a:p>
                  </a:txBody>
                  <a:tcPr marL="9525" marR="9525" marT="9525" marB="0"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ESCALINATA DE LA CALLE J, BARRIO SAN ISIDRO DE PUENGASI,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ESCALINATA DE LA CALLE L, BARRIO SAN ISIDRO DE PUENGASI,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PARED MEDIANERA DE CANCHAS DEPORTIVAS CALLE ALFONSO MORA BOWEN, BARRIO JARDIN DEL VALLE, SECTOR MONJAS PUENGASI 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CANCHA DE VOLEY, CALLE E Y CALLE P, BARRIO SIMON BOLIVAR, SECTOR MONJAS PUENGASI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CASA BARRIAL, BARRIO EL GUABO,  SECTOR MONJAS PUENGASI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50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8066"/>
              </p:ext>
            </p:extLst>
          </p:nvPr>
        </p:nvGraphicFramePr>
        <p:xfrm>
          <a:off x="395536" y="692696"/>
          <a:ext cx="8280920" cy="583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CALLE JORGE PAVON DESDE EL PASAJE MALDONADO HASTA EL PASAJE ROLDOS BARRIO ATACAZO SECTOR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UNA PLATAFORMA PARA LA COLOCACION DE JUEGOS INCLUSIVOS EN ESPACIO PUBLICO JUNTO A LA CANCHA DE VOLEY EN LA CALLE SANTIAGO LOPEZ BARRIO ATACAZO SECTOR LA LIBERTAD</a:t>
                      </a:r>
                    </a:p>
                  </a:txBody>
                  <a:tcPr marL="9525" marR="9525" marT="9525" marB="0"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CALLE ALFREDO GARCIA DESDE LA PARADA DE BUSES HASTA LA CALLE JUANA ATAHUALPA BARRIO ATACAZO SECTOR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READOQUINADO CALLE LETAMENDI DESDE LA CALLE JARAMIJO HASTA LA CALLE RIO MINDO BARRIO SANTA LUCIA ALTA SECTOR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REHORMIGONADO Y COLOCACION DE PASAMANOS EN LA ESCALINATA OLEARY ENTRE LAS CALLE CONCEPCION Y MILLER ENTRA LA MILLER Y POALO BARRIO LA COLMENA SECTOR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DEL PASAJE 3 DESDE LA CALLE MILLER PARALELO AL PASAJE S5C BARRIO NUEVA COLMANA SACTOR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CERRAMIENTO CON MALLA BORDE DE QUEBRADA DESDE LA ALZURO HASTA LA PUYARDE BARRIO YAGUACHI SECTOR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REHABILITACIÓN ESCALINATAS CALDERÓN, AMBATO Y LOJA, ENTRE LA LIBERTAD Y RUMIÑAHUI, BARRIO LA LIBERTAD, SECTOR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READOQUINADO DE LA CALLE OLEARY, TRAMO COMPRENDIDO ENTRE LA CALLE CESTARIS Y DIEGO IBARRA, BARRIO DOS PUENTES, SECTOR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REHORMIGONADO DE LA ESCALINATA DEL PASAJE POMASQUI, BARRIO DOS PUENTES, SECTOR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REHABILITACIÓN DEL MURO UBICADO EN LA CALLE ELIAS BRITO, SECTOR COLMENA BAJA, PARROQUIA LA LIBERTAD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REHABILITACIÓN DEL MURO UBICADO EN LA CALLE PINTAG, BARRIO SANTA LUCIA BAJA, SECTOR LA LIBERTAD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248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77393"/>
              </p:ext>
            </p:extLst>
          </p:nvPr>
        </p:nvGraphicFramePr>
        <p:xfrm>
          <a:off x="467544" y="885031"/>
          <a:ext cx="8208912" cy="5421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CASA BARRIAL DEL PLACER ALTO, CALLE EL PLACER JUNTO Oe 13-139, BARRIO PAVON GRIJALVA, SECTOR SAN JUAN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REAHBILITACION DE LAS ESCALINATAS QUE DAN A LA CALLE PROLONGACION DE LA MEJIA Y PASAJE OE11D, BARRIO BALCON COLONIAL SECTOR, SAN JUAN</a:t>
                      </a:r>
                    </a:p>
                  </a:txBody>
                  <a:tcPr marL="9525" marR="9525" marT="9525" marB="0" anchor="ctr"/>
                </a:tc>
              </a:tr>
              <a:tr h="5495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AREA RECREATIVA, BARRIO EL PLACER BAJO, SECTOR SAN JUAN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CERRAMIENTO DE MALLA EN EL TALUD DE LA CALLE EL RETIRO Y BAÑOS, BARRIO EL PLACER BAJO, SECTOR SAN JUAN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ESCALINATA PEDRO ZUMARRAGA, CIUDADELA ALVARO PEREZ, SECTOR SAN JUAN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 DE MUROS Y ADOQUINADO PASAJE Oe16B, ENTRE CALLE RAMIRES DE ARELLANO Y FERNANDEZ DE VELASCO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REHABILITACIÓN GRADERÍO Y MIRADOR CALLE RAMIRES DE ARELLANO ENTRE ALVARES DE CUELLAR Y ALVARO DE CEVALLOS, BARRIO TOCTIUCO, PARROQUIA SAN JUAN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 AREA RECREATIVA, BARRIO BALCÓN QUITEÑO/ TOCTIUCO, PARROQUIA SAN JUAN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ESCALINATA RAMIREZ DE ARELLANO, BARRIO TOCTIUCO, SECTOR SAN JUAN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ESCALINATA JUAN MARTINEZ Y COLOCACION DE PASAMANOS, DESDE LA CALLE BARAHONA Y TAPI, BARRIO LA CHILENA, SECTOR SAN JUAN</a:t>
                      </a:r>
                    </a:p>
                  </a:txBody>
                  <a:tcPr marL="9525" marR="9525" marT="9525" marB="0" anchor="ctr"/>
                </a:tc>
              </a:tr>
              <a:tr h="4162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PARQUE INFANTIL, (JUEGOS INCLUSIVOS), JUNTO A LA ESCALINATA PASAJE RIO CENEPA, BARRIO SAN JUAN, SECTOR SAN JUAN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698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00319"/>
              </p:ext>
            </p:extLst>
          </p:nvPr>
        </p:nvGraphicFramePr>
        <p:xfrm>
          <a:off x="467544" y="764704"/>
          <a:ext cx="8208912" cy="472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5557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5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50" marR="86150" marT="43075" marB="43075" anchor="ctr"/>
                </a:tc>
              </a:tr>
              <a:tr h="51772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READOQUINADO DE LA CALLE NUEVA YORK DESDE LA CALLE CARCHI Y COTOPAXI, BARRIO SAN JUAN, SECTOR SAN JUAN</a:t>
                      </a:r>
                    </a:p>
                  </a:txBody>
                  <a:tcPr marL="8974" marR="8974" marT="8974" marB="0" anchor="ctr"/>
                </a:tc>
              </a:tr>
              <a:tr h="3921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CANCHA DE VOLEY, CALLE GUATEMALA, BARRIO LA INDEPENDENCIA, SECTOR SAN JUAN</a:t>
                      </a:r>
                    </a:p>
                  </a:txBody>
                  <a:tcPr marL="8974" marR="8974" marT="8974" marB="0" anchor="ctr"/>
                </a:tc>
              </a:tr>
              <a:tr h="51772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CANCHA DE BASQUET CALLE GUATEMALA, BARRIO LA INDEPENDENCIA, SECTOR SAN JUAN</a:t>
                      </a:r>
                    </a:p>
                  </a:txBody>
                  <a:tcPr marL="8974" marR="8974" marT="8974" marB="0" anchor="ctr"/>
                </a:tc>
              </a:tr>
              <a:tr h="3921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DEL PARQUE NEON, PASAJE PANAMA Y CALLE NICARAGUA, BARRIO AMERICA, SECTOR SAN JUAN</a:t>
                      </a:r>
                    </a:p>
                  </a:txBody>
                  <a:tcPr marL="8974" marR="8974" marT="8974" marB="0" anchor="ctr"/>
                </a:tc>
              </a:tr>
              <a:tr h="3921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READOQUINADO DE LA CALLE ZUMARRAGA, DESDE ALVAREZ DE CUELLAR Y FERNANDO DE VELASCO, BARRIO VISTA HERMOSA, SECTOR SAN JUAN</a:t>
                      </a:r>
                    </a:p>
                  </a:txBody>
                  <a:tcPr marL="8974" marR="8974" marT="8974" marB="0" anchor="ctr"/>
                </a:tc>
              </a:tr>
              <a:tr h="3921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CONSTRUCCION DE ESCALINATA, ENTRE LA CALLE PRIMERO DE MAYO Y ANTONIO VILLAVICENCIO, BARRIO MIRAFLORES, SECTOR SAN JUAN</a:t>
                      </a:r>
                    </a:p>
                  </a:txBody>
                  <a:tcPr marL="8974" marR="8974" marT="8974" marB="0" anchor="ctr"/>
                </a:tc>
              </a:tr>
              <a:tr h="3921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AREA VERDE E INSTALACION DE JUEGOS INFANTILES Y JUEGOS INCLUSIVOS, (PASAJE D Y PASAJE C), BARRIO SALVADOR ALLENDE, SECTOR PUENGASI</a:t>
                      </a:r>
                    </a:p>
                  </a:txBody>
                  <a:tcPr marL="8974" marR="8974" marT="8974" marB="0" anchor="ctr"/>
                </a:tc>
              </a:tr>
              <a:tr h="3921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REHABILITACION CASA BARRIAL, (CALLE ALVAREZ DE CUELLAR Y EL PINAR), BARRIO EL ROSAL, SECTOR SAN JUAN  </a:t>
                      </a:r>
                    </a:p>
                  </a:txBody>
                  <a:tcPr marL="8974" marR="8974" marT="8974" marB="0" anchor="ctr"/>
                </a:tc>
              </a:tr>
              <a:tr h="3921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READOQUINADO DE LA CALLE JOSE GONZALEZ, BARRIO MIRAFLORES ALTO, SECTOR SAN JUAN </a:t>
                      </a:r>
                    </a:p>
                  </a:txBody>
                  <a:tcPr marL="8974" marR="8974" marT="8974" marB="0" anchor="ctr"/>
                </a:tc>
              </a:tr>
              <a:tr h="3921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REHABILITACIÓN DEL AREA VERDE CALLE NICARAGUA Y RIOFRIO, BARRIO SAN JUAN, SECTOR SAN JUAN</a:t>
                      </a:r>
                    </a:p>
                  </a:txBody>
                  <a:tcPr marL="8974" marR="8974" marT="8974" marB="0" anchor="ctr"/>
                </a:tc>
              </a:tr>
            </a:tbl>
          </a:graphicData>
        </a:graphic>
      </p:graphicFrame>
      <p:pic>
        <p:nvPicPr>
          <p:cNvPr id="6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34935"/>
              </p:ext>
            </p:extLst>
          </p:nvPr>
        </p:nvGraphicFramePr>
        <p:xfrm>
          <a:off x="467544" y="5636928"/>
          <a:ext cx="8208912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576"/>
                <a:gridCol w="4858336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 ZONAL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 smtClean="0">
                          <a:effectLst/>
                        </a:rPr>
                        <a:t>Presupuesto Participativo 2019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MANUELA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SÁENZ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2.635.513,64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67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Autofit/>
          </a:bodyPr>
          <a:lstStyle/>
          <a:p>
            <a:r>
              <a:rPr lang="es-EC" b="1" dirty="0">
                <a:solidFill>
                  <a:schemeClr val="bg2">
                    <a:lumMod val="25000"/>
                  </a:schemeClr>
                </a:solidFill>
              </a:rPr>
              <a:t>INFORME RESPECTO A LA </a:t>
            </a:r>
            <a:r>
              <a:rPr lang="es-EC" b="1" dirty="0" smtClean="0">
                <a:solidFill>
                  <a:schemeClr val="bg2">
                    <a:lumMod val="25000"/>
                  </a:schemeClr>
                </a:solidFill>
              </a:rPr>
              <a:t>EJECUCION </a:t>
            </a:r>
            <a:r>
              <a:rPr lang="es-EC" b="1" dirty="0">
                <a:solidFill>
                  <a:schemeClr val="bg2">
                    <a:lumMod val="25000"/>
                  </a:schemeClr>
                </a:solidFill>
              </a:rPr>
              <a:t>DE LOS PRESUPUESTOS PARTICIPATIVOS EJECUTADOS EN EL 2017 Y LAS OBRAS PRIORIZADAS EN EL 2018 </a:t>
            </a:r>
          </a:p>
        </p:txBody>
      </p:sp>
      <p:pic>
        <p:nvPicPr>
          <p:cNvPr id="3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0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569593"/>
              </p:ext>
            </p:extLst>
          </p:nvPr>
        </p:nvGraphicFramePr>
        <p:xfrm>
          <a:off x="467545" y="980152"/>
          <a:ext cx="8171585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1"/>
                <a:gridCol w="2842994"/>
              </a:tblGrid>
              <a:tr h="119925">
                <a:tc gridSpan="2"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ADMINISTRACION ZONAL:</a:t>
                      </a:r>
                      <a:r>
                        <a:rPr lang="es-EC" baseline="0" dirty="0" smtClean="0"/>
                        <a:t> MANUELA SÁENZ</a:t>
                      </a:r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 smtClean="0">
                          <a:effectLst/>
                        </a:rPr>
                        <a:t>OBRAS PRIORIZADAS EN EL 2017 Y EJECUTADAS EN EL 2018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ESTADO EJECUCION (PORCENTAJE AVANCE DE OBRA) </a:t>
                      </a:r>
                      <a:endParaRPr lang="es-EC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REHORMIGONADO DE LA ESCALINATA, CALLE MAYU MIRADOR PASAJE A, BARRIO LA LIBERTAD BAJA,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AREA RECREATIVA EN LA CALLE MAYU Y LIBERTAD, BARRIO LA LIBERTAD,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ESCALINATA REHORMIGONADO Y COLOCACION DE PASAMANOS CALLE CRUZ LOMA HASTA LA SANTIAGO LOPEZ, BARRIO ATACAZO,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AREA RECREATIVA EN LA CALLE PEDRO DE ANDRADE (ATRÁS DEL UPC), BARRIO COLMENA BAJA,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DEL CERRAMIENTO CON MALLA EN LOS TRAMOS FALTANTES DEL BORDE LA QUEBRADA NAVARRO, BARRIO NUEVA AURORA,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CASA TALLER COLMENA ALTA, BARRIO COLMENA ALTA,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DERROCAMIENTO TOTAL DE LAS ESTRUCTURAS QUE SE ENCUENTRAN DEBAJO DEL PASO A DESNIVEL AV. ABDON CALDERON Y MARISCAL SUCRE, SECTOR CENTRO HISTORICO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DEL AREA DONDE SE ENCUENTRAN JUEGOS INCLUSIVOS Y REEMPLAZO DE LOS MISMO EN PARQUE - LA ERMITA, SECTOR CENTRO HISTORICO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READOQUINADO DE LA CALLE PALTAS, BARRIO LA COLMENA CENTRO,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DEL PARQUE MIRADOR LA INDEPENDENCIA, BARRIO LA INDEPENDENCIA,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93215"/>
              </p:ext>
            </p:extLst>
          </p:nvPr>
        </p:nvGraphicFramePr>
        <p:xfrm>
          <a:off x="467544" y="980152"/>
          <a:ext cx="8064896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298"/>
                <a:gridCol w="2213598"/>
              </a:tblGrid>
              <a:tr h="119925">
                <a:tc gridSpan="2"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ADMINISTRACION ZONAL:</a:t>
                      </a:r>
                      <a:r>
                        <a:rPr lang="es-EC" baseline="0" dirty="0" smtClean="0"/>
                        <a:t> MANUELA SÁENZ</a:t>
                      </a:r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 smtClean="0">
                          <a:effectLst/>
                        </a:rPr>
                        <a:t>OBRAS PRIORIZADAS EN EL 2017 Y EJECUTADAS EN EL 2018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ESTADO EJECUCION (PORCENTAJE AVANCE DE OBRA) </a:t>
                      </a:r>
                      <a:endParaRPr lang="es-EC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READOQUINADO DE LA CALLE MATILDE HUERTA, BARRIO EL ROSAL,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READOQUINADO DE LA CALLE SALVADOR ALLENDE, BARRIO TOCTIUCO,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REHABILITACION DE LA CANCHA DE USO MULTIPLE DEL FINAL DE LA CALLE JUAN DE VILLA, BARRIO TOCTIUCO,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CONSTRUCCION DE BORDILLOS JUAN SOTO Y SALVADOR ALLENDE, BARRIO BALCON QUITEÑO,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READOQUINADO CALLE TAPI, TRAMO DESDE CALLE CARCHI HASTA HERNANDO DE GRANADO, BARRIO SAN JUAN, SECTOR SAN JUAN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READOQUINADO DE LA CALLE ANDRES PAREDES Y FRANCISCO CABRERA, BARRIO PLACER ALTO, SECTOR SAN JUAN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ESCALINATA MANUEL RUALES, BARRIO VISTA ALEGRE,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PARQUE LINEAL, CALLE C Y PRINCIPAL, BARRIO GIRASOLES DE MONJAS,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REHABILTACION ESCALINATA SIN NOMBRE ENTRE LOYOLA Y MATIZ, BARRIO SAN JOSE DE MONJAS TERCERA "Y",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DEL CERRAMIENTO EN EL LINDERO ESTE, EN LA CANCHA DE BASQUET, BARRIO EL EDEN DEL VALLE (PEAJE),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2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96874"/>
              </p:ext>
            </p:extLst>
          </p:nvPr>
        </p:nvGraphicFramePr>
        <p:xfrm>
          <a:off x="467544" y="980152"/>
          <a:ext cx="8136904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3541"/>
                <a:gridCol w="2233363"/>
              </a:tblGrid>
              <a:tr h="119925">
                <a:tc gridSpan="2"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ADMINISTRACION ZONAL:</a:t>
                      </a:r>
                      <a:r>
                        <a:rPr lang="es-EC" baseline="0" dirty="0" smtClean="0"/>
                        <a:t> MANUELA SÁENZ</a:t>
                      </a:r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 smtClean="0">
                          <a:effectLst/>
                        </a:rPr>
                        <a:t>OBRAS PRIORIZADAS EN EL 2017 Y EJECUTADAS EN EL 2018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ESTADO EJECUCION (PORCENTAJE AVANCE DE OBRA) </a:t>
                      </a:r>
                      <a:endParaRPr lang="es-EC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RECONSTRUCCION CANCHA DE USO MULTIPLE, BARRIO SAN ISIDRO DE PUENGASI,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DEL CERRAMIENTO DE MALLA EN LA CANCHA DE FUTBOL, PARTE FRONTAL BARRIO SAN ISIDRO DE PUENGASI,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LAS BATERIAS SANITARIAS EN LA CASA BARRIAL Y RECONSTRUCCION DE LA BODEGA, BARRIO BALCON DEL VALLE,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PATIO Y CAMINERIAS, BARRIO SAUCES DEL VALLE,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ESCALINATA N24K Y COLOCACION DE PASAMANOS, BARRIO LA MERCED DE LA FLORESTA,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MANTENIMIENTO DEL MURO DE CONTECION, CAMINO DE ORELLANA Y PASAJE MENA, BARRIO GUAPULO,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CANCHA DE VOLEY, INTERSECCION CALLE EL CALVARIO, BARRIO GUAPULO,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Y AMPLIACION DE ACERAS, CALLE VICENTE SOLANO, BARRIO EL DORADO,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ARREGLO GENERAL DEL PARQUE E IMPLEMENTACION DE JUEGOS INCLUSIVOS ENTRE LAS CALLES CARAN Y CALLE "B", BARRIO NUEVA TOLA, SECTOR ITCHIMBA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100 m EN LA ACERA NORTE DE LA CALLE SUCRE Y AV. PICHINCHA, BARRIO LA MARIN, SECTOR CENTRO HISTORICO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6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425639"/>
              </p:ext>
            </p:extLst>
          </p:nvPr>
        </p:nvGraphicFramePr>
        <p:xfrm>
          <a:off x="467545" y="980152"/>
          <a:ext cx="8136903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150"/>
                <a:gridCol w="2256753"/>
              </a:tblGrid>
              <a:tr h="119925">
                <a:tc gridSpan="2"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ADMINISTRACION ZONAL:</a:t>
                      </a:r>
                      <a:r>
                        <a:rPr lang="es-EC" baseline="0" dirty="0" smtClean="0"/>
                        <a:t> MANUELA SÁENZ</a:t>
                      </a:r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 smtClean="0">
                          <a:effectLst/>
                        </a:rPr>
                        <a:t>OBRAS PRIORIZADAS EN EL 2017 Y EJECUTADAS EN EL 2018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ESTADO EJECUCION (PORCENTAJE AVANCE DE OBRA) </a:t>
                      </a:r>
                      <a:endParaRPr lang="es-EC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ESCALINATA DEL PASAJE ESMERALDAS, BARRIO LA TOLA,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DEL AREA RECREATIVA (JUEGOS INCLUSIVOS EN AREAS VERDES) EN LA PLAZA GUAPULO,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ACERAS Y BORDILLOS DE LA CALLE RIO VERDE, BARRIO EL PANECILLO, SECTOR CENTRO HISTORICO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MURO DE CONTENCION, CALLE SANTIAGO PAEZ FRENTE A LA CASA BARRIAL, BARRIO LIBERTAD MEDIA,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MURO DE CONTENCION CALLE 10 DE OCTUBRE Y CALLE 3 DE MARZO, BARRIO EL CANO,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ESCALINATA S/N (CERCA A LA CALLE PEDRO DE ALCINA), BARRIO COLMENA ALTA,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DEL ADOQUINADO DE LA CALLE 16 DE JUNIO, BARRIO EL CANO,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ADOQUINADO PASAJE DE INGRESO AL CENTRO DE SALUD, BARRIO LA LIBERTAD, SECTOR LA LIBERTAD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ACERA Y BORDILLO EN EL ACCESO DE LA COOPERATIVA DE VIVIENDA SAN JUAN BOSCO, BARRIO LA TOLA,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ESCALINATA Y REFUERZO DE MURO EN LA CALLE PROAÑO, BARRIO LA TOLA ALTA,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3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018220"/>
              </p:ext>
            </p:extLst>
          </p:nvPr>
        </p:nvGraphicFramePr>
        <p:xfrm>
          <a:off x="467544" y="980728"/>
          <a:ext cx="8136904" cy="4464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3541"/>
                <a:gridCol w="2233363"/>
              </a:tblGrid>
              <a:tr h="367364">
                <a:tc gridSpan="2"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ADMINISTRACION ZONAL:</a:t>
                      </a:r>
                      <a:r>
                        <a:rPr lang="es-EC" baseline="0" dirty="0" smtClean="0"/>
                        <a:t> MANUELA SÁENZ</a:t>
                      </a:r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 smtClean="0">
                          <a:effectLst/>
                        </a:rPr>
                        <a:t>OBRAS PRIORIZADAS EN EL 2017 Y EJECUTADAS EN EL 2018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 smtClean="0">
                          <a:effectLst/>
                        </a:rPr>
                        <a:t>Presupuesto Participativo 2019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DE LA PROLONGACION DE LA CALLE WAICO, BARRIO LA VICENTINA,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 LA ESCALINATA PASAJE MARIANO ORTIZ, BARRIO LA VICENTINA,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PARQUE INFANTIL Y AREA DEPORTIVA, BARRIO SAN PEDRO, SECTOR ITCHIMBIA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CASA BARRIAL ALVARO PEREZ, BARRIO ALVARO PEREZ,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DEL PARQUE RECREATIVO Y TERCERA EDAD EN LAS CALLES JUAN SOTO Y JUAN OBANDO,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DEL MURO DE CONTENCION BARRIO PLACER ALTO,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DEL PASAJE 2, BARRIO EL ROSAL,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DEL PASAJE, BARRIO EL ROSAL, SECTOR SAN JUAN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REHABILITACION ESCALINATA S3G, BARRIO SAN JOSE DE MONJAS,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24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ESCALINATA S3M, BARRIO 18 DE MAYO,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52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61439"/>
              </p:ext>
            </p:extLst>
          </p:nvPr>
        </p:nvGraphicFramePr>
        <p:xfrm>
          <a:off x="467545" y="1167368"/>
          <a:ext cx="8064895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297"/>
                <a:gridCol w="2213598"/>
              </a:tblGrid>
              <a:tr h="119925">
                <a:tc gridSpan="2"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ADMINISTRACION ZONAL:</a:t>
                      </a:r>
                      <a:r>
                        <a:rPr lang="es-EC" baseline="0" dirty="0" smtClean="0"/>
                        <a:t> MANUELA SÁENZ</a:t>
                      </a:r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 smtClean="0">
                          <a:effectLst/>
                        </a:rPr>
                        <a:t>OBRAS PRIORIZADAS EN EL 2017 Y EJECUTADAS EN EL 2018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ESTADO EJECUCION (PORCENTAJE AVANCE DE OBRA) </a:t>
                      </a:r>
                      <a:endParaRPr lang="es-EC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DE MURO DE CONTENCION BARRIO PRIMERO DE MAYO SECTOR MONJAS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DE LA CALLE  "C", BARRIO EDEN DEL VALLE (SECTOR DEL PEAJE),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ADOQUINADO TRAMO FINAL CALLE 5SB, BARRIO ELOY ALFARO,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ADOQUINADO CALLE "H", BARRIO SAUCES DEL VALLE,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CONSTRUCCION ADOQUINADO TRAMO DE LA CALLE S5E, BARRIO FUTURO LIBRE,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READOQUINADO  CALLE "E" (MARIANO CAMPOS), BARRIO ALMA LOJANA, SECTOR PUENGASI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145727"/>
              </p:ext>
            </p:extLst>
          </p:nvPr>
        </p:nvGraphicFramePr>
        <p:xfrm>
          <a:off x="467544" y="5090691"/>
          <a:ext cx="8208912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576"/>
                <a:gridCol w="4858336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 ZONAL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 smtClean="0">
                          <a:effectLst/>
                        </a:rPr>
                        <a:t>Presupuesto Participativo 2019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MANUELA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SÁENZ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$ 1.877.787,21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5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41758"/>
              </p:ext>
            </p:extLst>
          </p:nvPr>
        </p:nvGraphicFramePr>
        <p:xfrm>
          <a:off x="647564" y="1124744"/>
          <a:ext cx="7776864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2545"/>
                <a:gridCol w="2794319"/>
              </a:tblGrid>
              <a:tr h="1005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2017 Y QUE NO SE EJECUTARON</a:t>
                      </a:r>
                      <a:endParaRPr lang="es-EC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RAZONES DE SU NO EJECUCION </a:t>
                      </a:r>
                      <a:endParaRPr lang="es-EC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741680">
                <a:tc gridSpan="2"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LA ADMINISTRACIÓN ZONAL</a:t>
                      </a:r>
                      <a:r>
                        <a:rPr lang="es-EC" baseline="0" dirty="0" smtClean="0"/>
                        <a:t> MANUELA SÁENZ EJECUTÓ EL 100% DE SUS OBRAS, CUMPLIENDO CON LOS PEDIDOS REALIZADOS POR LA CIUDADANÍA</a:t>
                      </a:r>
                      <a:endParaRPr lang="es-EC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843028"/>
              </p:ext>
            </p:extLst>
          </p:nvPr>
        </p:nvGraphicFramePr>
        <p:xfrm>
          <a:off x="647564" y="4072403"/>
          <a:ext cx="7776864" cy="136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u="none" strike="noStrike" dirty="0" smtClean="0">
                          <a:effectLst/>
                        </a:rPr>
                        <a:t>PROBLEMAS EN EL PROCESO DE PRIORIZACION DE PRESUPUESTOS PARTICIPATIVOS</a:t>
                      </a:r>
                      <a:endParaRPr lang="es-EC" dirty="0"/>
                    </a:p>
                  </a:txBody>
                  <a:tcPr anchor="ctr"/>
                </a:tc>
              </a:tr>
              <a:tr h="72845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EN LA ADMINISTRACIÓN ZONAL MANUELA SÁENZ</a:t>
                      </a:r>
                      <a:r>
                        <a:rPr lang="es-EC" baseline="0" dirty="0" smtClean="0"/>
                        <a:t> NO HUBIERON INCONVENIENTES DURANTE EL PROCESO DE PRIORIZACIÓN</a:t>
                      </a:r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5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9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B4CAE"/>
      </a:hlink>
      <a:folHlink>
        <a:srgbClr val="0B4C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11754</TotalTime>
  <Words>2788</Words>
  <Application>Microsoft Office PowerPoint</Application>
  <PresentationFormat>Presentación en pantalla (4:3)</PresentationFormat>
  <Paragraphs>227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INFORME RESPECTO A LA EJECUCION DE LOS PRESUPUESTOS PARTICIPATIVOS EJECUTADOS EN EL 2017 Y LAS OBRAS PRIORIZADAS EN EL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MDMQ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Fredy Cueva Ayala</dc:creator>
  <cp:lastModifiedBy>Diego Alejandro Hidalgo Calero</cp:lastModifiedBy>
  <cp:revision>618</cp:revision>
  <dcterms:created xsi:type="dcterms:W3CDTF">2014-10-07T00:14:13Z</dcterms:created>
  <dcterms:modified xsi:type="dcterms:W3CDTF">2019-01-30T14:05:20Z</dcterms:modified>
</cp:coreProperties>
</file>