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46" r:id="rId4"/>
    <p:sldId id="343" r:id="rId5"/>
    <p:sldId id="373" r:id="rId6"/>
    <p:sldId id="369" r:id="rId7"/>
    <p:sldId id="381" r:id="rId8"/>
    <p:sldId id="382" r:id="rId9"/>
    <p:sldId id="383" r:id="rId10"/>
    <p:sldId id="367" r:id="rId11"/>
    <p:sldId id="259" r:id="rId12"/>
    <p:sldId id="366" r:id="rId13"/>
    <p:sldId id="260" r:id="rId14"/>
    <p:sldId id="376" r:id="rId15"/>
    <p:sldId id="377" r:id="rId16"/>
    <p:sldId id="375" r:id="rId17"/>
    <p:sldId id="378" r:id="rId18"/>
  </p:sldIdLst>
  <p:sldSz cx="9906000" cy="6858000" type="A4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56">
          <p15:clr>
            <a:srgbClr val="A4A3A4"/>
          </p15:clr>
        </p15:guide>
        <p15:guide id="2" pos="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43" autoAdjust="0"/>
    <p:restoredTop sz="94683" autoAdjust="0"/>
  </p:normalViewPr>
  <p:slideViewPr>
    <p:cSldViewPr>
      <p:cViewPr varScale="1">
        <p:scale>
          <a:sx n="70" d="100"/>
          <a:sy n="70" d="100"/>
        </p:scale>
        <p:origin x="-1512" y="-90"/>
      </p:cViewPr>
      <p:guideLst>
        <p:guide orient="horz" pos="4156"/>
        <p:guide pos="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A5276-7CAB-48F0-90C4-C5523ACDEF8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A093C93-DF8A-4D51-9E47-71D7F7522C0C}">
      <dgm:prSet phldrT="[Texto]" custT="1"/>
      <dgm:spPr/>
      <dgm:t>
        <a:bodyPr/>
        <a:lstStyle/>
        <a:p>
          <a:r>
            <a:rPr lang="es-EC" sz="1400" dirty="0" smtClean="0"/>
            <a:t>Actores</a:t>
          </a:r>
        </a:p>
        <a:p>
          <a:r>
            <a:rPr lang="es-EC" sz="1400" dirty="0" smtClean="0"/>
            <a:t>(Sub circuitos)</a:t>
          </a:r>
          <a:endParaRPr lang="es-EC" sz="1400" dirty="0"/>
        </a:p>
      </dgm:t>
    </dgm:pt>
    <dgm:pt modelId="{B7E62FA6-2A98-49A8-8DAB-E6EDEF8294C7}" type="parTrans" cxnId="{A6140314-E6D1-499B-9223-E9696537BC41}">
      <dgm:prSet/>
      <dgm:spPr/>
      <dgm:t>
        <a:bodyPr/>
        <a:lstStyle/>
        <a:p>
          <a:endParaRPr lang="es-EC"/>
        </a:p>
      </dgm:t>
    </dgm:pt>
    <dgm:pt modelId="{29EE7345-907E-4C65-A997-9008C4C95BC9}" type="sibTrans" cxnId="{A6140314-E6D1-499B-9223-E9696537BC41}">
      <dgm:prSet/>
      <dgm:spPr/>
      <dgm:t>
        <a:bodyPr/>
        <a:lstStyle/>
        <a:p>
          <a:endParaRPr lang="es-EC"/>
        </a:p>
      </dgm:t>
    </dgm:pt>
    <dgm:pt modelId="{0C9837BD-F70C-4099-BE1A-EF6F7091CCD0}">
      <dgm:prSet phldrT="[Texto]"/>
      <dgm:spPr/>
      <dgm:t>
        <a:bodyPr/>
        <a:lstStyle/>
        <a:p>
          <a:r>
            <a:rPr lang="es-EC" dirty="0" smtClean="0"/>
            <a:t>Comerciales</a:t>
          </a:r>
          <a:endParaRPr lang="es-EC" dirty="0"/>
        </a:p>
      </dgm:t>
    </dgm:pt>
    <dgm:pt modelId="{25852396-9C0C-4700-9428-5A45CDB2D81D}" type="parTrans" cxnId="{2F0EDB6D-8245-4DD9-AEE2-F88CD6CB131F}">
      <dgm:prSet/>
      <dgm:spPr/>
      <dgm:t>
        <a:bodyPr/>
        <a:lstStyle/>
        <a:p>
          <a:endParaRPr lang="es-EC"/>
        </a:p>
      </dgm:t>
    </dgm:pt>
    <dgm:pt modelId="{9524D1D6-4903-4331-9F58-C8988D039ED2}" type="sibTrans" cxnId="{2F0EDB6D-8245-4DD9-AEE2-F88CD6CB131F}">
      <dgm:prSet/>
      <dgm:spPr/>
      <dgm:t>
        <a:bodyPr/>
        <a:lstStyle/>
        <a:p>
          <a:endParaRPr lang="es-EC"/>
        </a:p>
      </dgm:t>
    </dgm:pt>
    <dgm:pt modelId="{96C2784D-168B-41EA-8DD0-45C452AA3081}">
      <dgm:prSet phldrT="[Texto]"/>
      <dgm:spPr/>
      <dgm:t>
        <a:bodyPr/>
        <a:lstStyle/>
        <a:p>
          <a:r>
            <a:rPr lang="es-EC" dirty="0" smtClean="0"/>
            <a:t>*Moradores</a:t>
          </a:r>
          <a:endParaRPr lang="es-EC" dirty="0"/>
        </a:p>
      </dgm:t>
    </dgm:pt>
    <dgm:pt modelId="{43AB590A-8F60-44E2-B145-FB2B6EC4A8C3}" type="parTrans" cxnId="{56B126C5-9E03-432E-BC01-4652E34CCC47}">
      <dgm:prSet/>
      <dgm:spPr/>
      <dgm:t>
        <a:bodyPr/>
        <a:lstStyle/>
        <a:p>
          <a:endParaRPr lang="es-EC"/>
        </a:p>
      </dgm:t>
    </dgm:pt>
    <dgm:pt modelId="{9781113D-77E4-48BF-8E62-BC1170E36B25}" type="sibTrans" cxnId="{56B126C5-9E03-432E-BC01-4652E34CCC47}">
      <dgm:prSet/>
      <dgm:spPr/>
      <dgm:t>
        <a:bodyPr/>
        <a:lstStyle/>
        <a:p>
          <a:endParaRPr lang="es-EC"/>
        </a:p>
      </dgm:t>
    </dgm:pt>
    <dgm:pt modelId="{611864B9-6BC2-45ED-A6BF-F3C9FFD2A2C1}">
      <dgm:prSet phldrT="[Texto]"/>
      <dgm:spPr/>
      <dgm:t>
        <a:bodyPr/>
        <a:lstStyle/>
        <a:p>
          <a:r>
            <a:rPr lang="es-EC" dirty="0" smtClean="0"/>
            <a:t>Alimentos</a:t>
          </a:r>
          <a:endParaRPr lang="es-EC" dirty="0"/>
        </a:p>
      </dgm:t>
    </dgm:pt>
    <dgm:pt modelId="{6FFAFF80-AE87-4DE8-9DFD-C9069B9A5C90}" type="parTrans" cxnId="{3F6595F5-37B5-44B5-8C26-328ADEE143E9}">
      <dgm:prSet/>
      <dgm:spPr/>
      <dgm:t>
        <a:bodyPr/>
        <a:lstStyle/>
        <a:p>
          <a:endParaRPr lang="es-EC"/>
        </a:p>
      </dgm:t>
    </dgm:pt>
    <dgm:pt modelId="{2E05E9F9-7F88-41C6-A454-BC84A8489346}" type="sibTrans" cxnId="{3F6595F5-37B5-44B5-8C26-328ADEE143E9}">
      <dgm:prSet/>
      <dgm:spPr/>
      <dgm:t>
        <a:bodyPr/>
        <a:lstStyle/>
        <a:p>
          <a:endParaRPr lang="es-EC"/>
        </a:p>
      </dgm:t>
    </dgm:pt>
    <dgm:pt modelId="{490655FC-7814-4755-AA87-B03F5924BD85}">
      <dgm:prSet phldrT="[Texto]"/>
      <dgm:spPr/>
      <dgm:t>
        <a:bodyPr/>
        <a:lstStyle/>
        <a:p>
          <a:r>
            <a:rPr lang="es-EC" dirty="0" smtClean="0"/>
            <a:t>Hospedaje</a:t>
          </a:r>
          <a:endParaRPr lang="es-EC" dirty="0"/>
        </a:p>
      </dgm:t>
    </dgm:pt>
    <dgm:pt modelId="{236FDC7D-7CA7-4FC3-AD73-3069B0E70B3D}" type="sibTrans" cxnId="{C4EC5C39-13D8-42D7-B573-2C3F2119406E}">
      <dgm:prSet/>
      <dgm:spPr/>
      <dgm:t>
        <a:bodyPr/>
        <a:lstStyle/>
        <a:p>
          <a:endParaRPr lang="es-EC"/>
        </a:p>
      </dgm:t>
    </dgm:pt>
    <dgm:pt modelId="{3194EF20-F5F4-4CDC-B58A-E204624C1E30}" type="parTrans" cxnId="{C4EC5C39-13D8-42D7-B573-2C3F2119406E}">
      <dgm:prSet/>
      <dgm:spPr/>
      <dgm:t>
        <a:bodyPr/>
        <a:lstStyle/>
        <a:p>
          <a:endParaRPr lang="es-EC"/>
        </a:p>
      </dgm:t>
    </dgm:pt>
    <dgm:pt modelId="{D141019F-3CFC-4B7C-ABC1-28884AE4E767}">
      <dgm:prSet phldrT="[Texto]"/>
      <dgm:spPr/>
      <dgm:t>
        <a:bodyPr/>
        <a:lstStyle/>
        <a:p>
          <a:r>
            <a:rPr lang="es-EC" dirty="0" smtClean="0"/>
            <a:t>Vida Nocturna</a:t>
          </a:r>
          <a:endParaRPr lang="es-EC" dirty="0"/>
        </a:p>
      </dgm:t>
    </dgm:pt>
    <dgm:pt modelId="{A36AB0AA-01EF-4323-91AD-702571DB1524}" type="parTrans" cxnId="{9335F078-7A1C-48C8-93BC-E7D41F7898D8}">
      <dgm:prSet/>
      <dgm:spPr/>
      <dgm:t>
        <a:bodyPr/>
        <a:lstStyle/>
        <a:p>
          <a:endParaRPr lang="es-EC"/>
        </a:p>
      </dgm:t>
    </dgm:pt>
    <dgm:pt modelId="{3661568E-16E1-48D9-8057-4BCA3A42DB3A}" type="sibTrans" cxnId="{9335F078-7A1C-48C8-93BC-E7D41F7898D8}">
      <dgm:prSet/>
      <dgm:spPr/>
      <dgm:t>
        <a:bodyPr/>
        <a:lstStyle/>
        <a:p>
          <a:endParaRPr lang="es-EC"/>
        </a:p>
      </dgm:t>
    </dgm:pt>
    <dgm:pt modelId="{35FBDE1C-AD6F-4480-A61B-DCE2A58711CB}" type="pres">
      <dgm:prSet presAssocID="{F81A5276-7CAB-48F0-90C4-C5523ACDEF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D8D7C40-6B7C-46C6-99E5-10A1096C0494}" type="pres">
      <dgm:prSet presAssocID="{5A093C93-DF8A-4D51-9E47-71D7F7522C0C}" presName="centerShape" presStyleLbl="node0" presStyleIdx="0" presStyleCnt="1"/>
      <dgm:spPr/>
      <dgm:t>
        <a:bodyPr/>
        <a:lstStyle/>
        <a:p>
          <a:endParaRPr lang="es-EC"/>
        </a:p>
      </dgm:t>
    </dgm:pt>
    <dgm:pt modelId="{77EE408B-697E-4D6B-BA83-851E0020157C}" type="pres">
      <dgm:prSet presAssocID="{0C9837BD-F70C-4099-BE1A-EF6F7091CCD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5A8A87-A5BC-4127-A3CF-EF7D7B6A296D}" type="pres">
      <dgm:prSet presAssocID="{0C9837BD-F70C-4099-BE1A-EF6F7091CCD0}" presName="dummy" presStyleCnt="0"/>
      <dgm:spPr/>
    </dgm:pt>
    <dgm:pt modelId="{D567AE2D-CED1-4774-9540-5E7BF25905C8}" type="pres">
      <dgm:prSet presAssocID="{9524D1D6-4903-4331-9F58-C8988D039ED2}" presName="sibTrans" presStyleLbl="sibTrans2D1" presStyleIdx="0" presStyleCnt="5"/>
      <dgm:spPr/>
      <dgm:t>
        <a:bodyPr/>
        <a:lstStyle/>
        <a:p>
          <a:endParaRPr lang="es-EC"/>
        </a:p>
      </dgm:t>
    </dgm:pt>
    <dgm:pt modelId="{E97EDD0A-F0CB-419D-AF2B-CB33B4BCCE69}" type="pres">
      <dgm:prSet presAssocID="{96C2784D-168B-41EA-8DD0-45C452AA30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655658-BFB2-46E4-972C-EDF5A8D55280}" type="pres">
      <dgm:prSet presAssocID="{96C2784D-168B-41EA-8DD0-45C452AA3081}" presName="dummy" presStyleCnt="0"/>
      <dgm:spPr/>
    </dgm:pt>
    <dgm:pt modelId="{7C8BFE14-A85E-4E27-B5EC-DE760D2F4F43}" type="pres">
      <dgm:prSet presAssocID="{9781113D-77E4-48BF-8E62-BC1170E36B25}" presName="sibTrans" presStyleLbl="sibTrans2D1" presStyleIdx="1" presStyleCnt="5"/>
      <dgm:spPr/>
      <dgm:t>
        <a:bodyPr/>
        <a:lstStyle/>
        <a:p>
          <a:endParaRPr lang="es-EC"/>
        </a:p>
      </dgm:t>
    </dgm:pt>
    <dgm:pt modelId="{FBDDFD27-F67C-417B-81A6-A8C4A1298BB2}" type="pres">
      <dgm:prSet presAssocID="{490655FC-7814-4755-AA87-B03F5924BD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968AE9-2A14-428E-A4ED-D6AECE656C00}" type="pres">
      <dgm:prSet presAssocID="{490655FC-7814-4755-AA87-B03F5924BD85}" presName="dummy" presStyleCnt="0"/>
      <dgm:spPr/>
    </dgm:pt>
    <dgm:pt modelId="{46D1754E-1979-414B-A917-BE1D095E2DAE}" type="pres">
      <dgm:prSet presAssocID="{236FDC7D-7CA7-4FC3-AD73-3069B0E70B3D}" presName="sibTrans" presStyleLbl="sibTrans2D1" presStyleIdx="2" presStyleCnt="5"/>
      <dgm:spPr/>
      <dgm:t>
        <a:bodyPr/>
        <a:lstStyle/>
        <a:p>
          <a:endParaRPr lang="es-EC"/>
        </a:p>
      </dgm:t>
    </dgm:pt>
    <dgm:pt modelId="{2F46FEA4-372B-4595-95D6-64164A9A644E}" type="pres">
      <dgm:prSet presAssocID="{611864B9-6BC2-45ED-A6BF-F3C9FFD2A2C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4161A9-764B-4EF6-808E-55284AFA1AE9}" type="pres">
      <dgm:prSet presAssocID="{611864B9-6BC2-45ED-A6BF-F3C9FFD2A2C1}" presName="dummy" presStyleCnt="0"/>
      <dgm:spPr/>
    </dgm:pt>
    <dgm:pt modelId="{761BAC88-786F-4B01-8DF2-1164C11A881A}" type="pres">
      <dgm:prSet presAssocID="{2E05E9F9-7F88-41C6-A454-BC84A8489346}" presName="sibTrans" presStyleLbl="sibTrans2D1" presStyleIdx="3" presStyleCnt="5"/>
      <dgm:spPr/>
      <dgm:t>
        <a:bodyPr/>
        <a:lstStyle/>
        <a:p>
          <a:endParaRPr lang="es-EC"/>
        </a:p>
      </dgm:t>
    </dgm:pt>
    <dgm:pt modelId="{A2350E97-92E7-4BAC-BA5C-0AE5B2467A75}" type="pres">
      <dgm:prSet presAssocID="{D141019F-3CFC-4B7C-ABC1-28884AE4E7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C31F90-623E-4E70-B2DC-5318692F8D91}" type="pres">
      <dgm:prSet presAssocID="{D141019F-3CFC-4B7C-ABC1-28884AE4E767}" presName="dummy" presStyleCnt="0"/>
      <dgm:spPr/>
    </dgm:pt>
    <dgm:pt modelId="{13143F52-DAA8-426D-AF3A-F2670E138525}" type="pres">
      <dgm:prSet presAssocID="{3661568E-16E1-48D9-8057-4BCA3A42DB3A}" presName="sibTrans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D4C077B4-F684-46EF-B363-26C159952743}" type="presOf" srcId="{9781113D-77E4-48BF-8E62-BC1170E36B25}" destId="{7C8BFE14-A85E-4E27-B5EC-DE760D2F4F43}" srcOrd="0" destOrd="0" presId="urn:microsoft.com/office/officeart/2005/8/layout/radial6"/>
    <dgm:cxn modelId="{1362CCAF-B215-4ED9-A5C2-7A039A0BF21B}" type="presOf" srcId="{490655FC-7814-4755-AA87-B03F5924BD85}" destId="{FBDDFD27-F67C-417B-81A6-A8C4A1298BB2}" srcOrd="0" destOrd="0" presId="urn:microsoft.com/office/officeart/2005/8/layout/radial6"/>
    <dgm:cxn modelId="{9335F078-7A1C-48C8-93BC-E7D41F7898D8}" srcId="{5A093C93-DF8A-4D51-9E47-71D7F7522C0C}" destId="{D141019F-3CFC-4B7C-ABC1-28884AE4E767}" srcOrd="4" destOrd="0" parTransId="{A36AB0AA-01EF-4323-91AD-702571DB1524}" sibTransId="{3661568E-16E1-48D9-8057-4BCA3A42DB3A}"/>
    <dgm:cxn modelId="{56B126C5-9E03-432E-BC01-4652E34CCC47}" srcId="{5A093C93-DF8A-4D51-9E47-71D7F7522C0C}" destId="{96C2784D-168B-41EA-8DD0-45C452AA3081}" srcOrd="1" destOrd="0" parTransId="{43AB590A-8F60-44E2-B145-FB2B6EC4A8C3}" sibTransId="{9781113D-77E4-48BF-8E62-BC1170E36B25}"/>
    <dgm:cxn modelId="{A6140314-E6D1-499B-9223-E9696537BC41}" srcId="{F81A5276-7CAB-48F0-90C4-C5523ACDEF85}" destId="{5A093C93-DF8A-4D51-9E47-71D7F7522C0C}" srcOrd="0" destOrd="0" parTransId="{B7E62FA6-2A98-49A8-8DAB-E6EDEF8294C7}" sibTransId="{29EE7345-907E-4C65-A997-9008C4C95BC9}"/>
    <dgm:cxn modelId="{BB828CC4-B61C-46AC-8016-57D624A11E24}" type="presOf" srcId="{F81A5276-7CAB-48F0-90C4-C5523ACDEF85}" destId="{35FBDE1C-AD6F-4480-A61B-DCE2A58711CB}" srcOrd="0" destOrd="0" presId="urn:microsoft.com/office/officeart/2005/8/layout/radial6"/>
    <dgm:cxn modelId="{1DB1B096-4E30-4F4B-B798-CE1E45319D29}" type="presOf" srcId="{611864B9-6BC2-45ED-A6BF-F3C9FFD2A2C1}" destId="{2F46FEA4-372B-4595-95D6-64164A9A644E}" srcOrd="0" destOrd="0" presId="urn:microsoft.com/office/officeart/2005/8/layout/radial6"/>
    <dgm:cxn modelId="{2379103D-3427-432D-9DE3-4072844A62ED}" type="presOf" srcId="{3661568E-16E1-48D9-8057-4BCA3A42DB3A}" destId="{13143F52-DAA8-426D-AF3A-F2670E138525}" srcOrd="0" destOrd="0" presId="urn:microsoft.com/office/officeart/2005/8/layout/radial6"/>
    <dgm:cxn modelId="{3F6595F5-37B5-44B5-8C26-328ADEE143E9}" srcId="{5A093C93-DF8A-4D51-9E47-71D7F7522C0C}" destId="{611864B9-6BC2-45ED-A6BF-F3C9FFD2A2C1}" srcOrd="3" destOrd="0" parTransId="{6FFAFF80-AE87-4DE8-9DFD-C9069B9A5C90}" sibTransId="{2E05E9F9-7F88-41C6-A454-BC84A8489346}"/>
    <dgm:cxn modelId="{FD0A46FC-3E07-4717-A30C-0EC3356ABD59}" type="presOf" srcId="{236FDC7D-7CA7-4FC3-AD73-3069B0E70B3D}" destId="{46D1754E-1979-414B-A917-BE1D095E2DAE}" srcOrd="0" destOrd="0" presId="urn:microsoft.com/office/officeart/2005/8/layout/radial6"/>
    <dgm:cxn modelId="{6C747A15-2663-4BA1-B0A3-6D02190CF7CE}" type="presOf" srcId="{9524D1D6-4903-4331-9F58-C8988D039ED2}" destId="{D567AE2D-CED1-4774-9540-5E7BF25905C8}" srcOrd="0" destOrd="0" presId="urn:microsoft.com/office/officeart/2005/8/layout/radial6"/>
    <dgm:cxn modelId="{C4EC5C39-13D8-42D7-B573-2C3F2119406E}" srcId="{5A093C93-DF8A-4D51-9E47-71D7F7522C0C}" destId="{490655FC-7814-4755-AA87-B03F5924BD85}" srcOrd="2" destOrd="0" parTransId="{3194EF20-F5F4-4CDC-B58A-E204624C1E30}" sibTransId="{236FDC7D-7CA7-4FC3-AD73-3069B0E70B3D}"/>
    <dgm:cxn modelId="{8609D41C-B7EA-4FCF-88A9-57DCF870F6A4}" type="presOf" srcId="{D141019F-3CFC-4B7C-ABC1-28884AE4E767}" destId="{A2350E97-92E7-4BAC-BA5C-0AE5B2467A75}" srcOrd="0" destOrd="0" presId="urn:microsoft.com/office/officeart/2005/8/layout/radial6"/>
    <dgm:cxn modelId="{521BD63E-5D96-4DBB-B58A-6985865D60CA}" type="presOf" srcId="{2E05E9F9-7F88-41C6-A454-BC84A8489346}" destId="{761BAC88-786F-4B01-8DF2-1164C11A881A}" srcOrd="0" destOrd="0" presId="urn:microsoft.com/office/officeart/2005/8/layout/radial6"/>
    <dgm:cxn modelId="{79A088F5-1FCD-4950-BEDE-1A65D6AA4C5C}" type="presOf" srcId="{96C2784D-168B-41EA-8DD0-45C452AA3081}" destId="{E97EDD0A-F0CB-419D-AF2B-CB33B4BCCE69}" srcOrd="0" destOrd="0" presId="urn:microsoft.com/office/officeart/2005/8/layout/radial6"/>
    <dgm:cxn modelId="{3E061FDE-8D72-4449-A745-9A47EE7785B3}" type="presOf" srcId="{5A093C93-DF8A-4D51-9E47-71D7F7522C0C}" destId="{8D8D7C40-6B7C-46C6-99E5-10A1096C0494}" srcOrd="0" destOrd="0" presId="urn:microsoft.com/office/officeart/2005/8/layout/radial6"/>
    <dgm:cxn modelId="{2F0EDB6D-8245-4DD9-AEE2-F88CD6CB131F}" srcId="{5A093C93-DF8A-4D51-9E47-71D7F7522C0C}" destId="{0C9837BD-F70C-4099-BE1A-EF6F7091CCD0}" srcOrd="0" destOrd="0" parTransId="{25852396-9C0C-4700-9428-5A45CDB2D81D}" sibTransId="{9524D1D6-4903-4331-9F58-C8988D039ED2}"/>
    <dgm:cxn modelId="{2F0C566F-FFF8-4FE4-9F42-DFE622F17399}" type="presOf" srcId="{0C9837BD-F70C-4099-BE1A-EF6F7091CCD0}" destId="{77EE408B-697E-4D6B-BA83-851E0020157C}" srcOrd="0" destOrd="0" presId="urn:microsoft.com/office/officeart/2005/8/layout/radial6"/>
    <dgm:cxn modelId="{D515B4EF-1866-4C87-822E-2FE4FBF76110}" type="presParOf" srcId="{35FBDE1C-AD6F-4480-A61B-DCE2A58711CB}" destId="{8D8D7C40-6B7C-46C6-99E5-10A1096C0494}" srcOrd="0" destOrd="0" presId="urn:microsoft.com/office/officeart/2005/8/layout/radial6"/>
    <dgm:cxn modelId="{AA455B44-2AE2-45AD-B0CE-368F5CD50FB3}" type="presParOf" srcId="{35FBDE1C-AD6F-4480-A61B-DCE2A58711CB}" destId="{77EE408B-697E-4D6B-BA83-851E0020157C}" srcOrd="1" destOrd="0" presId="urn:microsoft.com/office/officeart/2005/8/layout/radial6"/>
    <dgm:cxn modelId="{FBE9B59E-9B03-4A51-8CDF-4573E441DA17}" type="presParOf" srcId="{35FBDE1C-AD6F-4480-A61B-DCE2A58711CB}" destId="{775A8A87-A5BC-4127-A3CF-EF7D7B6A296D}" srcOrd="2" destOrd="0" presId="urn:microsoft.com/office/officeart/2005/8/layout/radial6"/>
    <dgm:cxn modelId="{ABE62B77-6C50-4DF2-B720-5B3DFE39D5AA}" type="presParOf" srcId="{35FBDE1C-AD6F-4480-A61B-DCE2A58711CB}" destId="{D567AE2D-CED1-4774-9540-5E7BF25905C8}" srcOrd="3" destOrd="0" presId="urn:microsoft.com/office/officeart/2005/8/layout/radial6"/>
    <dgm:cxn modelId="{30A3F63A-2C9C-47EA-B60C-35A846E81D12}" type="presParOf" srcId="{35FBDE1C-AD6F-4480-A61B-DCE2A58711CB}" destId="{E97EDD0A-F0CB-419D-AF2B-CB33B4BCCE69}" srcOrd="4" destOrd="0" presId="urn:microsoft.com/office/officeart/2005/8/layout/radial6"/>
    <dgm:cxn modelId="{AB034285-EAA3-4776-9651-FFA762E05DA7}" type="presParOf" srcId="{35FBDE1C-AD6F-4480-A61B-DCE2A58711CB}" destId="{BC655658-BFB2-46E4-972C-EDF5A8D55280}" srcOrd="5" destOrd="0" presId="urn:microsoft.com/office/officeart/2005/8/layout/radial6"/>
    <dgm:cxn modelId="{29F7B1F4-E44A-457E-A91C-95681700720B}" type="presParOf" srcId="{35FBDE1C-AD6F-4480-A61B-DCE2A58711CB}" destId="{7C8BFE14-A85E-4E27-B5EC-DE760D2F4F43}" srcOrd="6" destOrd="0" presId="urn:microsoft.com/office/officeart/2005/8/layout/radial6"/>
    <dgm:cxn modelId="{13BE4FB9-BECC-415B-86C7-6CC64FEECB19}" type="presParOf" srcId="{35FBDE1C-AD6F-4480-A61B-DCE2A58711CB}" destId="{FBDDFD27-F67C-417B-81A6-A8C4A1298BB2}" srcOrd="7" destOrd="0" presId="urn:microsoft.com/office/officeart/2005/8/layout/radial6"/>
    <dgm:cxn modelId="{12C47380-3802-4009-8C52-83C0D3CF9915}" type="presParOf" srcId="{35FBDE1C-AD6F-4480-A61B-DCE2A58711CB}" destId="{B4968AE9-2A14-428E-A4ED-D6AECE656C00}" srcOrd="8" destOrd="0" presId="urn:microsoft.com/office/officeart/2005/8/layout/radial6"/>
    <dgm:cxn modelId="{0E83C1B6-34EA-4F49-9ABE-07DDCAE858CC}" type="presParOf" srcId="{35FBDE1C-AD6F-4480-A61B-DCE2A58711CB}" destId="{46D1754E-1979-414B-A917-BE1D095E2DAE}" srcOrd="9" destOrd="0" presId="urn:microsoft.com/office/officeart/2005/8/layout/radial6"/>
    <dgm:cxn modelId="{B66200C5-4ED6-487F-96AD-E02BAAFC03E2}" type="presParOf" srcId="{35FBDE1C-AD6F-4480-A61B-DCE2A58711CB}" destId="{2F46FEA4-372B-4595-95D6-64164A9A644E}" srcOrd="10" destOrd="0" presId="urn:microsoft.com/office/officeart/2005/8/layout/radial6"/>
    <dgm:cxn modelId="{D96264C8-9902-46EE-873E-0EC1E77E8AE0}" type="presParOf" srcId="{35FBDE1C-AD6F-4480-A61B-DCE2A58711CB}" destId="{724161A9-764B-4EF6-808E-55284AFA1AE9}" srcOrd="11" destOrd="0" presId="urn:microsoft.com/office/officeart/2005/8/layout/radial6"/>
    <dgm:cxn modelId="{F851DE31-4C8F-4353-863A-A41FEB8AC61E}" type="presParOf" srcId="{35FBDE1C-AD6F-4480-A61B-DCE2A58711CB}" destId="{761BAC88-786F-4B01-8DF2-1164C11A881A}" srcOrd="12" destOrd="0" presId="urn:microsoft.com/office/officeart/2005/8/layout/radial6"/>
    <dgm:cxn modelId="{51C1F4EF-F56D-47C8-A24F-2AF5337A905D}" type="presParOf" srcId="{35FBDE1C-AD6F-4480-A61B-DCE2A58711CB}" destId="{A2350E97-92E7-4BAC-BA5C-0AE5B2467A75}" srcOrd="13" destOrd="0" presId="urn:microsoft.com/office/officeart/2005/8/layout/radial6"/>
    <dgm:cxn modelId="{95A08BA1-64F7-4524-8D42-8D4D9E1E7562}" type="presParOf" srcId="{35FBDE1C-AD6F-4480-A61B-DCE2A58711CB}" destId="{F1C31F90-623E-4E70-B2DC-5318692F8D91}" srcOrd="14" destOrd="0" presId="urn:microsoft.com/office/officeart/2005/8/layout/radial6"/>
    <dgm:cxn modelId="{2218AEFE-7030-47EA-AE39-F0FFAACF42D4}" type="presParOf" srcId="{35FBDE1C-AD6F-4480-A61B-DCE2A58711CB}" destId="{13143F52-DAA8-426D-AF3A-F2670E13852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A5276-7CAB-48F0-90C4-C5523ACDEF8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A093C93-DF8A-4D51-9E47-71D7F7522C0C}">
      <dgm:prSet phldrT="[Texto]" custT="1"/>
      <dgm:spPr/>
      <dgm:t>
        <a:bodyPr/>
        <a:lstStyle/>
        <a:p>
          <a:r>
            <a:rPr lang="es-EC" sz="1200" dirty="0" smtClean="0"/>
            <a:t>Vocación Económica</a:t>
          </a:r>
          <a:endParaRPr lang="es-EC" sz="1200" dirty="0"/>
        </a:p>
      </dgm:t>
    </dgm:pt>
    <dgm:pt modelId="{B7E62FA6-2A98-49A8-8DAB-E6EDEF8294C7}" type="parTrans" cxnId="{A6140314-E6D1-499B-9223-E9696537BC41}">
      <dgm:prSet/>
      <dgm:spPr/>
      <dgm:t>
        <a:bodyPr/>
        <a:lstStyle/>
        <a:p>
          <a:endParaRPr lang="es-EC"/>
        </a:p>
      </dgm:t>
    </dgm:pt>
    <dgm:pt modelId="{29EE7345-907E-4C65-A997-9008C4C95BC9}" type="sibTrans" cxnId="{A6140314-E6D1-499B-9223-E9696537BC41}">
      <dgm:prSet/>
      <dgm:spPr/>
      <dgm:t>
        <a:bodyPr/>
        <a:lstStyle/>
        <a:p>
          <a:endParaRPr lang="es-EC"/>
        </a:p>
      </dgm:t>
    </dgm:pt>
    <dgm:pt modelId="{0C9837BD-F70C-4099-BE1A-EF6F7091CCD0}">
      <dgm:prSet phldrT="[Texto]"/>
      <dgm:spPr/>
      <dgm:t>
        <a:bodyPr/>
        <a:lstStyle/>
        <a:p>
          <a:r>
            <a:rPr lang="es-EC" dirty="0" smtClean="0"/>
            <a:t>Eje Social</a:t>
          </a:r>
          <a:endParaRPr lang="es-EC" dirty="0"/>
        </a:p>
      </dgm:t>
    </dgm:pt>
    <dgm:pt modelId="{25852396-9C0C-4700-9428-5A45CDB2D81D}" type="parTrans" cxnId="{2F0EDB6D-8245-4DD9-AEE2-F88CD6CB131F}">
      <dgm:prSet/>
      <dgm:spPr/>
      <dgm:t>
        <a:bodyPr/>
        <a:lstStyle/>
        <a:p>
          <a:endParaRPr lang="es-EC"/>
        </a:p>
      </dgm:t>
    </dgm:pt>
    <dgm:pt modelId="{9524D1D6-4903-4331-9F58-C8988D039ED2}" type="sibTrans" cxnId="{2F0EDB6D-8245-4DD9-AEE2-F88CD6CB131F}">
      <dgm:prSet/>
      <dgm:spPr/>
      <dgm:t>
        <a:bodyPr/>
        <a:lstStyle/>
        <a:p>
          <a:endParaRPr lang="es-EC"/>
        </a:p>
      </dgm:t>
    </dgm:pt>
    <dgm:pt modelId="{96C2784D-168B-41EA-8DD0-45C452AA3081}">
      <dgm:prSet phldrT="[Texto]"/>
      <dgm:spPr/>
      <dgm:t>
        <a:bodyPr/>
        <a:lstStyle/>
        <a:p>
          <a:r>
            <a:rPr lang="es-EC" dirty="0" smtClean="0"/>
            <a:t>Consejo Consultivo</a:t>
          </a:r>
          <a:endParaRPr lang="es-EC" dirty="0"/>
        </a:p>
      </dgm:t>
    </dgm:pt>
    <dgm:pt modelId="{43AB590A-8F60-44E2-B145-FB2B6EC4A8C3}" type="parTrans" cxnId="{56B126C5-9E03-432E-BC01-4652E34CCC47}">
      <dgm:prSet/>
      <dgm:spPr/>
      <dgm:t>
        <a:bodyPr/>
        <a:lstStyle/>
        <a:p>
          <a:endParaRPr lang="es-EC"/>
        </a:p>
      </dgm:t>
    </dgm:pt>
    <dgm:pt modelId="{9781113D-77E4-48BF-8E62-BC1170E36B25}" type="sibTrans" cxnId="{56B126C5-9E03-432E-BC01-4652E34CCC47}">
      <dgm:prSet/>
      <dgm:spPr/>
      <dgm:t>
        <a:bodyPr/>
        <a:lstStyle/>
        <a:p>
          <a:endParaRPr lang="es-EC"/>
        </a:p>
      </dgm:t>
    </dgm:pt>
    <dgm:pt modelId="{611864B9-6BC2-45ED-A6BF-F3C9FFD2A2C1}">
      <dgm:prSet phldrT="[Texto]"/>
      <dgm:spPr/>
      <dgm:t>
        <a:bodyPr/>
        <a:lstStyle/>
        <a:p>
          <a:r>
            <a:rPr lang="es-EC" dirty="0" smtClean="0"/>
            <a:t>CZ Seguridad Ciudadana</a:t>
          </a:r>
          <a:endParaRPr lang="es-EC" dirty="0"/>
        </a:p>
      </dgm:t>
    </dgm:pt>
    <dgm:pt modelId="{6FFAFF80-AE87-4DE8-9DFD-C9069B9A5C90}" type="parTrans" cxnId="{3F6595F5-37B5-44B5-8C26-328ADEE143E9}">
      <dgm:prSet/>
      <dgm:spPr/>
      <dgm:t>
        <a:bodyPr/>
        <a:lstStyle/>
        <a:p>
          <a:endParaRPr lang="es-EC"/>
        </a:p>
      </dgm:t>
    </dgm:pt>
    <dgm:pt modelId="{2E05E9F9-7F88-41C6-A454-BC84A8489346}" type="sibTrans" cxnId="{3F6595F5-37B5-44B5-8C26-328ADEE143E9}">
      <dgm:prSet/>
      <dgm:spPr/>
      <dgm:t>
        <a:bodyPr/>
        <a:lstStyle/>
        <a:p>
          <a:endParaRPr lang="es-EC"/>
        </a:p>
      </dgm:t>
    </dgm:pt>
    <dgm:pt modelId="{490655FC-7814-4755-AA87-B03F5924BD85}">
      <dgm:prSet phldrT="[Texto]"/>
      <dgm:spPr/>
      <dgm:t>
        <a:bodyPr/>
        <a:lstStyle/>
        <a:p>
          <a:r>
            <a:rPr lang="es-EC" dirty="0" smtClean="0"/>
            <a:t>Comité Cultura</a:t>
          </a:r>
          <a:endParaRPr lang="es-EC" dirty="0"/>
        </a:p>
      </dgm:t>
    </dgm:pt>
    <dgm:pt modelId="{236FDC7D-7CA7-4FC3-AD73-3069B0E70B3D}" type="sibTrans" cxnId="{C4EC5C39-13D8-42D7-B573-2C3F2119406E}">
      <dgm:prSet/>
      <dgm:spPr/>
      <dgm:t>
        <a:bodyPr/>
        <a:lstStyle/>
        <a:p>
          <a:endParaRPr lang="es-EC"/>
        </a:p>
      </dgm:t>
    </dgm:pt>
    <dgm:pt modelId="{3194EF20-F5F4-4CDC-B58A-E204624C1E30}" type="parTrans" cxnId="{C4EC5C39-13D8-42D7-B573-2C3F2119406E}">
      <dgm:prSet/>
      <dgm:spPr/>
      <dgm:t>
        <a:bodyPr/>
        <a:lstStyle/>
        <a:p>
          <a:endParaRPr lang="es-EC"/>
        </a:p>
      </dgm:t>
    </dgm:pt>
    <dgm:pt modelId="{D141019F-3CFC-4B7C-ABC1-28884AE4E767}">
      <dgm:prSet phldrT="[Texto]"/>
      <dgm:spPr/>
      <dgm:t>
        <a:bodyPr/>
        <a:lstStyle/>
        <a:p>
          <a:r>
            <a:rPr lang="es-EC" dirty="0" smtClean="0"/>
            <a:t>Asamblea Barrial</a:t>
          </a:r>
          <a:endParaRPr lang="es-EC" dirty="0"/>
        </a:p>
      </dgm:t>
    </dgm:pt>
    <dgm:pt modelId="{A36AB0AA-01EF-4323-91AD-702571DB1524}" type="parTrans" cxnId="{9335F078-7A1C-48C8-93BC-E7D41F7898D8}">
      <dgm:prSet/>
      <dgm:spPr/>
      <dgm:t>
        <a:bodyPr/>
        <a:lstStyle/>
        <a:p>
          <a:endParaRPr lang="es-EC"/>
        </a:p>
      </dgm:t>
    </dgm:pt>
    <dgm:pt modelId="{3661568E-16E1-48D9-8057-4BCA3A42DB3A}" type="sibTrans" cxnId="{9335F078-7A1C-48C8-93BC-E7D41F7898D8}">
      <dgm:prSet/>
      <dgm:spPr/>
      <dgm:t>
        <a:bodyPr/>
        <a:lstStyle/>
        <a:p>
          <a:endParaRPr lang="es-EC"/>
        </a:p>
      </dgm:t>
    </dgm:pt>
    <dgm:pt modelId="{6B53BA9F-F811-47EA-B354-C24AC09B5252}">
      <dgm:prSet phldrT="[Texto]"/>
      <dgm:spPr/>
      <dgm:t>
        <a:bodyPr/>
        <a:lstStyle/>
        <a:p>
          <a:r>
            <a:rPr lang="es-EC" dirty="0" smtClean="0"/>
            <a:t>Comité Seguridad</a:t>
          </a:r>
          <a:endParaRPr lang="es-EC" dirty="0"/>
        </a:p>
      </dgm:t>
    </dgm:pt>
    <dgm:pt modelId="{6DE36D31-E092-492A-9B56-FEBB731D3DAD}" type="parTrans" cxnId="{576C7C1C-1166-4FD6-8723-87EAD2813967}">
      <dgm:prSet/>
      <dgm:spPr/>
      <dgm:t>
        <a:bodyPr/>
        <a:lstStyle/>
        <a:p>
          <a:endParaRPr lang="es-EC"/>
        </a:p>
      </dgm:t>
    </dgm:pt>
    <dgm:pt modelId="{18EBAF77-7EAC-4DE1-B126-4CAC09146CC9}" type="sibTrans" cxnId="{576C7C1C-1166-4FD6-8723-87EAD2813967}">
      <dgm:prSet/>
      <dgm:spPr/>
      <dgm:t>
        <a:bodyPr/>
        <a:lstStyle/>
        <a:p>
          <a:endParaRPr lang="es-EC"/>
        </a:p>
      </dgm:t>
    </dgm:pt>
    <dgm:pt modelId="{02684DD4-7D45-4500-BF3E-11017446ABD7}">
      <dgm:prSet phldrT="[Texto]"/>
      <dgm:spPr/>
      <dgm:t>
        <a:bodyPr/>
        <a:lstStyle/>
        <a:p>
          <a:r>
            <a:rPr lang="es-EC" dirty="0" smtClean="0"/>
            <a:t>Educación</a:t>
          </a:r>
          <a:endParaRPr lang="es-EC" dirty="0"/>
        </a:p>
      </dgm:t>
    </dgm:pt>
    <dgm:pt modelId="{FC606AC3-CFB7-44DF-9948-BF617E46F494}" type="parTrans" cxnId="{E7585D94-7B96-4F5D-AE48-45DB2A88AE97}">
      <dgm:prSet/>
      <dgm:spPr/>
      <dgm:t>
        <a:bodyPr/>
        <a:lstStyle/>
        <a:p>
          <a:endParaRPr lang="es-EC"/>
        </a:p>
      </dgm:t>
    </dgm:pt>
    <dgm:pt modelId="{9695C0D0-537D-4FB2-8CE5-9EB6EFB9FF0C}" type="sibTrans" cxnId="{E7585D94-7B96-4F5D-AE48-45DB2A88AE97}">
      <dgm:prSet/>
      <dgm:spPr/>
      <dgm:t>
        <a:bodyPr/>
        <a:lstStyle/>
        <a:p>
          <a:endParaRPr lang="es-EC"/>
        </a:p>
      </dgm:t>
    </dgm:pt>
    <dgm:pt modelId="{041F1E95-00D7-4A62-AA0B-C06473EA35FD}">
      <dgm:prSet phldrT="[Texto]"/>
      <dgm:spPr/>
      <dgm:t>
        <a:bodyPr/>
        <a:lstStyle/>
        <a:p>
          <a:r>
            <a:rPr lang="es-EC" dirty="0" smtClean="0"/>
            <a:t>Servicios</a:t>
          </a:r>
          <a:endParaRPr lang="es-EC" dirty="0"/>
        </a:p>
      </dgm:t>
    </dgm:pt>
    <dgm:pt modelId="{347E4E33-3CE9-4408-8B7A-86FFB1ABD9E3}" type="parTrans" cxnId="{5E4DD8EA-49E9-49AC-96CE-22AE68980055}">
      <dgm:prSet/>
      <dgm:spPr/>
      <dgm:t>
        <a:bodyPr/>
        <a:lstStyle/>
        <a:p>
          <a:endParaRPr lang="es-EC"/>
        </a:p>
      </dgm:t>
    </dgm:pt>
    <dgm:pt modelId="{F2C74A7B-E67C-405A-94E1-B010E5A967FF}" type="sibTrans" cxnId="{5E4DD8EA-49E9-49AC-96CE-22AE68980055}">
      <dgm:prSet/>
      <dgm:spPr/>
      <dgm:t>
        <a:bodyPr/>
        <a:lstStyle/>
        <a:p>
          <a:endParaRPr lang="es-EC"/>
        </a:p>
      </dgm:t>
    </dgm:pt>
    <dgm:pt modelId="{35FBDE1C-AD6F-4480-A61B-DCE2A58711CB}" type="pres">
      <dgm:prSet presAssocID="{F81A5276-7CAB-48F0-90C4-C5523ACDEF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D8D7C40-6B7C-46C6-99E5-10A1096C0494}" type="pres">
      <dgm:prSet presAssocID="{5A093C93-DF8A-4D51-9E47-71D7F7522C0C}" presName="centerShape" presStyleLbl="node0" presStyleIdx="0" presStyleCnt="1"/>
      <dgm:spPr/>
      <dgm:t>
        <a:bodyPr/>
        <a:lstStyle/>
        <a:p>
          <a:endParaRPr lang="es-EC"/>
        </a:p>
      </dgm:t>
    </dgm:pt>
    <dgm:pt modelId="{77EE408B-697E-4D6B-BA83-851E0020157C}" type="pres">
      <dgm:prSet presAssocID="{0C9837BD-F70C-4099-BE1A-EF6F7091CCD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5A8A87-A5BC-4127-A3CF-EF7D7B6A296D}" type="pres">
      <dgm:prSet presAssocID="{0C9837BD-F70C-4099-BE1A-EF6F7091CCD0}" presName="dummy" presStyleCnt="0"/>
      <dgm:spPr/>
    </dgm:pt>
    <dgm:pt modelId="{D567AE2D-CED1-4774-9540-5E7BF25905C8}" type="pres">
      <dgm:prSet presAssocID="{9524D1D6-4903-4331-9F58-C8988D039ED2}" presName="sibTrans" presStyleLbl="sibTrans2D1" presStyleIdx="0" presStyleCnt="8"/>
      <dgm:spPr/>
      <dgm:t>
        <a:bodyPr/>
        <a:lstStyle/>
        <a:p>
          <a:endParaRPr lang="es-EC"/>
        </a:p>
      </dgm:t>
    </dgm:pt>
    <dgm:pt modelId="{E97EDD0A-F0CB-419D-AF2B-CB33B4BCCE69}" type="pres">
      <dgm:prSet presAssocID="{96C2784D-168B-41EA-8DD0-45C452AA308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655658-BFB2-46E4-972C-EDF5A8D55280}" type="pres">
      <dgm:prSet presAssocID="{96C2784D-168B-41EA-8DD0-45C452AA3081}" presName="dummy" presStyleCnt="0"/>
      <dgm:spPr/>
    </dgm:pt>
    <dgm:pt modelId="{7C8BFE14-A85E-4E27-B5EC-DE760D2F4F43}" type="pres">
      <dgm:prSet presAssocID="{9781113D-77E4-48BF-8E62-BC1170E36B25}" presName="sibTrans" presStyleLbl="sibTrans2D1" presStyleIdx="1" presStyleCnt="8" custLinFactNeighborX="5062" custLinFactNeighborY="-3005"/>
      <dgm:spPr/>
      <dgm:t>
        <a:bodyPr/>
        <a:lstStyle/>
        <a:p>
          <a:endParaRPr lang="es-EC"/>
        </a:p>
      </dgm:t>
    </dgm:pt>
    <dgm:pt modelId="{FBDDFD27-F67C-417B-81A6-A8C4A1298BB2}" type="pres">
      <dgm:prSet presAssocID="{490655FC-7814-4755-AA87-B03F5924BD8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968AE9-2A14-428E-A4ED-D6AECE656C00}" type="pres">
      <dgm:prSet presAssocID="{490655FC-7814-4755-AA87-B03F5924BD85}" presName="dummy" presStyleCnt="0"/>
      <dgm:spPr/>
    </dgm:pt>
    <dgm:pt modelId="{46D1754E-1979-414B-A917-BE1D095E2DAE}" type="pres">
      <dgm:prSet presAssocID="{236FDC7D-7CA7-4FC3-AD73-3069B0E70B3D}" presName="sibTrans" presStyleLbl="sibTrans2D1" presStyleIdx="2" presStyleCnt="8"/>
      <dgm:spPr/>
      <dgm:t>
        <a:bodyPr/>
        <a:lstStyle/>
        <a:p>
          <a:endParaRPr lang="es-EC"/>
        </a:p>
      </dgm:t>
    </dgm:pt>
    <dgm:pt modelId="{2F46FEA4-372B-4595-95D6-64164A9A644E}" type="pres">
      <dgm:prSet presAssocID="{611864B9-6BC2-45ED-A6BF-F3C9FFD2A2C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4161A9-764B-4EF6-808E-55284AFA1AE9}" type="pres">
      <dgm:prSet presAssocID="{611864B9-6BC2-45ED-A6BF-F3C9FFD2A2C1}" presName="dummy" presStyleCnt="0"/>
      <dgm:spPr/>
    </dgm:pt>
    <dgm:pt modelId="{761BAC88-786F-4B01-8DF2-1164C11A881A}" type="pres">
      <dgm:prSet presAssocID="{2E05E9F9-7F88-41C6-A454-BC84A8489346}" presName="sibTrans" presStyleLbl="sibTrans2D1" presStyleIdx="3" presStyleCnt="8"/>
      <dgm:spPr/>
      <dgm:t>
        <a:bodyPr/>
        <a:lstStyle/>
        <a:p>
          <a:endParaRPr lang="es-EC"/>
        </a:p>
      </dgm:t>
    </dgm:pt>
    <dgm:pt modelId="{A2350E97-92E7-4BAC-BA5C-0AE5B2467A75}" type="pres">
      <dgm:prSet presAssocID="{D141019F-3CFC-4B7C-ABC1-28884AE4E76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C31F90-623E-4E70-B2DC-5318692F8D91}" type="pres">
      <dgm:prSet presAssocID="{D141019F-3CFC-4B7C-ABC1-28884AE4E767}" presName="dummy" presStyleCnt="0"/>
      <dgm:spPr/>
    </dgm:pt>
    <dgm:pt modelId="{13143F52-DAA8-426D-AF3A-F2670E138525}" type="pres">
      <dgm:prSet presAssocID="{3661568E-16E1-48D9-8057-4BCA3A42DB3A}" presName="sibTrans" presStyleLbl="sibTrans2D1" presStyleIdx="4" presStyleCnt="8"/>
      <dgm:spPr/>
      <dgm:t>
        <a:bodyPr/>
        <a:lstStyle/>
        <a:p>
          <a:endParaRPr lang="es-EC"/>
        </a:p>
      </dgm:t>
    </dgm:pt>
    <dgm:pt modelId="{AF4C003F-800F-4E3B-AD87-A7F8892EE98C}" type="pres">
      <dgm:prSet presAssocID="{6B53BA9F-F811-47EA-B354-C24AC09B525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A5ABAD-63E4-4368-8218-C69549B609AC}" type="pres">
      <dgm:prSet presAssocID="{6B53BA9F-F811-47EA-B354-C24AC09B5252}" presName="dummy" presStyleCnt="0"/>
      <dgm:spPr/>
    </dgm:pt>
    <dgm:pt modelId="{3F39D53D-0B7E-43D0-ADA6-ED2D82357C6A}" type="pres">
      <dgm:prSet presAssocID="{18EBAF77-7EAC-4DE1-B126-4CAC09146CC9}" presName="sibTrans" presStyleLbl="sibTrans2D1" presStyleIdx="5" presStyleCnt="8"/>
      <dgm:spPr/>
      <dgm:t>
        <a:bodyPr/>
        <a:lstStyle/>
        <a:p>
          <a:endParaRPr lang="es-EC"/>
        </a:p>
      </dgm:t>
    </dgm:pt>
    <dgm:pt modelId="{EA673A08-3E3E-4474-851D-01F66734E0E3}" type="pres">
      <dgm:prSet presAssocID="{02684DD4-7D45-4500-BF3E-11017446ABD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3E838F-C8DA-4042-8B29-3F34C5C78746}" type="pres">
      <dgm:prSet presAssocID="{02684DD4-7D45-4500-BF3E-11017446ABD7}" presName="dummy" presStyleCnt="0"/>
      <dgm:spPr/>
    </dgm:pt>
    <dgm:pt modelId="{ADE22AB6-403D-4BE5-872F-01F16E057C64}" type="pres">
      <dgm:prSet presAssocID="{9695C0D0-537D-4FB2-8CE5-9EB6EFB9FF0C}" presName="sibTrans" presStyleLbl="sibTrans2D1" presStyleIdx="6" presStyleCnt="8"/>
      <dgm:spPr/>
      <dgm:t>
        <a:bodyPr/>
        <a:lstStyle/>
        <a:p>
          <a:endParaRPr lang="es-EC"/>
        </a:p>
      </dgm:t>
    </dgm:pt>
    <dgm:pt modelId="{39197158-4F63-4D6F-8B47-A50D9C2C275E}" type="pres">
      <dgm:prSet presAssocID="{041F1E95-00D7-4A62-AA0B-C06473EA35F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6F2D3B-9A4E-4B55-88F1-3DB1FFD0917F}" type="pres">
      <dgm:prSet presAssocID="{041F1E95-00D7-4A62-AA0B-C06473EA35FD}" presName="dummy" presStyleCnt="0"/>
      <dgm:spPr/>
    </dgm:pt>
    <dgm:pt modelId="{F379CB1C-BA7A-4A36-9E63-859994007CD3}" type="pres">
      <dgm:prSet presAssocID="{F2C74A7B-E67C-405A-94E1-B010E5A967FF}" presName="sibTrans" presStyleLbl="sibTrans2D1" presStyleIdx="7" presStyleCnt="8"/>
      <dgm:spPr/>
      <dgm:t>
        <a:bodyPr/>
        <a:lstStyle/>
        <a:p>
          <a:endParaRPr lang="es-EC"/>
        </a:p>
      </dgm:t>
    </dgm:pt>
  </dgm:ptLst>
  <dgm:cxnLst>
    <dgm:cxn modelId="{8C61BC32-E7A2-4441-872B-8EAD6DC25A40}" type="presOf" srcId="{F2C74A7B-E67C-405A-94E1-B010E5A967FF}" destId="{F379CB1C-BA7A-4A36-9E63-859994007CD3}" srcOrd="0" destOrd="0" presId="urn:microsoft.com/office/officeart/2005/8/layout/radial6"/>
    <dgm:cxn modelId="{A12ABC40-A809-4C86-9B5C-93C307A00FE6}" type="presOf" srcId="{0C9837BD-F70C-4099-BE1A-EF6F7091CCD0}" destId="{77EE408B-697E-4D6B-BA83-851E0020157C}" srcOrd="0" destOrd="0" presId="urn:microsoft.com/office/officeart/2005/8/layout/radial6"/>
    <dgm:cxn modelId="{C1A11D91-DAC5-49DB-824B-633AED9F874C}" type="presOf" srcId="{041F1E95-00D7-4A62-AA0B-C06473EA35FD}" destId="{39197158-4F63-4D6F-8B47-A50D9C2C275E}" srcOrd="0" destOrd="0" presId="urn:microsoft.com/office/officeart/2005/8/layout/radial6"/>
    <dgm:cxn modelId="{576C7C1C-1166-4FD6-8723-87EAD2813967}" srcId="{5A093C93-DF8A-4D51-9E47-71D7F7522C0C}" destId="{6B53BA9F-F811-47EA-B354-C24AC09B5252}" srcOrd="5" destOrd="0" parTransId="{6DE36D31-E092-492A-9B56-FEBB731D3DAD}" sibTransId="{18EBAF77-7EAC-4DE1-B126-4CAC09146CC9}"/>
    <dgm:cxn modelId="{D440B7AB-DABF-4373-BB37-A6F79581D353}" type="presOf" srcId="{236FDC7D-7CA7-4FC3-AD73-3069B0E70B3D}" destId="{46D1754E-1979-414B-A917-BE1D095E2DAE}" srcOrd="0" destOrd="0" presId="urn:microsoft.com/office/officeart/2005/8/layout/radial6"/>
    <dgm:cxn modelId="{B08F8728-D532-47D9-8E67-7F0F647BB022}" type="presOf" srcId="{18EBAF77-7EAC-4DE1-B126-4CAC09146CC9}" destId="{3F39D53D-0B7E-43D0-ADA6-ED2D82357C6A}" srcOrd="0" destOrd="0" presId="urn:microsoft.com/office/officeart/2005/8/layout/radial6"/>
    <dgm:cxn modelId="{5E4DD8EA-49E9-49AC-96CE-22AE68980055}" srcId="{5A093C93-DF8A-4D51-9E47-71D7F7522C0C}" destId="{041F1E95-00D7-4A62-AA0B-C06473EA35FD}" srcOrd="7" destOrd="0" parTransId="{347E4E33-3CE9-4408-8B7A-86FFB1ABD9E3}" sibTransId="{F2C74A7B-E67C-405A-94E1-B010E5A967FF}"/>
    <dgm:cxn modelId="{2F0EDB6D-8245-4DD9-AEE2-F88CD6CB131F}" srcId="{5A093C93-DF8A-4D51-9E47-71D7F7522C0C}" destId="{0C9837BD-F70C-4099-BE1A-EF6F7091CCD0}" srcOrd="0" destOrd="0" parTransId="{25852396-9C0C-4700-9428-5A45CDB2D81D}" sibTransId="{9524D1D6-4903-4331-9F58-C8988D039ED2}"/>
    <dgm:cxn modelId="{8468F71D-62F7-4237-996F-1DE02B511AEB}" type="presOf" srcId="{3661568E-16E1-48D9-8057-4BCA3A42DB3A}" destId="{13143F52-DAA8-426D-AF3A-F2670E138525}" srcOrd="0" destOrd="0" presId="urn:microsoft.com/office/officeart/2005/8/layout/radial6"/>
    <dgm:cxn modelId="{F73B3D4A-A83C-41DE-A8AB-469DB3DD8F37}" type="presOf" srcId="{5A093C93-DF8A-4D51-9E47-71D7F7522C0C}" destId="{8D8D7C40-6B7C-46C6-99E5-10A1096C0494}" srcOrd="0" destOrd="0" presId="urn:microsoft.com/office/officeart/2005/8/layout/radial6"/>
    <dgm:cxn modelId="{105CEE0B-4A63-4AA6-A06A-89CD99F67090}" type="presOf" srcId="{9524D1D6-4903-4331-9F58-C8988D039ED2}" destId="{D567AE2D-CED1-4774-9540-5E7BF25905C8}" srcOrd="0" destOrd="0" presId="urn:microsoft.com/office/officeart/2005/8/layout/radial6"/>
    <dgm:cxn modelId="{9335F078-7A1C-48C8-93BC-E7D41F7898D8}" srcId="{5A093C93-DF8A-4D51-9E47-71D7F7522C0C}" destId="{D141019F-3CFC-4B7C-ABC1-28884AE4E767}" srcOrd="4" destOrd="0" parTransId="{A36AB0AA-01EF-4323-91AD-702571DB1524}" sibTransId="{3661568E-16E1-48D9-8057-4BCA3A42DB3A}"/>
    <dgm:cxn modelId="{44F41963-F274-470D-A8EA-F638374C1E0A}" type="presOf" srcId="{02684DD4-7D45-4500-BF3E-11017446ABD7}" destId="{EA673A08-3E3E-4474-851D-01F66734E0E3}" srcOrd="0" destOrd="0" presId="urn:microsoft.com/office/officeart/2005/8/layout/radial6"/>
    <dgm:cxn modelId="{3F6595F5-37B5-44B5-8C26-328ADEE143E9}" srcId="{5A093C93-DF8A-4D51-9E47-71D7F7522C0C}" destId="{611864B9-6BC2-45ED-A6BF-F3C9FFD2A2C1}" srcOrd="3" destOrd="0" parTransId="{6FFAFF80-AE87-4DE8-9DFD-C9069B9A5C90}" sibTransId="{2E05E9F9-7F88-41C6-A454-BC84A8489346}"/>
    <dgm:cxn modelId="{1108B0BC-D0BE-4392-81CE-78371CBECEDD}" type="presOf" srcId="{490655FC-7814-4755-AA87-B03F5924BD85}" destId="{FBDDFD27-F67C-417B-81A6-A8C4A1298BB2}" srcOrd="0" destOrd="0" presId="urn:microsoft.com/office/officeart/2005/8/layout/radial6"/>
    <dgm:cxn modelId="{56B126C5-9E03-432E-BC01-4652E34CCC47}" srcId="{5A093C93-DF8A-4D51-9E47-71D7F7522C0C}" destId="{96C2784D-168B-41EA-8DD0-45C452AA3081}" srcOrd="1" destOrd="0" parTransId="{43AB590A-8F60-44E2-B145-FB2B6EC4A8C3}" sibTransId="{9781113D-77E4-48BF-8E62-BC1170E36B25}"/>
    <dgm:cxn modelId="{A6140314-E6D1-499B-9223-E9696537BC41}" srcId="{F81A5276-7CAB-48F0-90C4-C5523ACDEF85}" destId="{5A093C93-DF8A-4D51-9E47-71D7F7522C0C}" srcOrd="0" destOrd="0" parTransId="{B7E62FA6-2A98-49A8-8DAB-E6EDEF8294C7}" sibTransId="{29EE7345-907E-4C65-A997-9008C4C95BC9}"/>
    <dgm:cxn modelId="{966C351D-318C-4153-8B86-314AF4D8DD83}" type="presOf" srcId="{611864B9-6BC2-45ED-A6BF-F3C9FFD2A2C1}" destId="{2F46FEA4-372B-4595-95D6-64164A9A644E}" srcOrd="0" destOrd="0" presId="urn:microsoft.com/office/officeart/2005/8/layout/radial6"/>
    <dgm:cxn modelId="{C4EC5C39-13D8-42D7-B573-2C3F2119406E}" srcId="{5A093C93-DF8A-4D51-9E47-71D7F7522C0C}" destId="{490655FC-7814-4755-AA87-B03F5924BD85}" srcOrd="2" destOrd="0" parTransId="{3194EF20-F5F4-4CDC-B58A-E204624C1E30}" sibTransId="{236FDC7D-7CA7-4FC3-AD73-3069B0E70B3D}"/>
    <dgm:cxn modelId="{982D71DF-41EE-488E-9CED-DA361A2FD79E}" type="presOf" srcId="{D141019F-3CFC-4B7C-ABC1-28884AE4E767}" destId="{A2350E97-92E7-4BAC-BA5C-0AE5B2467A75}" srcOrd="0" destOrd="0" presId="urn:microsoft.com/office/officeart/2005/8/layout/radial6"/>
    <dgm:cxn modelId="{D95D69CE-53EC-4CB9-847D-E84E4003C721}" type="presOf" srcId="{F81A5276-7CAB-48F0-90C4-C5523ACDEF85}" destId="{35FBDE1C-AD6F-4480-A61B-DCE2A58711CB}" srcOrd="0" destOrd="0" presId="urn:microsoft.com/office/officeart/2005/8/layout/radial6"/>
    <dgm:cxn modelId="{6D8BE0E0-9E13-473E-B270-18895A15B2F9}" type="presOf" srcId="{9695C0D0-537D-4FB2-8CE5-9EB6EFB9FF0C}" destId="{ADE22AB6-403D-4BE5-872F-01F16E057C64}" srcOrd="0" destOrd="0" presId="urn:microsoft.com/office/officeart/2005/8/layout/radial6"/>
    <dgm:cxn modelId="{9A2C0A06-1763-4BE2-816C-97B57C906D6A}" type="presOf" srcId="{6B53BA9F-F811-47EA-B354-C24AC09B5252}" destId="{AF4C003F-800F-4E3B-AD87-A7F8892EE98C}" srcOrd="0" destOrd="0" presId="urn:microsoft.com/office/officeart/2005/8/layout/radial6"/>
    <dgm:cxn modelId="{53E1EB0C-712B-48AA-8CE0-CC361C794194}" type="presOf" srcId="{9781113D-77E4-48BF-8E62-BC1170E36B25}" destId="{7C8BFE14-A85E-4E27-B5EC-DE760D2F4F43}" srcOrd="0" destOrd="0" presId="urn:microsoft.com/office/officeart/2005/8/layout/radial6"/>
    <dgm:cxn modelId="{10E02040-97A4-447E-B8D9-0161A6DC223B}" type="presOf" srcId="{2E05E9F9-7F88-41C6-A454-BC84A8489346}" destId="{761BAC88-786F-4B01-8DF2-1164C11A881A}" srcOrd="0" destOrd="0" presId="urn:microsoft.com/office/officeart/2005/8/layout/radial6"/>
    <dgm:cxn modelId="{E7585D94-7B96-4F5D-AE48-45DB2A88AE97}" srcId="{5A093C93-DF8A-4D51-9E47-71D7F7522C0C}" destId="{02684DD4-7D45-4500-BF3E-11017446ABD7}" srcOrd="6" destOrd="0" parTransId="{FC606AC3-CFB7-44DF-9948-BF617E46F494}" sibTransId="{9695C0D0-537D-4FB2-8CE5-9EB6EFB9FF0C}"/>
    <dgm:cxn modelId="{0CA03016-7DBA-4BC2-8B89-1E368A35D27F}" type="presOf" srcId="{96C2784D-168B-41EA-8DD0-45C452AA3081}" destId="{E97EDD0A-F0CB-419D-AF2B-CB33B4BCCE69}" srcOrd="0" destOrd="0" presId="urn:microsoft.com/office/officeart/2005/8/layout/radial6"/>
    <dgm:cxn modelId="{4BFF1627-6F28-4CE2-BD02-C271B691FD59}" type="presParOf" srcId="{35FBDE1C-AD6F-4480-A61B-DCE2A58711CB}" destId="{8D8D7C40-6B7C-46C6-99E5-10A1096C0494}" srcOrd="0" destOrd="0" presId="urn:microsoft.com/office/officeart/2005/8/layout/radial6"/>
    <dgm:cxn modelId="{9CFD752D-F602-49C4-B0AC-A2C565B31C1E}" type="presParOf" srcId="{35FBDE1C-AD6F-4480-A61B-DCE2A58711CB}" destId="{77EE408B-697E-4D6B-BA83-851E0020157C}" srcOrd="1" destOrd="0" presId="urn:microsoft.com/office/officeart/2005/8/layout/radial6"/>
    <dgm:cxn modelId="{D7E20698-ABC4-409E-8546-CA4104C8B4ED}" type="presParOf" srcId="{35FBDE1C-AD6F-4480-A61B-DCE2A58711CB}" destId="{775A8A87-A5BC-4127-A3CF-EF7D7B6A296D}" srcOrd="2" destOrd="0" presId="urn:microsoft.com/office/officeart/2005/8/layout/radial6"/>
    <dgm:cxn modelId="{6522EAE5-31B1-4CAA-B991-9EDCF577AFF1}" type="presParOf" srcId="{35FBDE1C-AD6F-4480-A61B-DCE2A58711CB}" destId="{D567AE2D-CED1-4774-9540-5E7BF25905C8}" srcOrd="3" destOrd="0" presId="urn:microsoft.com/office/officeart/2005/8/layout/radial6"/>
    <dgm:cxn modelId="{39276298-53A6-4D16-AB7E-2FDF55B9AC8C}" type="presParOf" srcId="{35FBDE1C-AD6F-4480-A61B-DCE2A58711CB}" destId="{E97EDD0A-F0CB-419D-AF2B-CB33B4BCCE69}" srcOrd="4" destOrd="0" presId="urn:microsoft.com/office/officeart/2005/8/layout/radial6"/>
    <dgm:cxn modelId="{02839B6E-B348-4A50-BC03-274CDC64E4E7}" type="presParOf" srcId="{35FBDE1C-AD6F-4480-A61B-DCE2A58711CB}" destId="{BC655658-BFB2-46E4-972C-EDF5A8D55280}" srcOrd="5" destOrd="0" presId="urn:microsoft.com/office/officeart/2005/8/layout/radial6"/>
    <dgm:cxn modelId="{2590E3B5-C655-45F5-8EE8-424C192ED6A2}" type="presParOf" srcId="{35FBDE1C-AD6F-4480-A61B-DCE2A58711CB}" destId="{7C8BFE14-A85E-4E27-B5EC-DE760D2F4F43}" srcOrd="6" destOrd="0" presId="urn:microsoft.com/office/officeart/2005/8/layout/radial6"/>
    <dgm:cxn modelId="{8E8B9A7C-AD63-4A65-9128-9011803349F1}" type="presParOf" srcId="{35FBDE1C-AD6F-4480-A61B-DCE2A58711CB}" destId="{FBDDFD27-F67C-417B-81A6-A8C4A1298BB2}" srcOrd="7" destOrd="0" presId="urn:microsoft.com/office/officeart/2005/8/layout/radial6"/>
    <dgm:cxn modelId="{ACF88D1C-FDF4-473F-9C06-FE6D59306374}" type="presParOf" srcId="{35FBDE1C-AD6F-4480-A61B-DCE2A58711CB}" destId="{B4968AE9-2A14-428E-A4ED-D6AECE656C00}" srcOrd="8" destOrd="0" presId="urn:microsoft.com/office/officeart/2005/8/layout/radial6"/>
    <dgm:cxn modelId="{F801B07A-4B8D-4999-A915-244F941758E5}" type="presParOf" srcId="{35FBDE1C-AD6F-4480-A61B-DCE2A58711CB}" destId="{46D1754E-1979-414B-A917-BE1D095E2DAE}" srcOrd="9" destOrd="0" presId="urn:microsoft.com/office/officeart/2005/8/layout/radial6"/>
    <dgm:cxn modelId="{3508AECA-9BCE-4710-B6DE-C2E90F69839F}" type="presParOf" srcId="{35FBDE1C-AD6F-4480-A61B-DCE2A58711CB}" destId="{2F46FEA4-372B-4595-95D6-64164A9A644E}" srcOrd="10" destOrd="0" presId="urn:microsoft.com/office/officeart/2005/8/layout/radial6"/>
    <dgm:cxn modelId="{5279D1E1-526D-4278-8F68-8EDE77276EEC}" type="presParOf" srcId="{35FBDE1C-AD6F-4480-A61B-DCE2A58711CB}" destId="{724161A9-764B-4EF6-808E-55284AFA1AE9}" srcOrd="11" destOrd="0" presId="urn:microsoft.com/office/officeart/2005/8/layout/radial6"/>
    <dgm:cxn modelId="{93E5B413-79AE-4D8E-A10D-B95476DE8CCD}" type="presParOf" srcId="{35FBDE1C-AD6F-4480-A61B-DCE2A58711CB}" destId="{761BAC88-786F-4B01-8DF2-1164C11A881A}" srcOrd="12" destOrd="0" presId="urn:microsoft.com/office/officeart/2005/8/layout/radial6"/>
    <dgm:cxn modelId="{F6745884-ACF4-4EA3-B082-AA047F8DD433}" type="presParOf" srcId="{35FBDE1C-AD6F-4480-A61B-DCE2A58711CB}" destId="{A2350E97-92E7-4BAC-BA5C-0AE5B2467A75}" srcOrd="13" destOrd="0" presId="urn:microsoft.com/office/officeart/2005/8/layout/radial6"/>
    <dgm:cxn modelId="{2AB123A3-1597-4719-9165-94AF0C23816A}" type="presParOf" srcId="{35FBDE1C-AD6F-4480-A61B-DCE2A58711CB}" destId="{F1C31F90-623E-4E70-B2DC-5318692F8D91}" srcOrd="14" destOrd="0" presId="urn:microsoft.com/office/officeart/2005/8/layout/radial6"/>
    <dgm:cxn modelId="{772DF919-3253-441B-8E67-0914A11DEBA9}" type="presParOf" srcId="{35FBDE1C-AD6F-4480-A61B-DCE2A58711CB}" destId="{13143F52-DAA8-426D-AF3A-F2670E138525}" srcOrd="15" destOrd="0" presId="urn:microsoft.com/office/officeart/2005/8/layout/radial6"/>
    <dgm:cxn modelId="{06EBABC3-071F-47EB-8253-9BE95105BD93}" type="presParOf" srcId="{35FBDE1C-AD6F-4480-A61B-DCE2A58711CB}" destId="{AF4C003F-800F-4E3B-AD87-A7F8892EE98C}" srcOrd="16" destOrd="0" presId="urn:microsoft.com/office/officeart/2005/8/layout/radial6"/>
    <dgm:cxn modelId="{4EE35D73-3465-4EA0-BCC3-326176FCD08A}" type="presParOf" srcId="{35FBDE1C-AD6F-4480-A61B-DCE2A58711CB}" destId="{F4A5ABAD-63E4-4368-8218-C69549B609AC}" srcOrd="17" destOrd="0" presId="urn:microsoft.com/office/officeart/2005/8/layout/radial6"/>
    <dgm:cxn modelId="{AE9809F1-815A-4307-B995-D50E4163FDB3}" type="presParOf" srcId="{35FBDE1C-AD6F-4480-A61B-DCE2A58711CB}" destId="{3F39D53D-0B7E-43D0-ADA6-ED2D82357C6A}" srcOrd="18" destOrd="0" presId="urn:microsoft.com/office/officeart/2005/8/layout/radial6"/>
    <dgm:cxn modelId="{822CE715-F8BC-46A4-B0EB-5533B3D35E92}" type="presParOf" srcId="{35FBDE1C-AD6F-4480-A61B-DCE2A58711CB}" destId="{EA673A08-3E3E-4474-851D-01F66734E0E3}" srcOrd="19" destOrd="0" presId="urn:microsoft.com/office/officeart/2005/8/layout/radial6"/>
    <dgm:cxn modelId="{A6B6C4C2-7B8A-494F-9CE4-2D485AC5019A}" type="presParOf" srcId="{35FBDE1C-AD6F-4480-A61B-DCE2A58711CB}" destId="{F13E838F-C8DA-4042-8B29-3F34C5C78746}" srcOrd="20" destOrd="0" presId="urn:microsoft.com/office/officeart/2005/8/layout/radial6"/>
    <dgm:cxn modelId="{4D735266-1EAC-4B7D-B1F6-CC0CB997E98A}" type="presParOf" srcId="{35FBDE1C-AD6F-4480-A61B-DCE2A58711CB}" destId="{ADE22AB6-403D-4BE5-872F-01F16E057C64}" srcOrd="21" destOrd="0" presId="urn:microsoft.com/office/officeart/2005/8/layout/radial6"/>
    <dgm:cxn modelId="{C1D4ADC0-A281-42A1-9819-CAC8DDCBD497}" type="presParOf" srcId="{35FBDE1C-AD6F-4480-A61B-DCE2A58711CB}" destId="{39197158-4F63-4D6F-8B47-A50D9C2C275E}" srcOrd="22" destOrd="0" presId="urn:microsoft.com/office/officeart/2005/8/layout/radial6"/>
    <dgm:cxn modelId="{C7768639-8218-4052-8544-51345E970ACF}" type="presParOf" srcId="{35FBDE1C-AD6F-4480-A61B-DCE2A58711CB}" destId="{536F2D3B-9A4E-4B55-88F1-3DB1FFD0917F}" srcOrd="23" destOrd="0" presId="urn:microsoft.com/office/officeart/2005/8/layout/radial6"/>
    <dgm:cxn modelId="{2D2A6DE0-99BB-4DF9-B09C-AE5AE93E49B1}" type="presParOf" srcId="{35FBDE1C-AD6F-4480-A61B-DCE2A58711CB}" destId="{F379CB1C-BA7A-4A36-9E63-859994007CD3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1A5276-7CAB-48F0-90C4-C5523ACDEF8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A093C93-DF8A-4D51-9E47-71D7F7522C0C}">
      <dgm:prSet phldrT="[Texto]" custT="1"/>
      <dgm:spPr/>
      <dgm:t>
        <a:bodyPr/>
        <a:lstStyle/>
        <a:p>
          <a:r>
            <a:rPr lang="es-EC" sz="1300" dirty="0" smtClean="0"/>
            <a:t>Actores</a:t>
          </a:r>
        </a:p>
        <a:p>
          <a:r>
            <a:rPr lang="es-EC" sz="1300" dirty="0" smtClean="0"/>
            <a:t>(Sub circuitos)</a:t>
          </a:r>
          <a:endParaRPr lang="es-EC" sz="1300" dirty="0"/>
        </a:p>
      </dgm:t>
    </dgm:pt>
    <dgm:pt modelId="{B7E62FA6-2A98-49A8-8DAB-E6EDEF8294C7}" type="parTrans" cxnId="{A6140314-E6D1-499B-9223-E9696537BC41}">
      <dgm:prSet/>
      <dgm:spPr/>
      <dgm:t>
        <a:bodyPr/>
        <a:lstStyle/>
        <a:p>
          <a:endParaRPr lang="es-EC"/>
        </a:p>
      </dgm:t>
    </dgm:pt>
    <dgm:pt modelId="{29EE7345-907E-4C65-A997-9008C4C95BC9}" type="sibTrans" cxnId="{A6140314-E6D1-499B-9223-E9696537BC41}">
      <dgm:prSet/>
      <dgm:spPr/>
      <dgm:t>
        <a:bodyPr/>
        <a:lstStyle/>
        <a:p>
          <a:endParaRPr lang="es-EC"/>
        </a:p>
      </dgm:t>
    </dgm:pt>
    <dgm:pt modelId="{0C9837BD-F70C-4099-BE1A-EF6F7091CCD0}">
      <dgm:prSet phldrT="[Texto]"/>
      <dgm:spPr/>
      <dgm:t>
        <a:bodyPr/>
        <a:lstStyle/>
        <a:p>
          <a:r>
            <a:rPr lang="es-EC" dirty="0" smtClean="0"/>
            <a:t>Comerciales</a:t>
          </a:r>
          <a:endParaRPr lang="es-EC" dirty="0"/>
        </a:p>
      </dgm:t>
    </dgm:pt>
    <dgm:pt modelId="{25852396-9C0C-4700-9428-5A45CDB2D81D}" type="parTrans" cxnId="{2F0EDB6D-8245-4DD9-AEE2-F88CD6CB131F}">
      <dgm:prSet/>
      <dgm:spPr/>
      <dgm:t>
        <a:bodyPr/>
        <a:lstStyle/>
        <a:p>
          <a:endParaRPr lang="es-EC"/>
        </a:p>
      </dgm:t>
    </dgm:pt>
    <dgm:pt modelId="{9524D1D6-4903-4331-9F58-C8988D039ED2}" type="sibTrans" cxnId="{2F0EDB6D-8245-4DD9-AEE2-F88CD6CB131F}">
      <dgm:prSet/>
      <dgm:spPr/>
      <dgm:t>
        <a:bodyPr/>
        <a:lstStyle/>
        <a:p>
          <a:endParaRPr lang="es-EC"/>
        </a:p>
      </dgm:t>
    </dgm:pt>
    <dgm:pt modelId="{96C2784D-168B-41EA-8DD0-45C452AA3081}">
      <dgm:prSet phldrT="[Texto]"/>
      <dgm:spPr/>
      <dgm:t>
        <a:bodyPr/>
        <a:lstStyle/>
        <a:p>
          <a:r>
            <a:rPr lang="es-EC" dirty="0" smtClean="0"/>
            <a:t>*Moradores</a:t>
          </a:r>
          <a:endParaRPr lang="es-EC" dirty="0"/>
        </a:p>
      </dgm:t>
    </dgm:pt>
    <dgm:pt modelId="{43AB590A-8F60-44E2-B145-FB2B6EC4A8C3}" type="parTrans" cxnId="{56B126C5-9E03-432E-BC01-4652E34CCC47}">
      <dgm:prSet/>
      <dgm:spPr/>
      <dgm:t>
        <a:bodyPr/>
        <a:lstStyle/>
        <a:p>
          <a:endParaRPr lang="es-EC"/>
        </a:p>
      </dgm:t>
    </dgm:pt>
    <dgm:pt modelId="{9781113D-77E4-48BF-8E62-BC1170E36B25}" type="sibTrans" cxnId="{56B126C5-9E03-432E-BC01-4652E34CCC47}">
      <dgm:prSet/>
      <dgm:spPr/>
      <dgm:t>
        <a:bodyPr/>
        <a:lstStyle/>
        <a:p>
          <a:endParaRPr lang="es-EC"/>
        </a:p>
      </dgm:t>
    </dgm:pt>
    <dgm:pt modelId="{611864B9-6BC2-45ED-A6BF-F3C9FFD2A2C1}">
      <dgm:prSet phldrT="[Texto]"/>
      <dgm:spPr/>
      <dgm:t>
        <a:bodyPr/>
        <a:lstStyle/>
        <a:p>
          <a:r>
            <a:rPr lang="es-EC" dirty="0" smtClean="0"/>
            <a:t>Alimentos</a:t>
          </a:r>
          <a:endParaRPr lang="es-EC" dirty="0"/>
        </a:p>
      </dgm:t>
    </dgm:pt>
    <dgm:pt modelId="{6FFAFF80-AE87-4DE8-9DFD-C9069B9A5C90}" type="parTrans" cxnId="{3F6595F5-37B5-44B5-8C26-328ADEE143E9}">
      <dgm:prSet/>
      <dgm:spPr/>
      <dgm:t>
        <a:bodyPr/>
        <a:lstStyle/>
        <a:p>
          <a:endParaRPr lang="es-EC"/>
        </a:p>
      </dgm:t>
    </dgm:pt>
    <dgm:pt modelId="{2E05E9F9-7F88-41C6-A454-BC84A8489346}" type="sibTrans" cxnId="{3F6595F5-37B5-44B5-8C26-328ADEE143E9}">
      <dgm:prSet/>
      <dgm:spPr/>
      <dgm:t>
        <a:bodyPr/>
        <a:lstStyle/>
        <a:p>
          <a:endParaRPr lang="es-EC"/>
        </a:p>
      </dgm:t>
    </dgm:pt>
    <dgm:pt modelId="{490655FC-7814-4755-AA87-B03F5924BD85}">
      <dgm:prSet phldrT="[Texto]"/>
      <dgm:spPr/>
      <dgm:t>
        <a:bodyPr/>
        <a:lstStyle/>
        <a:p>
          <a:r>
            <a:rPr lang="es-EC" dirty="0" smtClean="0"/>
            <a:t>Hospedaje</a:t>
          </a:r>
          <a:endParaRPr lang="es-EC" dirty="0"/>
        </a:p>
      </dgm:t>
    </dgm:pt>
    <dgm:pt modelId="{236FDC7D-7CA7-4FC3-AD73-3069B0E70B3D}" type="sibTrans" cxnId="{C4EC5C39-13D8-42D7-B573-2C3F2119406E}">
      <dgm:prSet/>
      <dgm:spPr/>
      <dgm:t>
        <a:bodyPr/>
        <a:lstStyle/>
        <a:p>
          <a:endParaRPr lang="es-EC"/>
        </a:p>
      </dgm:t>
    </dgm:pt>
    <dgm:pt modelId="{3194EF20-F5F4-4CDC-B58A-E204624C1E30}" type="parTrans" cxnId="{C4EC5C39-13D8-42D7-B573-2C3F2119406E}">
      <dgm:prSet/>
      <dgm:spPr/>
      <dgm:t>
        <a:bodyPr/>
        <a:lstStyle/>
        <a:p>
          <a:endParaRPr lang="es-EC"/>
        </a:p>
      </dgm:t>
    </dgm:pt>
    <dgm:pt modelId="{D141019F-3CFC-4B7C-ABC1-28884AE4E767}">
      <dgm:prSet phldrT="[Texto]"/>
      <dgm:spPr/>
      <dgm:t>
        <a:bodyPr/>
        <a:lstStyle/>
        <a:p>
          <a:r>
            <a:rPr lang="es-EC" dirty="0" smtClean="0"/>
            <a:t>Vida Nocturna</a:t>
          </a:r>
          <a:endParaRPr lang="es-EC" dirty="0"/>
        </a:p>
      </dgm:t>
    </dgm:pt>
    <dgm:pt modelId="{A36AB0AA-01EF-4323-91AD-702571DB1524}" type="parTrans" cxnId="{9335F078-7A1C-48C8-93BC-E7D41F7898D8}">
      <dgm:prSet/>
      <dgm:spPr/>
      <dgm:t>
        <a:bodyPr/>
        <a:lstStyle/>
        <a:p>
          <a:endParaRPr lang="es-EC"/>
        </a:p>
      </dgm:t>
    </dgm:pt>
    <dgm:pt modelId="{3661568E-16E1-48D9-8057-4BCA3A42DB3A}" type="sibTrans" cxnId="{9335F078-7A1C-48C8-93BC-E7D41F7898D8}">
      <dgm:prSet/>
      <dgm:spPr/>
      <dgm:t>
        <a:bodyPr/>
        <a:lstStyle/>
        <a:p>
          <a:endParaRPr lang="es-EC"/>
        </a:p>
      </dgm:t>
    </dgm:pt>
    <dgm:pt modelId="{35FBDE1C-AD6F-4480-A61B-DCE2A58711CB}" type="pres">
      <dgm:prSet presAssocID="{F81A5276-7CAB-48F0-90C4-C5523ACDEF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D8D7C40-6B7C-46C6-99E5-10A1096C0494}" type="pres">
      <dgm:prSet presAssocID="{5A093C93-DF8A-4D51-9E47-71D7F7522C0C}" presName="centerShape" presStyleLbl="node0" presStyleIdx="0" presStyleCnt="1"/>
      <dgm:spPr/>
      <dgm:t>
        <a:bodyPr/>
        <a:lstStyle/>
        <a:p>
          <a:endParaRPr lang="es-EC"/>
        </a:p>
      </dgm:t>
    </dgm:pt>
    <dgm:pt modelId="{77EE408B-697E-4D6B-BA83-851E0020157C}" type="pres">
      <dgm:prSet presAssocID="{0C9837BD-F70C-4099-BE1A-EF6F7091CCD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5A8A87-A5BC-4127-A3CF-EF7D7B6A296D}" type="pres">
      <dgm:prSet presAssocID="{0C9837BD-F70C-4099-BE1A-EF6F7091CCD0}" presName="dummy" presStyleCnt="0"/>
      <dgm:spPr/>
    </dgm:pt>
    <dgm:pt modelId="{D567AE2D-CED1-4774-9540-5E7BF25905C8}" type="pres">
      <dgm:prSet presAssocID="{9524D1D6-4903-4331-9F58-C8988D039ED2}" presName="sibTrans" presStyleLbl="sibTrans2D1" presStyleIdx="0" presStyleCnt="5"/>
      <dgm:spPr/>
      <dgm:t>
        <a:bodyPr/>
        <a:lstStyle/>
        <a:p>
          <a:endParaRPr lang="es-EC"/>
        </a:p>
      </dgm:t>
    </dgm:pt>
    <dgm:pt modelId="{E97EDD0A-F0CB-419D-AF2B-CB33B4BCCE69}" type="pres">
      <dgm:prSet presAssocID="{96C2784D-168B-41EA-8DD0-45C452AA30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655658-BFB2-46E4-972C-EDF5A8D55280}" type="pres">
      <dgm:prSet presAssocID="{96C2784D-168B-41EA-8DD0-45C452AA3081}" presName="dummy" presStyleCnt="0"/>
      <dgm:spPr/>
    </dgm:pt>
    <dgm:pt modelId="{7C8BFE14-A85E-4E27-B5EC-DE760D2F4F43}" type="pres">
      <dgm:prSet presAssocID="{9781113D-77E4-48BF-8E62-BC1170E36B25}" presName="sibTrans" presStyleLbl="sibTrans2D1" presStyleIdx="1" presStyleCnt="5"/>
      <dgm:spPr/>
      <dgm:t>
        <a:bodyPr/>
        <a:lstStyle/>
        <a:p>
          <a:endParaRPr lang="es-EC"/>
        </a:p>
      </dgm:t>
    </dgm:pt>
    <dgm:pt modelId="{FBDDFD27-F67C-417B-81A6-A8C4A1298BB2}" type="pres">
      <dgm:prSet presAssocID="{490655FC-7814-4755-AA87-B03F5924BD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968AE9-2A14-428E-A4ED-D6AECE656C00}" type="pres">
      <dgm:prSet presAssocID="{490655FC-7814-4755-AA87-B03F5924BD85}" presName="dummy" presStyleCnt="0"/>
      <dgm:spPr/>
    </dgm:pt>
    <dgm:pt modelId="{46D1754E-1979-414B-A917-BE1D095E2DAE}" type="pres">
      <dgm:prSet presAssocID="{236FDC7D-7CA7-4FC3-AD73-3069B0E70B3D}" presName="sibTrans" presStyleLbl="sibTrans2D1" presStyleIdx="2" presStyleCnt="5"/>
      <dgm:spPr/>
      <dgm:t>
        <a:bodyPr/>
        <a:lstStyle/>
        <a:p>
          <a:endParaRPr lang="es-EC"/>
        </a:p>
      </dgm:t>
    </dgm:pt>
    <dgm:pt modelId="{2F46FEA4-372B-4595-95D6-64164A9A644E}" type="pres">
      <dgm:prSet presAssocID="{611864B9-6BC2-45ED-A6BF-F3C9FFD2A2C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4161A9-764B-4EF6-808E-55284AFA1AE9}" type="pres">
      <dgm:prSet presAssocID="{611864B9-6BC2-45ED-A6BF-F3C9FFD2A2C1}" presName="dummy" presStyleCnt="0"/>
      <dgm:spPr/>
    </dgm:pt>
    <dgm:pt modelId="{761BAC88-786F-4B01-8DF2-1164C11A881A}" type="pres">
      <dgm:prSet presAssocID="{2E05E9F9-7F88-41C6-A454-BC84A8489346}" presName="sibTrans" presStyleLbl="sibTrans2D1" presStyleIdx="3" presStyleCnt="5"/>
      <dgm:spPr/>
      <dgm:t>
        <a:bodyPr/>
        <a:lstStyle/>
        <a:p>
          <a:endParaRPr lang="es-EC"/>
        </a:p>
      </dgm:t>
    </dgm:pt>
    <dgm:pt modelId="{A2350E97-92E7-4BAC-BA5C-0AE5B2467A75}" type="pres">
      <dgm:prSet presAssocID="{D141019F-3CFC-4B7C-ABC1-28884AE4E7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C31F90-623E-4E70-B2DC-5318692F8D91}" type="pres">
      <dgm:prSet presAssocID="{D141019F-3CFC-4B7C-ABC1-28884AE4E767}" presName="dummy" presStyleCnt="0"/>
      <dgm:spPr/>
    </dgm:pt>
    <dgm:pt modelId="{13143F52-DAA8-426D-AF3A-F2670E138525}" type="pres">
      <dgm:prSet presAssocID="{3661568E-16E1-48D9-8057-4BCA3A42DB3A}" presName="sibTrans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AFD220EE-538D-468D-921B-DA39D4274717}" type="presOf" srcId="{96C2784D-168B-41EA-8DD0-45C452AA3081}" destId="{E97EDD0A-F0CB-419D-AF2B-CB33B4BCCE69}" srcOrd="0" destOrd="0" presId="urn:microsoft.com/office/officeart/2005/8/layout/radial6"/>
    <dgm:cxn modelId="{66295406-4AF0-497A-96FC-CDB57618DFC8}" type="presOf" srcId="{490655FC-7814-4755-AA87-B03F5924BD85}" destId="{FBDDFD27-F67C-417B-81A6-A8C4A1298BB2}" srcOrd="0" destOrd="0" presId="urn:microsoft.com/office/officeart/2005/8/layout/radial6"/>
    <dgm:cxn modelId="{E000FA3E-CD60-464A-B75E-CD2A3BE3C38C}" type="presOf" srcId="{236FDC7D-7CA7-4FC3-AD73-3069B0E70B3D}" destId="{46D1754E-1979-414B-A917-BE1D095E2DAE}" srcOrd="0" destOrd="0" presId="urn:microsoft.com/office/officeart/2005/8/layout/radial6"/>
    <dgm:cxn modelId="{65660C01-A860-46AC-893B-7413F36CFD18}" type="presOf" srcId="{9524D1D6-4903-4331-9F58-C8988D039ED2}" destId="{D567AE2D-CED1-4774-9540-5E7BF25905C8}" srcOrd="0" destOrd="0" presId="urn:microsoft.com/office/officeart/2005/8/layout/radial6"/>
    <dgm:cxn modelId="{4D4D627D-4200-46FC-ACA3-ECE37A2F7DBE}" type="presOf" srcId="{611864B9-6BC2-45ED-A6BF-F3C9FFD2A2C1}" destId="{2F46FEA4-372B-4595-95D6-64164A9A644E}" srcOrd="0" destOrd="0" presId="urn:microsoft.com/office/officeart/2005/8/layout/radial6"/>
    <dgm:cxn modelId="{9335F078-7A1C-48C8-93BC-E7D41F7898D8}" srcId="{5A093C93-DF8A-4D51-9E47-71D7F7522C0C}" destId="{D141019F-3CFC-4B7C-ABC1-28884AE4E767}" srcOrd="4" destOrd="0" parTransId="{A36AB0AA-01EF-4323-91AD-702571DB1524}" sibTransId="{3661568E-16E1-48D9-8057-4BCA3A42DB3A}"/>
    <dgm:cxn modelId="{56B126C5-9E03-432E-BC01-4652E34CCC47}" srcId="{5A093C93-DF8A-4D51-9E47-71D7F7522C0C}" destId="{96C2784D-168B-41EA-8DD0-45C452AA3081}" srcOrd="1" destOrd="0" parTransId="{43AB590A-8F60-44E2-B145-FB2B6EC4A8C3}" sibTransId="{9781113D-77E4-48BF-8E62-BC1170E36B25}"/>
    <dgm:cxn modelId="{857DBBB0-5B38-41F9-A1A2-94EECA96C507}" type="presOf" srcId="{0C9837BD-F70C-4099-BE1A-EF6F7091CCD0}" destId="{77EE408B-697E-4D6B-BA83-851E0020157C}" srcOrd="0" destOrd="0" presId="urn:microsoft.com/office/officeart/2005/8/layout/radial6"/>
    <dgm:cxn modelId="{A6140314-E6D1-499B-9223-E9696537BC41}" srcId="{F81A5276-7CAB-48F0-90C4-C5523ACDEF85}" destId="{5A093C93-DF8A-4D51-9E47-71D7F7522C0C}" srcOrd="0" destOrd="0" parTransId="{B7E62FA6-2A98-49A8-8DAB-E6EDEF8294C7}" sibTransId="{29EE7345-907E-4C65-A997-9008C4C95BC9}"/>
    <dgm:cxn modelId="{A9D48FCC-51BE-4A9B-A393-D8FB1BCB4FF1}" type="presOf" srcId="{5A093C93-DF8A-4D51-9E47-71D7F7522C0C}" destId="{8D8D7C40-6B7C-46C6-99E5-10A1096C0494}" srcOrd="0" destOrd="0" presId="urn:microsoft.com/office/officeart/2005/8/layout/radial6"/>
    <dgm:cxn modelId="{3F6595F5-37B5-44B5-8C26-328ADEE143E9}" srcId="{5A093C93-DF8A-4D51-9E47-71D7F7522C0C}" destId="{611864B9-6BC2-45ED-A6BF-F3C9FFD2A2C1}" srcOrd="3" destOrd="0" parTransId="{6FFAFF80-AE87-4DE8-9DFD-C9069B9A5C90}" sibTransId="{2E05E9F9-7F88-41C6-A454-BC84A8489346}"/>
    <dgm:cxn modelId="{DD0538CB-58E4-43A4-BE1C-A11230E0DCC4}" type="presOf" srcId="{9781113D-77E4-48BF-8E62-BC1170E36B25}" destId="{7C8BFE14-A85E-4E27-B5EC-DE760D2F4F43}" srcOrd="0" destOrd="0" presId="urn:microsoft.com/office/officeart/2005/8/layout/radial6"/>
    <dgm:cxn modelId="{C4EC5C39-13D8-42D7-B573-2C3F2119406E}" srcId="{5A093C93-DF8A-4D51-9E47-71D7F7522C0C}" destId="{490655FC-7814-4755-AA87-B03F5924BD85}" srcOrd="2" destOrd="0" parTransId="{3194EF20-F5F4-4CDC-B58A-E204624C1E30}" sibTransId="{236FDC7D-7CA7-4FC3-AD73-3069B0E70B3D}"/>
    <dgm:cxn modelId="{36E88232-65D4-476D-9B33-80378023C711}" type="presOf" srcId="{D141019F-3CFC-4B7C-ABC1-28884AE4E767}" destId="{A2350E97-92E7-4BAC-BA5C-0AE5B2467A75}" srcOrd="0" destOrd="0" presId="urn:microsoft.com/office/officeart/2005/8/layout/radial6"/>
    <dgm:cxn modelId="{4B987D0F-A5DD-4CD8-97E2-29C5D7F0139A}" type="presOf" srcId="{F81A5276-7CAB-48F0-90C4-C5523ACDEF85}" destId="{35FBDE1C-AD6F-4480-A61B-DCE2A58711CB}" srcOrd="0" destOrd="0" presId="urn:microsoft.com/office/officeart/2005/8/layout/radial6"/>
    <dgm:cxn modelId="{2F0EDB6D-8245-4DD9-AEE2-F88CD6CB131F}" srcId="{5A093C93-DF8A-4D51-9E47-71D7F7522C0C}" destId="{0C9837BD-F70C-4099-BE1A-EF6F7091CCD0}" srcOrd="0" destOrd="0" parTransId="{25852396-9C0C-4700-9428-5A45CDB2D81D}" sibTransId="{9524D1D6-4903-4331-9F58-C8988D039ED2}"/>
    <dgm:cxn modelId="{06EFF7B8-266E-46DD-9AAA-524F1BAC1A6E}" type="presOf" srcId="{2E05E9F9-7F88-41C6-A454-BC84A8489346}" destId="{761BAC88-786F-4B01-8DF2-1164C11A881A}" srcOrd="0" destOrd="0" presId="urn:microsoft.com/office/officeart/2005/8/layout/radial6"/>
    <dgm:cxn modelId="{73E123DA-6211-4540-A46F-6FF12C0C94DF}" type="presOf" srcId="{3661568E-16E1-48D9-8057-4BCA3A42DB3A}" destId="{13143F52-DAA8-426D-AF3A-F2670E138525}" srcOrd="0" destOrd="0" presId="urn:microsoft.com/office/officeart/2005/8/layout/radial6"/>
    <dgm:cxn modelId="{4890D1DD-454B-4C4A-9CCC-FCA66736728A}" type="presParOf" srcId="{35FBDE1C-AD6F-4480-A61B-DCE2A58711CB}" destId="{8D8D7C40-6B7C-46C6-99E5-10A1096C0494}" srcOrd="0" destOrd="0" presId="urn:microsoft.com/office/officeart/2005/8/layout/radial6"/>
    <dgm:cxn modelId="{53855DC8-7495-4EB6-B805-E4EBFA5BD525}" type="presParOf" srcId="{35FBDE1C-AD6F-4480-A61B-DCE2A58711CB}" destId="{77EE408B-697E-4D6B-BA83-851E0020157C}" srcOrd="1" destOrd="0" presId="urn:microsoft.com/office/officeart/2005/8/layout/radial6"/>
    <dgm:cxn modelId="{D48930DB-C7E5-4A17-A766-E78D8A0A5D95}" type="presParOf" srcId="{35FBDE1C-AD6F-4480-A61B-DCE2A58711CB}" destId="{775A8A87-A5BC-4127-A3CF-EF7D7B6A296D}" srcOrd="2" destOrd="0" presId="urn:microsoft.com/office/officeart/2005/8/layout/radial6"/>
    <dgm:cxn modelId="{246AA9B8-F6C2-43F7-BF93-4C1EBC950452}" type="presParOf" srcId="{35FBDE1C-AD6F-4480-A61B-DCE2A58711CB}" destId="{D567AE2D-CED1-4774-9540-5E7BF25905C8}" srcOrd="3" destOrd="0" presId="urn:microsoft.com/office/officeart/2005/8/layout/radial6"/>
    <dgm:cxn modelId="{A4AD69ED-083C-4804-8D0A-E77A602AF95A}" type="presParOf" srcId="{35FBDE1C-AD6F-4480-A61B-DCE2A58711CB}" destId="{E97EDD0A-F0CB-419D-AF2B-CB33B4BCCE69}" srcOrd="4" destOrd="0" presId="urn:microsoft.com/office/officeart/2005/8/layout/radial6"/>
    <dgm:cxn modelId="{FCC13894-92A7-491C-B4ED-F0B1FD424AC1}" type="presParOf" srcId="{35FBDE1C-AD6F-4480-A61B-DCE2A58711CB}" destId="{BC655658-BFB2-46E4-972C-EDF5A8D55280}" srcOrd="5" destOrd="0" presId="urn:microsoft.com/office/officeart/2005/8/layout/radial6"/>
    <dgm:cxn modelId="{29920736-E2A4-494E-A940-137414FBDC54}" type="presParOf" srcId="{35FBDE1C-AD6F-4480-A61B-DCE2A58711CB}" destId="{7C8BFE14-A85E-4E27-B5EC-DE760D2F4F43}" srcOrd="6" destOrd="0" presId="urn:microsoft.com/office/officeart/2005/8/layout/radial6"/>
    <dgm:cxn modelId="{19ADD216-92C5-4033-8B25-F5B49D69CADF}" type="presParOf" srcId="{35FBDE1C-AD6F-4480-A61B-DCE2A58711CB}" destId="{FBDDFD27-F67C-417B-81A6-A8C4A1298BB2}" srcOrd="7" destOrd="0" presId="urn:microsoft.com/office/officeart/2005/8/layout/radial6"/>
    <dgm:cxn modelId="{0404A481-A093-4274-B620-055157A7BD6B}" type="presParOf" srcId="{35FBDE1C-AD6F-4480-A61B-DCE2A58711CB}" destId="{B4968AE9-2A14-428E-A4ED-D6AECE656C00}" srcOrd="8" destOrd="0" presId="urn:microsoft.com/office/officeart/2005/8/layout/radial6"/>
    <dgm:cxn modelId="{C9B22E5F-A866-4804-9040-51D5400D96F9}" type="presParOf" srcId="{35FBDE1C-AD6F-4480-A61B-DCE2A58711CB}" destId="{46D1754E-1979-414B-A917-BE1D095E2DAE}" srcOrd="9" destOrd="0" presId="urn:microsoft.com/office/officeart/2005/8/layout/radial6"/>
    <dgm:cxn modelId="{169F22DF-4F1D-4984-BCC4-2C0E8C3F60C9}" type="presParOf" srcId="{35FBDE1C-AD6F-4480-A61B-DCE2A58711CB}" destId="{2F46FEA4-372B-4595-95D6-64164A9A644E}" srcOrd="10" destOrd="0" presId="urn:microsoft.com/office/officeart/2005/8/layout/radial6"/>
    <dgm:cxn modelId="{0348B1F7-8050-41A1-90F8-7C74E3301F55}" type="presParOf" srcId="{35FBDE1C-AD6F-4480-A61B-DCE2A58711CB}" destId="{724161A9-764B-4EF6-808E-55284AFA1AE9}" srcOrd="11" destOrd="0" presId="urn:microsoft.com/office/officeart/2005/8/layout/radial6"/>
    <dgm:cxn modelId="{F7014A4B-77C6-4C54-8A5D-5D3286A8637C}" type="presParOf" srcId="{35FBDE1C-AD6F-4480-A61B-DCE2A58711CB}" destId="{761BAC88-786F-4B01-8DF2-1164C11A881A}" srcOrd="12" destOrd="0" presId="urn:microsoft.com/office/officeart/2005/8/layout/radial6"/>
    <dgm:cxn modelId="{2F712C96-850C-40CE-8F37-27372AFE6DDB}" type="presParOf" srcId="{35FBDE1C-AD6F-4480-A61B-DCE2A58711CB}" destId="{A2350E97-92E7-4BAC-BA5C-0AE5B2467A75}" srcOrd="13" destOrd="0" presId="urn:microsoft.com/office/officeart/2005/8/layout/radial6"/>
    <dgm:cxn modelId="{50D74B4A-60AE-4206-87E4-4EAE0C9DBA48}" type="presParOf" srcId="{35FBDE1C-AD6F-4480-A61B-DCE2A58711CB}" destId="{F1C31F90-623E-4E70-B2DC-5318692F8D91}" srcOrd="14" destOrd="0" presId="urn:microsoft.com/office/officeart/2005/8/layout/radial6"/>
    <dgm:cxn modelId="{65586A3A-9BEE-4FD0-B29C-2330EBE07EDB}" type="presParOf" srcId="{35FBDE1C-AD6F-4480-A61B-DCE2A58711CB}" destId="{13143F52-DAA8-426D-AF3A-F2670E13852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6C7C82-FBBB-402B-88F1-819FB5D75F5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0"/>
      <dgm:spPr/>
    </dgm:pt>
    <dgm:pt modelId="{62A777BA-BEE8-47BE-B584-A92B2188D7C4}">
      <dgm:prSet phldrT="[Texto]" phldr="1"/>
      <dgm:spPr/>
      <dgm:t>
        <a:bodyPr/>
        <a:lstStyle/>
        <a:p>
          <a:endParaRPr lang="es-ES"/>
        </a:p>
      </dgm:t>
    </dgm:pt>
    <dgm:pt modelId="{9422445E-7221-4C38-9D13-6CB04A59D70A}" type="parTrans" cxnId="{3D023E4C-7D1A-4809-A5A7-F7892D56FD31}">
      <dgm:prSet/>
      <dgm:spPr/>
      <dgm:t>
        <a:bodyPr/>
        <a:lstStyle/>
        <a:p>
          <a:endParaRPr lang="es-ES"/>
        </a:p>
      </dgm:t>
    </dgm:pt>
    <dgm:pt modelId="{76FF04C6-A1A0-4749-B31C-059CA6928C5B}" type="sibTrans" cxnId="{3D023E4C-7D1A-4809-A5A7-F7892D56FD31}">
      <dgm:prSet/>
      <dgm:spPr/>
      <dgm:t>
        <a:bodyPr/>
        <a:lstStyle/>
        <a:p>
          <a:endParaRPr lang="es-ES"/>
        </a:p>
      </dgm:t>
    </dgm:pt>
    <dgm:pt modelId="{0C68F324-4463-4B60-90CA-0359B7BA68D2}">
      <dgm:prSet phldrT="[Texto]" phldr="1"/>
      <dgm:spPr/>
      <dgm:t>
        <a:bodyPr/>
        <a:lstStyle/>
        <a:p>
          <a:endParaRPr lang="es-ES"/>
        </a:p>
      </dgm:t>
    </dgm:pt>
    <dgm:pt modelId="{6BC350C8-E338-416B-8A3E-0019B11B3997}" type="parTrans" cxnId="{C665F103-43CE-4C10-A20B-1836F4A8E214}">
      <dgm:prSet/>
      <dgm:spPr/>
      <dgm:t>
        <a:bodyPr/>
        <a:lstStyle/>
        <a:p>
          <a:endParaRPr lang="es-ES"/>
        </a:p>
      </dgm:t>
    </dgm:pt>
    <dgm:pt modelId="{DAF36374-4835-4258-B12B-804DD592B241}" type="sibTrans" cxnId="{C665F103-43CE-4C10-A20B-1836F4A8E214}">
      <dgm:prSet/>
      <dgm:spPr/>
      <dgm:t>
        <a:bodyPr/>
        <a:lstStyle/>
        <a:p>
          <a:endParaRPr lang="es-ES"/>
        </a:p>
      </dgm:t>
    </dgm:pt>
    <dgm:pt modelId="{9F0C4E3B-F109-4651-9DCD-81D99D52A2FC}">
      <dgm:prSet phldrT="[Texto]" phldr="1"/>
      <dgm:spPr/>
      <dgm:t>
        <a:bodyPr/>
        <a:lstStyle/>
        <a:p>
          <a:endParaRPr lang="es-ES"/>
        </a:p>
      </dgm:t>
    </dgm:pt>
    <dgm:pt modelId="{19770F2C-8966-4C4A-BC96-A254131D5DFF}" type="parTrans" cxnId="{DB572F58-2D91-45F5-AB98-C58E773C75D2}">
      <dgm:prSet/>
      <dgm:spPr/>
      <dgm:t>
        <a:bodyPr/>
        <a:lstStyle/>
        <a:p>
          <a:endParaRPr lang="es-ES"/>
        </a:p>
      </dgm:t>
    </dgm:pt>
    <dgm:pt modelId="{1965C448-7A2F-4CC8-A4B9-19101A62A529}" type="sibTrans" cxnId="{DB572F58-2D91-45F5-AB98-C58E773C75D2}">
      <dgm:prSet/>
      <dgm:spPr/>
      <dgm:t>
        <a:bodyPr/>
        <a:lstStyle/>
        <a:p>
          <a:endParaRPr lang="es-ES"/>
        </a:p>
      </dgm:t>
    </dgm:pt>
    <dgm:pt modelId="{16B7C510-30C9-4932-A07D-310FFB947E3D}" type="pres">
      <dgm:prSet presAssocID="{CF6C7C82-FBBB-402B-88F1-819FB5D75F52}" presName="Name0" presStyleCnt="0">
        <dgm:presLayoutVars>
          <dgm:dir/>
          <dgm:resizeHandles val="exact"/>
        </dgm:presLayoutVars>
      </dgm:prSet>
      <dgm:spPr/>
    </dgm:pt>
    <dgm:pt modelId="{F6B6E0C8-5792-4C45-A524-49F5E48420AA}" type="pres">
      <dgm:prSet presAssocID="{CF6C7C82-FBBB-402B-88F1-819FB5D75F52}" presName="arrow" presStyleLbl="bgShp" presStyleIdx="0" presStyleCnt="1"/>
      <dgm:spPr/>
    </dgm:pt>
    <dgm:pt modelId="{5A87306A-E74C-43F0-BB81-4BAA891E9118}" type="pres">
      <dgm:prSet presAssocID="{CF6C7C82-FBBB-402B-88F1-819FB5D75F52}" presName="points" presStyleCnt="0"/>
      <dgm:spPr/>
    </dgm:pt>
    <dgm:pt modelId="{40A7EA79-6168-4D28-8A73-37933D4DA3BA}" type="pres">
      <dgm:prSet presAssocID="{62A777BA-BEE8-47BE-B584-A92B2188D7C4}" presName="compositeA" presStyleCnt="0"/>
      <dgm:spPr/>
    </dgm:pt>
    <dgm:pt modelId="{A5AD3DAB-FCCF-413B-9756-B47ADE4E3EA6}" type="pres">
      <dgm:prSet presAssocID="{62A777BA-BEE8-47BE-B584-A92B2188D7C4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FE8766-CFBE-49EF-9698-A1CFBCC0DD33}" type="pres">
      <dgm:prSet presAssocID="{62A777BA-BEE8-47BE-B584-A92B2188D7C4}" presName="circleA" presStyleLbl="node1" presStyleIdx="0" presStyleCnt="3"/>
      <dgm:spPr/>
    </dgm:pt>
    <dgm:pt modelId="{3A51C522-26BA-435A-8D93-C8AE97D82FC1}" type="pres">
      <dgm:prSet presAssocID="{62A777BA-BEE8-47BE-B584-A92B2188D7C4}" presName="spaceA" presStyleCnt="0"/>
      <dgm:spPr/>
    </dgm:pt>
    <dgm:pt modelId="{A2A7B9E7-13B4-4DD7-80D9-24B99453ED92}" type="pres">
      <dgm:prSet presAssocID="{76FF04C6-A1A0-4749-B31C-059CA6928C5B}" presName="space" presStyleCnt="0"/>
      <dgm:spPr/>
    </dgm:pt>
    <dgm:pt modelId="{FE310F18-B05F-4476-9104-5EA467B0C58F}" type="pres">
      <dgm:prSet presAssocID="{0C68F324-4463-4B60-90CA-0359B7BA68D2}" presName="compositeB" presStyleCnt="0"/>
      <dgm:spPr/>
    </dgm:pt>
    <dgm:pt modelId="{178CDF65-71D7-4D71-B9F2-14414E644293}" type="pres">
      <dgm:prSet presAssocID="{0C68F324-4463-4B60-90CA-0359B7BA68D2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CA7E09-954D-4596-A392-505F80A649E2}" type="pres">
      <dgm:prSet presAssocID="{0C68F324-4463-4B60-90CA-0359B7BA68D2}" presName="circleB" presStyleLbl="node1" presStyleIdx="1" presStyleCnt="3"/>
      <dgm:spPr/>
    </dgm:pt>
    <dgm:pt modelId="{E1A84A1A-6D14-4797-9154-A8563CB45D0B}" type="pres">
      <dgm:prSet presAssocID="{0C68F324-4463-4B60-90CA-0359B7BA68D2}" presName="spaceB" presStyleCnt="0"/>
      <dgm:spPr/>
    </dgm:pt>
    <dgm:pt modelId="{9AB1C0CE-07EF-455F-9A2E-F5832AB1A1E7}" type="pres">
      <dgm:prSet presAssocID="{DAF36374-4835-4258-B12B-804DD592B241}" presName="space" presStyleCnt="0"/>
      <dgm:spPr/>
    </dgm:pt>
    <dgm:pt modelId="{33309727-5300-4BF0-ABB6-4A66A54C55A5}" type="pres">
      <dgm:prSet presAssocID="{9F0C4E3B-F109-4651-9DCD-81D99D52A2FC}" presName="compositeA" presStyleCnt="0"/>
      <dgm:spPr/>
    </dgm:pt>
    <dgm:pt modelId="{E6241C70-9715-4F8E-8229-781B5DFCB598}" type="pres">
      <dgm:prSet presAssocID="{9F0C4E3B-F109-4651-9DCD-81D99D52A2FC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E55073-4F46-4D4D-81D6-50D2E34ACAAE}" type="pres">
      <dgm:prSet presAssocID="{9F0C4E3B-F109-4651-9DCD-81D99D52A2FC}" presName="circleA" presStyleLbl="node1" presStyleIdx="2" presStyleCnt="3"/>
      <dgm:spPr/>
    </dgm:pt>
    <dgm:pt modelId="{FF4B7222-CF9F-4E14-A370-B88DD681CD84}" type="pres">
      <dgm:prSet presAssocID="{9F0C4E3B-F109-4651-9DCD-81D99D52A2FC}" presName="spaceA" presStyleCnt="0"/>
      <dgm:spPr/>
    </dgm:pt>
  </dgm:ptLst>
  <dgm:cxnLst>
    <dgm:cxn modelId="{DB572F58-2D91-45F5-AB98-C58E773C75D2}" srcId="{CF6C7C82-FBBB-402B-88F1-819FB5D75F52}" destId="{9F0C4E3B-F109-4651-9DCD-81D99D52A2FC}" srcOrd="2" destOrd="0" parTransId="{19770F2C-8966-4C4A-BC96-A254131D5DFF}" sibTransId="{1965C448-7A2F-4CC8-A4B9-19101A62A529}"/>
    <dgm:cxn modelId="{C665F103-43CE-4C10-A20B-1836F4A8E214}" srcId="{CF6C7C82-FBBB-402B-88F1-819FB5D75F52}" destId="{0C68F324-4463-4B60-90CA-0359B7BA68D2}" srcOrd="1" destOrd="0" parTransId="{6BC350C8-E338-416B-8A3E-0019B11B3997}" sibTransId="{DAF36374-4835-4258-B12B-804DD592B241}"/>
    <dgm:cxn modelId="{BB98542D-1A24-4271-A921-2C9541176EE9}" type="presOf" srcId="{CF6C7C82-FBBB-402B-88F1-819FB5D75F52}" destId="{16B7C510-30C9-4932-A07D-310FFB947E3D}" srcOrd="0" destOrd="0" presId="urn:microsoft.com/office/officeart/2005/8/layout/hProcess11"/>
    <dgm:cxn modelId="{B16FE09A-3AC3-42DE-A430-BB6CEE9EC5EF}" type="presOf" srcId="{62A777BA-BEE8-47BE-B584-A92B2188D7C4}" destId="{A5AD3DAB-FCCF-413B-9756-B47ADE4E3EA6}" srcOrd="0" destOrd="0" presId="urn:microsoft.com/office/officeart/2005/8/layout/hProcess11"/>
    <dgm:cxn modelId="{8B7A188A-685B-44EA-9B90-BF447894A416}" type="presOf" srcId="{0C68F324-4463-4B60-90CA-0359B7BA68D2}" destId="{178CDF65-71D7-4D71-B9F2-14414E644293}" srcOrd="0" destOrd="0" presId="urn:microsoft.com/office/officeart/2005/8/layout/hProcess11"/>
    <dgm:cxn modelId="{3D023E4C-7D1A-4809-A5A7-F7892D56FD31}" srcId="{CF6C7C82-FBBB-402B-88F1-819FB5D75F52}" destId="{62A777BA-BEE8-47BE-B584-A92B2188D7C4}" srcOrd="0" destOrd="0" parTransId="{9422445E-7221-4C38-9D13-6CB04A59D70A}" sibTransId="{76FF04C6-A1A0-4749-B31C-059CA6928C5B}"/>
    <dgm:cxn modelId="{1F80778D-E573-41F6-98C2-250A5D388A63}" type="presOf" srcId="{9F0C4E3B-F109-4651-9DCD-81D99D52A2FC}" destId="{E6241C70-9715-4F8E-8229-781B5DFCB598}" srcOrd="0" destOrd="0" presId="urn:microsoft.com/office/officeart/2005/8/layout/hProcess11"/>
    <dgm:cxn modelId="{3342E7FE-9382-4409-B51C-EDC70E1B42FD}" type="presParOf" srcId="{16B7C510-30C9-4932-A07D-310FFB947E3D}" destId="{F6B6E0C8-5792-4C45-A524-49F5E48420AA}" srcOrd="0" destOrd="0" presId="urn:microsoft.com/office/officeart/2005/8/layout/hProcess11"/>
    <dgm:cxn modelId="{005B4B5F-A9DA-4067-8285-F3709EA89F2B}" type="presParOf" srcId="{16B7C510-30C9-4932-A07D-310FFB947E3D}" destId="{5A87306A-E74C-43F0-BB81-4BAA891E9118}" srcOrd="1" destOrd="0" presId="urn:microsoft.com/office/officeart/2005/8/layout/hProcess11"/>
    <dgm:cxn modelId="{8DCD8615-F623-4D2B-9E53-4040DD26916C}" type="presParOf" srcId="{5A87306A-E74C-43F0-BB81-4BAA891E9118}" destId="{40A7EA79-6168-4D28-8A73-37933D4DA3BA}" srcOrd="0" destOrd="0" presId="urn:microsoft.com/office/officeart/2005/8/layout/hProcess11"/>
    <dgm:cxn modelId="{E506C8A3-CF17-48AF-89C0-6CF05AC9A4EF}" type="presParOf" srcId="{40A7EA79-6168-4D28-8A73-37933D4DA3BA}" destId="{A5AD3DAB-FCCF-413B-9756-B47ADE4E3EA6}" srcOrd="0" destOrd="0" presId="urn:microsoft.com/office/officeart/2005/8/layout/hProcess11"/>
    <dgm:cxn modelId="{64B4A306-45E8-4C42-A656-9A4684476AA8}" type="presParOf" srcId="{40A7EA79-6168-4D28-8A73-37933D4DA3BA}" destId="{25FE8766-CFBE-49EF-9698-A1CFBCC0DD33}" srcOrd="1" destOrd="0" presId="urn:microsoft.com/office/officeart/2005/8/layout/hProcess11"/>
    <dgm:cxn modelId="{76B03A9E-1A76-408B-9DF9-C3C083B881A6}" type="presParOf" srcId="{40A7EA79-6168-4D28-8A73-37933D4DA3BA}" destId="{3A51C522-26BA-435A-8D93-C8AE97D82FC1}" srcOrd="2" destOrd="0" presId="urn:microsoft.com/office/officeart/2005/8/layout/hProcess11"/>
    <dgm:cxn modelId="{17C89C4F-904B-485F-BCAE-ABBEFFA9948C}" type="presParOf" srcId="{5A87306A-E74C-43F0-BB81-4BAA891E9118}" destId="{A2A7B9E7-13B4-4DD7-80D9-24B99453ED92}" srcOrd="1" destOrd="0" presId="urn:microsoft.com/office/officeart/2005/8/layout/hProcess11"/>
    <dgm:cxn modelId="{E56F18D4-DB68-4CB9-B8D8-9A821CA0643F}" type="presParOf" srcId="{5A87306A-E74C-43F0-BB81-4BAA891E9118}" destId="{FE310F18-B05F-4476-9104-5EA467B0C58F}" srcOrd="2" destOrd="0" presId="urn:microsoft.com/office/officeart/2005/8/layout/hProcess11"/>
    <dgm:cxn modelId="{19A63A58-2D8B-43FD-9AE8-08917CEA6422}" type="presParOf" srcId="{FE310F18-B05F-4476-9104-5EA467B0C58F}" destId="{178CDF65-71D7-4D71-B9F2-14414E644293}" srcOrd="0" destOrd="0" presId="urn:microsoft.com/office/officeart/2005/8/layout/hProcess11"/>
    <dgm:cxn modelId="{2FB27481-3E6E-4327-ABB8-566E47A7E792}" type="presParOf" srcId="{FE310F18-B05F-4476-9104-5EA467B0C58F}" destId="{C1CA7E09-954D-4596-A392-505F80A649E2}" srcOrd="1" destOrd="0" presId="urn:microsoft.com/office/officeart/2005/8/layout/hProcess11"/>
    <dgm:cxn modelId="{191C20E2-EF8E-499D-90F0-01BC0BE26E20}" type="presParOf" srcId="{FE310F18-B05F-4476-9104-5EA467B0C58F}" destId="{E1A84A1A-6D14-4797-9154-A8563CB45D0B}" srcOrd="2" destOrd="0" presId="urn:microsoft.com/office/officeart/2005/8/layout/hProcess11"/>
    <dgm:cxn modelId="{50AAFD93-D71F-4195-A2BA-E7E7D733DB58}" type="presParOf" srcId="{5A87306A-E74C-43F0-BB81-4BAA891E9118}" destId="{9AB1C0CE-07EF-455F-9A2E-F5832AB1A1E7}" srcOrd="3" destOrd="0" presId="urn:microsoft.com/office/officeart/2005/8/layout/hProcess11"/>
    <dgm:cxn modelId="{3078DBB4-8879-4D68-9ACA-282B176C272C}" type="presParOf" srcId="{5A87306A-E74C-43F0-BB81-4BAA891E9118}" destId="{33309727-5300-4BF0-ABB6-4A66A54C55A5}" srcOrd="4" destOrd="0" presId="urn:microsoft.com/office/officeart/2005/8/layout/hProcess11"/>
    <dgm:cxn modelId="{61ECCB2A-4639-4297-8FF9-0EFF2756A4E2}" type="presParOf" srcId="{33309727-5300-4BF0-ABB6-4A66A54C55A5}" destId="{E6241C70-9715-4F8E-8229-781B5DFCB598}" srcOrd="0" destOrd="0" presId="urn:microsoft.com/office/officeart/2005/8/layout/hProcess11"/>
    <dgm:cxn modelId="{9764556D-D571-4020-96CA-E22DB1C607C3}" type="presParOf" srcId="{33309727-5300-4BF0-ABB6-4A66A54C55A5}" destId="{37E55073-4F46-4D4D-81D6-50D2E34ACAAE}" srcOrd="1" destOrd="0" presId="urn:microsoft.com/office/officeart/2005/8/layout/hProcess11"/>
    <dgm:cxn modelId="{27405449-A431-441D-99A2-64FF2A7451FF}" type="presParOf" srcId="{33309727-5300-4BF0-ABB6-4A66A54C55A5}" destId="{FF4B7222-CF9F-4E14-A370-B88DD681CD8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44876B-04FF-494D-BC7E-41B2FDF039E3}" type="doc">
      <dgm:prSet loTypeId="urn:microsoft.com/office/officeart/2005/8/layout/hProcess11" loCatId="process" qsTypeId="urn:microsoft.com/office/officeart/2005/8/quickstyle/simple5" qsCatId="simple" csTypeId="urn:microsoft.com/office/officeart/2005/8/colors/accent0_3" csCatId="mainScheme" phldr="1"/>
      <dgm:spPr/>
    </dgm:pt>
    <dgm:pt modelId="{EC652FDD-4E1D-4C47-971A-33B185AE567A}">
      <dgm:prSet phldrT="[Texto]" custT="1"/>
      <dgm:spPr/>
      <dgm:t>
        <a:bodyPr/>
        <a:lstStyle/>
        <a:p>
          <a:r>
            <a:rPr lang="es-ES" sz="1000" b="1" dirty="0" smtClean="0">
              <a:solidFill>
                <a:schemeClr val="tx2"/>
              </a:solidFill>
            </a:rPr>
            <a:t>Reunión</a:t>
          </a:r>
          <a:r>
            <a:rPr lang="es-ES" sz="1000" b="1" dirty="0" smtClean="0"/>
            <a:t> </a:t>
          </a:r>
          <a:r>
            <a:rPr lang="es-ES" sz="1000" dirty="0" smtClean="0"/>
            <a:t>con </a:t>
          </a:r>
          <a:r>
            <a:rPr lang="es-ES" sz="1000" b="0" dirty="0" smtClean="0"/>
            <a:t>cada una </a:t>
          </a:r>
          <a:r>
            <a:rPr lang="es-ES" sz="1000" dirty="0" smtClean="0"/>
            <a:t>de las </a:t>
          </a:r>
          <a:r>
            <a:rPr lang="es-ES" sz="1000" b="1" dirty="0" smtClean="0">
              <a:solidFill>
                <a:schemeClr val="tx2"/>
              </a:solidFill>
            </a:rPr>
            <a:t>entidades</a:t>
          </a:r>
          <a:r>
            <a:rPr lang="es-ES" sz="1000" dirty="0" smtClean="0"/>
            <a:t> </a:t>
          </a:r>
          <a:r>
            <a:rPr lang="es-ES" sz="1000" b="1" dirty="0" smtClean="0">
              <a:solidFill>
                <a:schemeClr val="tx2"/>
              </a:solidFill>
            </a:rPr>
            <a:t>MDQ </a:t>
          </a:r>
          <a:r>
            <a:rPr lang="es-ES" sz="1000" b="0" dirty="0" smtClean="0">
              <a:solidFill>
                <a:schemeClr val="tx1"/>
              </a:solidFill>
            </a:rPr>
            <a:t>en</a:t>
          </a:r>
          <a:r>
            <a:rPr lang="es-ES" sz="1000" b="0" dirty="0" smtClean="0">
              <a:solidFill>
                <a:schemeClr val="tx2"/>
              </a:solidFill>
            </a:rPr>
            <a:t> </a:t>
          </a:r>
          <a:r>
            <a:rPr lang="es-ES" sz="1000" dirty="0" smtClean="0"/>
            <a:t>relación al Plan</a:t>
          </a:r>
        </a:p>
      </dgm:t>
    </dgm:pt>
    <dgm:pt modelId="{3F2A703D-ACF1-4499-AC6F-94B9E77CD476}" type="parTrans" cxnId="{FE9EC0D3-8E43-4BEE-84EC-EF535A925EFF}">
      <dgm:prSet/>
      <dgm:spPr/>
      <dgm:t>
        <a:bodyPr/>
        <a:lstStyle/>
        <a:p>
          <a:endParaRPr lang="es-ES"/>
        </a:p>
      </dgm:t>
    </dgm:pt>
    <dgm:pt modelId="{E8630568-461E-45F3-A378-E5D918E807AB}" type="sibTrans" cxnId="{FE9EC0D3-8E43-4BEE-84EC-EF535A925EFF}">
      <dgm:prSet/>
      <dgm:spPr/>
      <dgm:t>
        <a:bodyPr/>
        <a:lstStyle/>
        <a:p>
          <a:endParaRPr lang="es-ES"/>
        </a:p>
      </dgm:t>
    </dgm:pt>
    <dgm:pt modelId="{76F73C8B-E10A-4840-B936-0DCEBCF099E9}">
      <dgm:prSet phldrT="[Texto]" custT="1"/>
      <dgm:spPr/>
      <dgm:t>
        <a:bodyPr/>
        <a:lstStyle/>
        <a:p>
          <a:r>
            <a:rPr lang="es-ES" sz="1000" b="1" dirty="0" smtClean="0">
              <a:solidFill>
                <a:schemeClr val="tx2"/>
              </a:solidFill>
            </a:rPr>
            <a:t>Mesas </a:t>
          </a:r>
          <a:r>
            <a:rPr lang="es-ES" sz="1000" dirty="0" smtClean="0">
              <a:solidFill>
                <a:schemeClr val="tx2"/>
              </a:solidFill>
            </a:rPr>
            <a:t>de  </a:t>
          </a:r>
          <a:r>
            <a:rPr lang="es-ES" sz="1000" b="1" dirty="0" smtClean="0">
              <a:solidFill>
                <a:schemeClr val="tx2"/>
              </a:solidFill>
            </a:rPr>
            <a:t>trabajo</a:t>
          </a:r>
          <a:r>
            <a:rPr lang="es-ES" sz="1000" dirty="0" smtClean="0">
              <a:solidFill>
                <a:schemeClr val="tx2"/>
              </a:solidFill>
            </a:rPr>
            <a:t> </a:t>
          </a:r>
          <a:r>
            <a:rPr lang="es-ES" sz="1000" dirty="0" smtClean="0"/>
            <a:t>con las entidades MDQ</a:t>
          </a:r>
          <a:endParaRPr lang="es-ES" sz="1000" dirty="0"/>
        </a:p>
      </dgm:t>
    </dgm:pt>
    <dgm:pt modelId="{EF2610D3-229D-48B1-8EC1-0E98460F6D25}" type="parTrans" cxnId="{7BEAFD9F-12CB-4A45-9327-1A183A34DE16}">
      <dgm:prSet/>
      <dgm:spPr/>
      <dgm:t>
        <a:bodyPr/>
        <a:lstStyle/>
        <a:p>
          <a:endParaRPr lang="es-ES"/>
        </a:p>
      </dgm:t>
    </dgm:pt>
    <dgm:pt modelId="{871B0576-C1AF-417C-8E72-EA2C67A74C25}" type="sibTrans" cxnId="{7BEAFD9F-12CB-4A45-9327-1A183A34DE16}">
      <dgm:prSet/>
      <dgm:spPr/>
      <dgm:t>
        <a:bodyPr/>
        <a:lstStyle/>
        <a:p>
          <a:endParaRPr lang="es-ES"/>
        </a:p>
      </dgm:t>
    </dgm:pt>
    <dgm:pt modelId="{95ED2207-3516-4906-AF33-D844A722E433}">
      <dgm:prSet phldrT="[Texto]" custT="1"/>
      <dgm:spPr/>
      <dgm:t>
        <a:bodyPr/>
        <a:lstStyle/>
        <a:p>
          <a:r>
            <a:rPr lang="es-ES" sz="900" b="1" dirty="0" smtClean="0">
              <a:solidFill>
                <a:schemeClr val="tx2"/>
              </a:solidFill>
            </a:rPr>
            <a:t>Memoria Técnica.</a:t>
          </a:r>
          <a:endParaRPr lang="es-ES" sz="900" dirty="0" smtClean="0"/>
        </a:p>
      </dgm:t>
    </dgm:pt>
    <dgm:pt modelId="{B8A78D97-3603-402A-B6C7-C9FFEBAE432F}" type="parTrans" cxnId="{44EFBC42-510D-4B7F-849E-A0FD30A077A3}">
      <dgm:prSet/>
      <dgm:spPr/>
      <dgm:t>
        <a:bodyPr/>
        <a:lstStyle/>
        <a:p>
          <a:endParaRPr lang="es-ES"/>
        </a:p>
      </dgm:t>
    </dgm:pt>
    <dgm:pt modelId="{124ADBDE-EEFD-48B8-B07A-C187FED0FB54}" type="sibTrans" cxnId="{44EFBC42-510D-4B7F-849E-A0FD30A077A3}">
      <dgm:prSet/>
      <dgm:spPr/>
      <dgm:t>
        <a:bodyPr/>
        <a:lstStyle/>
        <a:p>
          <a:endParaRPr lang="es-ES"/>
        </a:p>
      </dgm:t>
    </dgm:pt>
    <dgm:pt modelId="{7FEC9A3A-9541-47EF-9257-5B83D2D81C9C}">
      <dgm:prSet phldrT="[Texto]" custT="1"/>
      <dgm:spPr/>
      <dgm:t>
        <a:bodyPr/>
        <a:lstStyle/>
        <a:p>
          <a:r>
            <a:rPr lang="es-ES" sz="1000" b="1" dirty="0" smtClean="0">
              <a:solidFill>
                <a:srgbClr val="C00000"/>
              </a:solidFill>
            </a:rPr>
            <a:t>Talleres de socialización. </a:t>
          </a:r>
          <a:r>
            <a:rPr lang="es-ES" sz="1000" b="0" dirty="0" smtClean="0">
              <a:solidFill>
                <a:schemeClr val="tx1"/>
              </a:solidFill>
            </a:rPr>
            <a:t>Feb-mar / 2019.</a:t>
          </a:r>
          <a:endParaRPr lang="es-ES" sz="1000" b="0" dirty="0">
            <a:solidFill>
              <a:schemeClr val="tx1"/>
            </a:solidFill>
          </a:endParaRPr>
        </a:p>
      </dgm:t>
    </dgm:pt>
    <dgm:pt modelId="{0711A6EB-87B3-492A-BC16-9E6F2F1995C3}" type="parTrans" cxnId="{56FC2B5D-5AD8-40E2-AEFE-FE9A30F45171}">
      <dgm:prSet/>
      <dgm:spPr/>
      <dgm:t>
        <a:bodyPr/>
        <a:lstStyle/>
        <a:p>
          <a:endParaRPr lang="es-ES"/>
        </a:p>
      </dgm:t>
    </dgm:pt>
    <dgm:pt modelId="{DAF22476-070A-42D7-A9F8-B70050350FF4}" type="sibTrans" cxnId="{56FC2B5D-5AD8-40E2-AEFE-FE9A30F45171}">
      <dgm:prSet/>
      <dgm:spPr/>
      <dgm:t>
        <a:bodyPr/>
        <a:lstStyle/>
        <a:p>
          <a:endParaRPr lang="es-ES"/>
        </a:p>
      </dgm:t>
    </dgm:pt>
    <dgm:pt modelId="{93DFFB9C-4C14-4F3D-A622-BEF34DB75C23}">
      <dgm:prSet phldrT="[Texto]" custT="1"/>
      <dgm:spPr/>
      <dgm:t>
        <a:bodyPr/>
        <a:lstStyle/>
        <a:p>
          <a:endParaRPr lang="es-ES" sz="1000" dirty="0" smtClean="0"/>
        </a:p>
        <a:p>
          <a:r>
            <a:rPr lang="es-ES" sz="1000" b="1" dirty="0" smtClean="0">
              <a:solidFill>
                <a:srgbClr val="C00000"/>
              </a:solidFill>
            </a:rPr>
            <a:t>Comisión de Suelo</a:t>
          </a:r>
        </a:p>
        <a:p>
          <a:r>
            <a:rPr lang="es-ES" sz="1000" b="0" dirty="0" smtClean="0">
              <a:solidFill>
                <a:schemeClr val="tx1"/>
              </a:solidFill>
            </a:rPr>
            <a:t>Marzo /19</a:t>
          </a:r>
        </a:p>
        <a:p>
          <a:endParaRPr lang="es-ES" sz="1000" dirty="0" smtClean="0"/>
        </a:p>
        <a:p>
          <a:endParaRPr lang="es-ES" sz="1000" dirty="0"/>
        </a:p>
      </dgm:t>
    </dgm:pt>
    <dgm:pt modelId="{C6B8A759-71EF-40E1-8E3F-C4F9FED84252}" type="parTrans" cxnId="{184BA518-BD5A-40D0-A0E3-EB03631B6984}">
      <dgm:prSet/>
      <dgm:spPr/>
      <dgm:t>
        <a:bodyPr/>
        <a:lstStyle/>
        <a:p>
          <a:endParaRPr lang="es-ES"/>
        </a:p>
      </dgm:t>
    </dgm:pt>
    <dgm:pt modelId="{6235C5DA-9012-43A2-9DA7-CF21C00D569F}" type="sibTrans" cxnId="{184BA518-BD5A-40D0-A0E3-EB03631B6984}">
      <dgm:prSet/>
      <dgm:spPr/>
      <dgm:t>
        <a:bodyPr/>
        <a:lstStyle/>
        <a:p>
          <a:endParaRPr lang="es-ES"/>
        </a:p>
      </dgm:t>
    </dgm:pt>
    <dgm:pt modelId="{B4CB0C25-6DCF-4ED4-ADE9-CE607060DA4D}">
      <dgm:prSet phldrT="[Texto]" custT="1"/>
      <dgm:spPr/>
      <dgm:t>
        <a:bodyPr/>
        <a:lstStyle/>
        <a:p>
          <a:r>
            <a:rPr lang="es-ES" sz="1000" dirty="0" smtClean="0"/>
            <a:t>Síntesis y premisas técnicas de actuación.</a:t>
          </a:r>
          <a:endParaRPr lang="es-ES" sz="1000" dirty="0"/>
        </a:p>
      </dgm:t>
    </dgm:pt>
    <dgm:pt modelId="{C8B110E0-FF6C-4067-9BB3-FA1309EAC306}" type="parTrans" cxnId="{E4567E14-6438-428C-A8B1-044E417FAF29}">
      <dgm:prSet/>
      <dgm:spPr/>
      <dgm:t>
        <a:bodyPr/>
        <a:lstStyle/>
        <a:p>
          <a:endParaRPr lang="es-ES"/>
        </a:p>
      </dgm:t>
    </dgm:pt>
    <dgm:pt modelId="{52D9D275-8B6D-4827-A064-EAFF7F763199}" type="sibTrans" cxnId="{E4567E14-6438-428C-A8B1-044E417FAF29}">
      <dgm:prSet/>
      <dgm:spPr/>
      <dgm:t>
        <a:bodyPr/>
        <a:lstStyle/>
        <a:p>
          <a:endParaRPr lang="es-ES"/>
        </a:p>
      </dgm:t>
    </dgm:pt>
    <dgm:pt modelId="{1B505E2F-4019-43FC-913A-3900EF24C769}">
      <dgm:prSet phldrT="[Texto]" custT="1"/>
      <dgm:spPr/>
      <dgm:t>
        <a:bodyPr/>
        <a:lstStyle/>
        <a:p>
          <a:r>
            <a:rPr lang="es-ES" sz="1000" dirty="0" smtClean="0"/>
            <a:t>Consolidar </a:t>
          </a:r>
          <a:r>
            <a:rPr lang="es-ES" sz="1000" dirty="0" err="1" smtClean="0"/>
            <a:t>diagnóstic</a:t>
          </a:r>
          <a:r>
            <a:rPr lang="es-ES" sz="1000" dirty="0" smtClean="0"/>
            <a:t> (PUCE).</a:t>
          </a:r>
          <a:endParaRPr lang="es-ES" sz="1000" dirty="0"/>
        </a:p>
      </dgm:t>
    </dgm:pt>
    <dgm:pt modelId="{725A2088-65DB-4BA8-BEA7-0B8530253129}" type="parTrans" cxnId="{80DC656B-8CD1-4FDA-ACE0-01326A790DA9}">
      <dgm:prSet/>
      <dgm:spPr/>
      <dgm:t>
        <a:bodyPr/>
        <a:lstStyle/>
        <a:p>
          <a:endParaRPr lang="es-EC"/>
        </a:p>
      </dgm:t>
    </dgm:pt>
    <dgm:pt modelId="{CC834468-83B9-4393-BEFD-CA21924DAD47}" type="sibTrans" cxnId="{80DC656B-8CD1-4FDA-ACE0-01326A790DA9}">
      <dgm:prSet/>
      <dgm:spPr/>
      <dgm:t>
        <a:bodyPr/>
        <a:lstStyle/>
        <a:p>
          <a:endParaRPr lang="es-EC"/>
        </a:p>
      </dgm:t>
    </dgm:pt>
    <dgm:pt modelId="{21826D9D-99F7-4D45-B30D-75E8337162DE}">
      <dgm:prSet phldrT="[Texto]" custT="1"/>
      <dgm:spPr/>
      <dgm:t>
        <a:bodyPr/>
        <a:lstStyle/>
        <a:p>
          <a:r>
            <a:rPr lang="es-ES" sz="900" b="1" dirty="0" smtClean="0">
              <a:solidFill>
                <a:schemeClr val="tx2"/>
              </a:solidFill>
            </a:rPr>
            <a:t>Borrador </a:t>
          </a:r>
          <a:r>
            <a:rPr lang="es-ES" sz="900" b="0" dirty="0" smtClean="0">
              <a:solidFill>
                <a:schemeClr val="tx1"/>
              </a:solidFill>
            </a:rPr>
            <a:t>de propuesta Ordenanza.</a:t>
          </a:r>
          <a:endParaRPr lang="es-ES" sz="900" b="0" dirty="0">
            <a:solidFill>
              <a:schemeClr val="tx1"/>
            </a:solidFill>
          </a:endParaRPr>
        </a:p>
      </dgm:t>
    </dgm:pt>
    <dgm:pt modelId="{28C20C12-6B38-4B68-AEA8-748D5D7A837B}" type="parTrans" cxnId="{8CB46DA9-FA90-4053-8F1C-65909673BE39}">
      <dgm:prSet/>
      <dgm:spPr/>
      <dgm:t>
        <a:bodyPr/>
        <a:lstStyle/>
        <a:p>
          <a:endParaRPr lang="es-EC"/>
        </a:p>
      </dgm:t>
    </dgm:pt>
    <dgm:pt modelId="{448CDAE9-0D10-4D8E-B45B-8EC24364E34A}" type="sibTrans" cxnId="{8CB46DA9-FA90-4053-8F1C-65909673BE39}">
      <dgm:prSet/>
      <dgm:spPr/>
      <dgm:t>
        <a:bodyPr/>
        <a:lstStyle/>
        <a:p>
          <a:endParaRPr lang="es-EC"/>
        </a:p>
      </dgm:t>
    </dgm:pt>
    <dgm:pt modelId="{1366DED7-3EAA-4985-A6B0-BEB9EDCC0C72}">
      <dgm:prSet phldrT="[Texto]" custT="1"/>
      <dgm:spPr/>
      <dgm:t>
        <a:bodyPr/>
        <a:lstStyle/>
        <a:p>
          <a:r>
            <a:rPr lang="es-ES" sz="1000" b="0" dirty="0" smtClean="0">
              <a:solidFill>
                <a:schemeClr val="tx1"/>
              </a:solidFill>
            </a:rPr>
            <a:t>Mesa Final MDQ</a:t>
          </a:r>
        </a:p>
        <a:p>
          <a:r>
            <a:rPr lang="es-ES" sz="1000" b="0" dirty="0" smtClean="0">
              <a:solidFill>
                <a:schemeClr val="tx1"/>
              </a:solidFill>
            </a:rPr>
            <a:t>Marzo /19</a:t>
          </a:r>
          <a:r>
            <a:rPr lang="es-ES" sz="1000" b="1" dirty="0" smtClean="0">
              <a:solidFill>
                <a:schemeClr val="tx2"/>
              </a:solidFill>
            </a:rPr>
            <a:t> </a:t>
          </a:r>
          <a:endParaRPr lang="es-ES" sz="1000" b="1" dirty="0">
            <a:solidFill>
              <a:schemeClr val="tx2"/>
            </a:solidFill>
          </a:endParaRPr>
        </a:p>
      </dgm:t>
    </dgm:pt>
    <dgm:pt modelId="{DBE9754C-4A6D-4F7C-BC29-3F5E4992D403}" type="parTrans" cxnId="{310269BE-A9E5-4B42-88AD-8C8537320795}">
      <dgm:prSet/>
      <dgm:spPr/>
      <dgm:t>
        <a:bodyPr/>
        <a:lstStyle/>
        <a:p>
          <a:endParaRPr lang="es-EC"/>
        </a:p>
      </dgm:t>
    </dgm:pt>
    <dgm:pt modelId="{93DE6140-3FF9-4FD3-962A-84A624E20A62}" type="sibTrans" cxnId="{310269BE-A9E5-4B42-88AD-8C8537320795}">
      <dgm:prSet/>
      <dgm:spPr/>
      <dgm:t>
        <a:bodyPr/>
        <a:lstStyle/>
        <a:p>
          <a:endParaRPr lang="es-EC"/>
        </a:p>
      </dgm:t>
    </dgm:pt>
    <dgm:pt modelId="{95780A5C-BA44-484F-A72D-A1E7FA5301CD}" type="pres">
      <dgm:prSet presAssocID="{0A44876B-04FF-494D-BC7E-41B2FDF039E3}" presName="Name0" presStyleCnt="0">
        <dgm:presLayoutVars>
          <dgm:dir/>
          <dgm:resizeHandles val="exact"/>
        </dgm:presLayoutVars>
      </dgm:prSet>
      <dgm:spPr/>
    </dgm:pt>
    <dgm:pt modelId="{0957C08C-6EC3-4B02-AFEC-5982BC48C3F2}" type="pres">
      <dgm:prSet presAssocID="{0A44876B-04FF-494D-BC7E-41B2FDF039E3}" presName="arrow" presStyleLbl="bgShp" presStyleIdx="0" presStyleCnt="1"/>
      <dgm:spPr>
        <a:solidFill>
          <a:schemeClr val="accent1">
            <a:lumMod val="20000"/>
            <a:lumOff val="80000"/>
          </a:schemeClr>
        </a:solidFill>
      </dgm:spPr>
    </dgm:pt>
    <dgm:pt modelId="{9953728A-40CE-4BF9-82FB-0DC108F94D19}" type="pres">
      <dgm:prSet presAssocID="{0A44876B-04FF-494D-BC7E-41B2FDF039E3}" presName="points" presStyleCnt="0"/>
      <dgm:spPr/>
    </dgm:pt>
    <dgm:pt modelId="{1556DE9E-12E0-4ED8-BF19-58BDFD859D54}" type="pres">
      <dgm:prSet presAssocID="{1B505E2F-4019-43FC-913A-3900EF24C769}" presName="compositeA" presStyleCnt="0"/>
      <dgm:spPr/>
    </dgm:pt>
    <dgm:pt modelId="{B2A53152-B06D-4A71-ACE5-66347624273E}" type="pres">
      <dgm:prSet presAssocID="{1B505E2F-4019-43FC-913A-3900EF24C769}" presName="textA" presStyleLbl="revTx" presStyleIdx="0" presStyleCnt="9" custScaleX="338088" custLinFactX="-200000" custLinFactNeighborX="-212196" custLinFactNeighborY="37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AC52E1-106C-45A4-971A-1D397E82968C}" type="pres">
      <dgm:prSet presAssocID="{1B505E2F-4019-43FC-913A-3900EF24C769}" presName="circleA" presStyleLbl="node1" presStyleIdx="0" presStyleCnt="9" custLinFactX="-100000" custLinFactNeighborX="-186817" custLinFactNeighborY="4876"/>
      <dgm:spPr/>
    </dgm:pt>
    <dgm:pt modelId="{A9A5C226-D986-42C2-826F-5DE859DD63DD}" type="pres">
      <dgm:prSet presAssocID="{1B505E2F-4019-43FC-913A-3900EF24C769}" presName="spaceA" presStyleCnt="0"/>
      <dgm:spPr/>
    </dgm:pt>
    <dgm:pt modelId="{BF4C6564-9678-46E7-BA3B-1CBDE1584F83}" type="pres">
      <dgm:prSet presAssocID="{CC834468-83B9-4393-BEFD-CA21924DAD47}" presName="space" presStyleCnt="0"/>
      <dgm:spPr/>
    </dgm:pt>
    <dgm:pt modelId="{E3BF385A-70B2-43E5-AF23-A57A6D228121}" type="pres">
      <dgm:prSet presAssocID="{B4CB0C25-6DCF-4ED4-ADE9-CE607060DA4D}" presName="compositeB" presStyleCnt="0"/>
      <dgm:spPr/>
    </dgm:pt>
    <dgm:pt modelId="{D1EDFB46-F972-45E7-A545-B93B670E1BD8}" type="pres">
      <dgm:prSet presAssocID="{B4CB0C25-6DCF-4ED4-ADE9-CE607060DA4D}" presName="textB" presStyleLbl="revTx" presStyleIdx="1" presStyleCnt="9" custScaleX="349831" custLinFactX="-101787" custLinFactNeighborX="-200000" custLinFactNeighborY="-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9A6662-76ED-4BC2-8BE4-0A346878B6F3}" type="pres">
      <dgm:prSet presAssocID="{B4CB0C25-6DCF-4ED4-ADE9-CE607060DA4D}" presName="circleB" presStyleLbl="node1" presStyleIdx="1" presStyleCnt="9" custLinFactX="-100000" custLinFactNeighborX="-119853" custLinFactNeighborY="0"/>
      <dgm:spPr/>
    </dgm:pt>
    <dgm:pt modelId="{D676875B-1EF4-4A65-A885-84E599AD2C39}" type="pres">
      <dgm:prSet presAssocID="{B4CB0C25-6DCF-4ED4-ADE9-CE607060DA4D}" presName="spaceB" presStyleCnt="0"/>
      <dgm:spPr/>
    </dgm:pt>
    <dgm:pt modelId="{0DB37633-62A6-48BE-95BB-4921CD57CCE1}" type="pres">
      <dgm:prSet presAssocID="{52D9D275-8B6D-4827-A064-EAFF7F763199}" presName="space" presStyleCnt="0"/>
      <dgm:spPr/>
    </dgm:pt>
    <dgm:pt modelId="{7ED99F6C-A88C-47FB-B0A9-B3AA69426441}" type="pres">
      <dgm:prSet presAssocID="{EC652FDD-4E1D-4C47-971A-33B185AE567A}" presName="compositeA" presStyleCnt="0"/>
      <dgm:spPr/>
    </dgm:pt>
    <dgm:pt modelId="{6C375240-BEDE-4BC0-9EBF-9E200BAC6DA1}" type="pres">
      <dgm:prSet presAssocID="{EC652FDD-4E1D-4C47-971A-33B185AE567A}" presName="textA" presStyleLbl="revTx" presStyleIdx="2" presStyleCnt="9" custScaleX="324815" custLinFactX="-100000" custLinFactNeighborX="-1060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39C403-3D7D-4D9D-9FF1-F67CEC70299A}" type="pres">
      <dgm:prSet presAssocID="{EC652FDD-4E1D-4C47-971A-33B185AE567A}" presName="circleA" presStyleLbl="node1" presStyleIdx="2" presStyleCnt="9" custLinFactX="-56829" custLinFactNeighborX="-100000" custLinFactNeighborY="0"/>
      <dgm:spPr/>
    </dgm:pt>
    <dgm:pt modelId="{D02EDEBA-1FEB-4264-82C8-F8E891038528}" type="pres">
      <dgm:prSet presAssocID="{EC652FDD-4E1D-4C47-971A-33B185AE567A}" presName="spaceA" presStyleCnt="0"/>
      <dgm:spPr/>
    </dgm:pt>
    <dgm:pt modelId="{D21F10E5-7D9D-43E6-AA5E-89BA1AF65CF9}" type="pres">
      <dgm:prSet presAssocID="{E8630568-461E-45F3-A378-E5D918E807AB}" presName="space" presStyleCnt="0"/>
      <dgm:spPr/>
    </dgm:pt>
    <dgm:pt modelId="{6433656E-31DB-49A5-8938-3FE0D12A17FE}" type="pres">
      <dgm:prSet presAssocID="{76F73C8B-E10A-4840-B936-0DCEBCF099E9}" presName="compositeB" presStyleCnt="0"/>
      <dgm:spPr/>
    </dgm:pt>
    <dgm:pt modelId="{E6BA519A-1B8C-4304-BFD3-03A094246729}" type="pres">
      <dgm:prSet presAssocID="{76F73C8B-E10A-4840-B936-0DCEBCF099E9}" presName="textB" presStyleLbl="revTx" presStyleIdx="3" presStyleCnt="9" custScaleX="309544" custLinFactNeighborX="-852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627FCC-5198-4CB8-BDCA-10EEB6FEC2D0}" type="pres">
      <dgm:prSet presAssocID="{76F73C8B-E10A-4840-B936-0DCEBCF099E9}" presName="circleB" presStyleLbl="node1" presStyleIdx="3" presStyleCnt="9" custLinFactNeighborX="-63210"/>
      <dgm:spPr/>
    </dgm:pt>
    <dgm:pt modelId="{0E5065E9-8FA8-4728-8864-3B8DC0C2D576}" type="pres">
      <dgm:prSet presAssocID="{76F73C8B-E10A-4840-B936-0DCEBCF099E9}" presName="spaceB" presStyleCnt="0"/>
      <dgm:spPr/>
    </dgm:pt>
    <dgm:pt modelId="{E7BC0D64-5137-406D-81D6-7DEDB41B6E31}" type="pres">
      <dgm:prSet presAssocID="{871B0576-C1AF-417C-8E72-EA2C67A74C25}" presName="space" presStyleCnt="0"/>
      <dgm:spPr/>
    </dgm:pt>
    <dgm:pt modelId="{0387373D-A219-41F4-AB6A-3E20822B735B}" type="pres">
      <dgm:prSet presAssocID="{95ED2207-3516-4906-AF33-D844A722E433}" presName="compositeA" presStyleCnt="0"/>
      <dgm:spPr/>
    </dgm:pt>
    <dgm:pt modelId="{2D12E463-5881-4BA8-854E-B7B7B99DD008}" type="pres">
      <dgm:prSet presAssocID="{95ED2207-3516-4906-AF33-D844A722E433}" presName="textA" presStyleLbl="revTx" presStyleIdx="4" presStyleCnt="9" custScaleX="309714" custLinFactNeighborX="48279" custLinFactNeighborY="10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06E601-6EB1-4EAA-854C-F90F7DF103F3}" type="pres">
      <dgm:prSet presAssocID="{95ED2207-3516-4906-AF33-D844A722E433}" presName="circleA" presStyleLbl="node1" presStyleIdx="4" presStyleCnt="9" custLinFactNeighborX="23818"/>
      <dgm:spPr>
        <a:solidFill>
          <a:srgbClr val="C00000"/>
        </a:solidFill>
      </dgm:spPr>
    </dgm:pt>
    <dgm:pt modelId="{7D47E5C9-1F2A-47D7-9429-0A782C9F28F3}" type="pres">
      <dgm:prSet presAssocID="{95ED2207-3516-4906-AF33-D844A722E433}" presName="spaceA" presStyleCnt="0"/>
      <dgm:spPr/>
    </dgm:pt>
    <dgm:pt modelId="{F6E80982-7F42-473A-917F-421CB582A1FA}" type="pres">
      <dgm:prSet presAssocID="{124ADBDE-EEFD-48B8-B07A-C187FED0FB54}" presName="space" presStyleCnt="0"/>
      <dgm:spPr/>
    </dgm:pt>
    <dgm:pt modelId="{0F4AA7A6-B8C9-4077-8B2A-6AB8B96669EA}" type="pres">
      <dgm:prSet presAssocID="{21826D9D-99F7-4D45-B30D-75E8337162DE}" presName="compositeB" presStyleCnt="0"/>
      <dgm:spPr/>
    </dgm:pt>
    <dgm:pt modelId="{B23FDB18-F5DB-437A-9FCF-B8577F912EF4}" type="pres">
      <dgm:prSet presAssocID="{21826D9D-99F7-4D45-B30D-75E8337162DE}" presName="textB" presStyleLbl="revTx" presStyleIdx="5" presStyleCnt="9" custScaleX="329866" custLinFactX="10616" custLinFactNeighborX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7362BD-AE82-4ED6-A3DF-67A0C4C78A2D}" type="pres">
      <dgm:prSet presAssocID="{21826D9D-99F7-4D45-B30D-75E8337162DE}" presName="circleB" presStyleLbl="node1" presStyleIdx="5" presStyleCnt="9" custLinFactNeighborX="60184"/>
      <dgm:spPr/>
    </dgm:pt>
    <dgm:pt modelId="{5783FCE0-AE09-49D0-8449-A9634A2827BB}" type="pres">
      <dgm:prSet presAssocID="{21826D9D-99F7-4D45-B30D-75E8337162DE}" presName="spaceB" presStyleCnt="0"/>
      <dgm:spPr/>
    </dgm:pt>
    <dgm:pt modelId="{4A393C90-2206-490B-8615-875FB0432831}" type="pres">
      <dgm:prSet presAssocID="{448CDAE9-0D10-4D8E-B45B-8EC24364E34A}" presName="space" presStyleCnt="0"/>
      <dgm:spPr/>
    </dgm:pt>
    <dgm:pt modelId="{0176DFDD-B923-4A7A-98C7-2F5E4AC83B07}" type="pres">
      <dgm:prSet presAssocID="{7FEC9A3A-9541-47EF-9257-5B83D2D81C9C}" presName="compositeA" presStyleCnt="0"/>
      <dgm:spPr/>
    </dgm:pt>
    <dgm:pt modelId="{6BC3884A-2E33-43AD-9462-04E90D94D355}" type="pres">
      <dgm:prSet presAssocID="{7FEC9A3A-9541-47EF-9257-5B83D2D81C9C}" presName="textA" presStyleLbl="revTx" presStyleIdx="6" presStyleCnt="9" custScaleX="281364" custLinFactX="100000" custLinFactNeighborX="127463" custLinFactNeighborY="-4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124BDE-7C28-47CF-88F3-7A0800F56464}" type="pres">
      <dgm:prSet presAssocID="{7FEC9A3A-9541-47EF-9257-5B83D2D81C9C}" presName="circleA" presStyleLbl="node1" presStyleIdx="6" presStyleCnt="9" custLinFactX="54393" custLinFactNeighborX="100000" custLinFactNeighborY="7048"/>
      <dgm:spPr>
        <a:solidFill>
          <a:srgbClr val="C00000"/>
        </a:solidFill>
      </dgm:spPr>
    </dgm:pt>
    <dgm:pt modelId="{B7ADEDBF-23BA-4A23-926E-49B75B757453}" type="pres">
      <dgm:prSet presAssocID="{7FEC9A3A-9541-47EF-9257-5B83D2D81C9C}" presName="spaceA" presStyleCnt="0"/>
      <dgm:spPr/>
    </dgm:pt>
    <dgm:pt modelId="{826BC108-0469-4586-8711-EE058208FF40}" type="pres">
      <dgm:prSet presAssocID="{DAF22476-070A-42D7-A9F8-B70050350FF4}" presName="space" presStyleCnt="0"/>
      <dgm:spPr/>
    </dgm:pt>
    <dgm:pt modelId="{829714D5-DC65-4C31-8C3F-569514704619}" type="pres">
      <dgm:prSet presAssocID="{1366DED7-3EAA-4985-A6B0-BEB9EDCC0C72}" presName="compositeB" presStyleCnt="0"/>
      <dgm:spPr/>
    </dgm:pt>
    <dgm:pt modelId="{28F54D61-17D4-4157-B2E0-8428121A097F}" type="pres">
      <dgm:prSet presAssocID="{1366DED7-3EAA-4985-A6B0-BEB9EDCC0C72}" presName="textB" presStyleLbl="revTx" presStyleIdx="7" presStyleCnt="9" custScaleX="276831" custLinFactX="145893" custLinFactNeighborX="200000" custLinFactNeighborY="-1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8D181A-047E-46FB-AE2E-066694D42BA5}" type="pres">
      <dgm:prSet presAssocID="{1366DED7-3EAA-4985-A6B0-BEB9EDCC0C72}" presName="circleB" presStyleLbl="node1" presStyleIdx="7" presStyleCnt="9" custLinFactX="100000" custLinFactNeighborX="139024" custLinFactNeighborY="7048"/>
      <dgm:spPr/>
    </dgm:pt>
    <dgm:pt modelId="{0796442C-F096-413F-A46D-C15340737649}" type="pres">
      <dgm:prSet presAssocID="{1366DED7-3EAA-4985-A6B0-BEB9EDCC0C72}" presName="spaceB" presStyleCnt="0"/>
      <dgm:spPr/>
    </dgm:pt>
    <dgm:pt modelId="{E3202BD6-58BD-4152-939C-DBBB58FA3637}" type="pres">
      <dgm:prSet presAssocID="{93DE6140-3FF9-4FD3-962A-84A624E20A62}" presName="space" presStyleCnt="0"/>
      <dgm:spPr/>
    </dgm:pt>
    <dgm:pt modelId="{4511F2E3-2291-44D7-836A-FE448C6064AA}" type="pres">
      <dgm:prSet presAssocID="{93DFFB9C-4C14-4F3D-A622-BEF34DB75C23}" presName="compositeA" presStyleCnt="0"/>
      <dgm:spPr/>
    </dgm:pt>
    <dgm:pt modelId="{EF109D45-6DFA-4F8E-A767-DA578E4E2E07}" type="pres">
      <dgm:prSet presAssocID="{93DFFB9C-4C14-4F3D-A622-BEF34DB75C23}" presName="textA" presStyleLbl="revTx" presStyleIdx="8" presStyleCnt="9" custScaleX="349918" custLinFactX="200000" custLinFactNeighborX="271454" custLinFactNeighborY="20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596967-1354-4AEC-8759-ED2CFF599315}" type="pres">
      <dgm:prSet presAssocID="{93DFFB9C-4C14-4F3D-A622-BEF34DB75C23}" presName="circleA" presStyleLbl="node1" presStyleIdx="8" presStyleCnt="9" custLinFactX="127834" custLinFactNeighborX="200000" custLinFactNeighborY="7048"/>
      <dgm:spPr>
        <a:solidFill>
          <a:srgbClr val="C00000"/>
        </a:solidFill>
      </dgm:spPr>
    </dgm:pt>
    <dgm:pt modelId="{6B23419A-B7E9-49BA-A082-A0EDB98A4D4F}" type="pres">
      <dgm:prSet presAssocID="{93DFFB9C-4C14-4F3D-A622-BEF34DB75C23}" presName="spaceA" presStyleCnt="0"/>
      <dgm:spPr/>
    </dgm:pt>
  </dgm:ptLst>
  <dgm:cxnLst>
    <dgm:cxn modelId="{184BA518-BD5A-40D0-A0E3-EB03631B6984}" srcId="{0A44876B-04FF-494D-BC7E-41B2FDF039E3}" destId="{93DFFB9C-4C14-4F3D-A622-BEF34DB75C23}" srcOrd="8" destOrd="0" parTransId="{C6B8A759-71EF-40E1-8E3F-C4F9FED84252}" sibTransId="{6235C5DA-9012-43A2-9DA7-CF21C00D569F}"/>
    <dgm:cxn modelId="{56FC2B5D-5AD8-40E2-AEFE-FE9A30F45171}" srcId="{0A44876B-04FF-494D-BC7E-41B2FDF039E3}" destId="{7FEC9A3A-9541-47EF-9257-5B83D2D81C9C}" srcOrd="6" destOrd="0" parTransId="{0711A6EB-87B3-492A-BC16-9E6F2F1995C3}" sibTransId="{DAF22476-070A-42D7-A9F8-B70050350FF4}"/>
    <dgm:cxn modelId="{02181089-979C-4115-B1A3-97697D2737A6}" type="presOf" srcId="{1B505E2F-4019-43FC-913A-3900EF24C769}" destId="{B2A53152-B06D-4A71-ACE5-66347624273E}" srcOrd="0" destOrd="0" presId="urn:microsoft.com/office/officeart/2005/8/layout/hProcess11"/>
    <dgm:cxn modelId="{5A7B19F5-B5F0-4B3C-8D0D-168533CA9416}" type="presOf" srcId="{7FEC9A3A-9541-47EF-9257-5B83D2D81C9C}" destId="{6BC3884A-2E33-43AD-9462-04E90D94D355}" srcOrd="0" destOrd="0" presId="urn:microsoft.com/office/officeart/2005/8/layout/hProcess11"/>
    <dgm:cxn modelId="{8CB46DA9-FA90-4053-8F1C-65909673BE39}" srcId="{0A44876B-04FF-494D-BC7E-41B2FDF039E3}" destId="{21826D9D-99F7-4D45-B30D-75E8337162DE}" srcOrd="5" destOrd="0" parTransId="{28C20C12-6B38-4B68-AEA8-748D5D7A837B}" sibTransId="{448CDAE9-0D10-4D8E-B45B-8EC24364E34A}"/>
    <dgm:cxn modelId="{310269BE-A9E5-4B42-88AD-8C8537320795}" srcId="{0A44876B-04FF-494D-BC7E-41B2FDF039E3}" destId="{1366DED7-3EAA-4985-A6B0-BEB9EDCC0C72}" srcOrd="7" destOrd="0" parTransId="{DBE9754C-4A6D-4F7C-BC29-3F5E4992D403}" sibTransId="{93DE6140-3FF9-4FD3-962A-84A624E20A62}"/>
    <dgm:cxn modelId="{FE9EC0D3-8E43-4BEE-84EC-EF535A925EFF}" srcId="{0A44876B-04FF-494D-BC7E-41B2FDF039E3}" destId="{EC652FDD-4E1D-4C47-971A-33B185AE567A}" srcOrd="2" destOrd="0" parTransId="{3F2A703D-ACF1-4499-AC6F-94B9E77CD476}" sibTransId="{E8630568-461E-45F3-A378-E5D918E807AB}"/>
    <dgm:cxn modelId="{44EFBC42-510D-4B7F-849E-A0FD30A077A3}" srcId="{0A44876B-04FF-494D-BC7E-41B2FDF039E3}" destId="{95ED2207-3516-4906-AF33-D844A722E433}" srcOrd="4" destOrd="0" parTransId="{B8A78D97-3603-402A-B6C7-C9FFEBAE432F}" sibTransId="{124ADBDE-EEFD-48B8-B07A-C187FED0FB54}"/>
    <dgm:cxn modelId="{E4567E14-6438-428C-A8B1-044E417FAF29}" srcId="{0A44876B-04FF-494D-BC7E-41B2FDF039E3}" destId="{B4CB0C25-6DCF-4ED4-ADE9-CE607060DA4D}" srcOrd="1" destOrd="0" parTransId="{C8B110E0-FF6C-4067-9BB3-FA1309EAC306}" sibTransId="{52D9D275-8B6D-4827-A064-EAFF7F763199}"/>
    <dgm:cxn modelId="{80DC656B-8CD1-4FDA-ACE0-01326A790DA9}" srcId="{0A44876B-04FF-494D-BC7E-41B2FDF039E3}" destId="{1B505E2F-4019-43FC-913A-3900EF24C769}" srcOrd="0" destOrd="0" parTransId="{725A2088-65DB-4BA8-BEA7-0B8530253129}" sibTransId="{CC834468-83B9-4393-BEFD-CA21924DAD47}"/>
    <dgm:cxn modelId="{02670BCD-D256-4644-A704-ADB5D44514B2}" type="presOf" srcId="{93DFFB9C-4C14-4F3D-A622-BEF34DB75C23}" destId="{EF109D45-6DFA-4F8E-A767-DA578E4E2E07}" srcOrd="0" destOrd="0" presId="urn:microsoft.com/office/officeart/2005/8/layout/hProcess11"/>
    <dgm:cxn modelId="{14DF4973-19B7-40F5-BAE2-2367CF49DA27}" type="presOf" srcId="{0A44876B-04FF-494D-BC7E-41B2FDF039E3}" destId="{95780A5C-BA44-484F-A72D-A1E7FA5301CD}" srcOrd="0" destOrd="0" presId="urn:microsoft.com/office/officeart/2005/8/layout/hProcess11"/>
    <dgm:cxn modelId="{0B5F8128-F97F-4B96-BC6A-7B0815BD8B19}" type="presOf" srcId="{21826D9D-99F7-4D45-B30D-75E8337162DE}" destId="{B23FDB18-F5DB-437A-9FCF-B8577F912EF4}" srcOrd="0" destOrd="0" presId="urn:microsoft.com/office/officeart/2005/8/layout/hProcess11"/>
    <dgm:cxn modelId="{ED097A84-BC6E-4F5C-8272-231141F15030}" type="presOf" srcId="{1366DED7-3EAA-4985-A6B0-BEB9EDCC0C72}" destId="{28F54D61-17D4-4157-B2E0-8428121A097F}" srcOrd="0" destOrd="0" presId="urn:microsoft.com/office/officeart/2005/8/layout/hProcess11"/>
    <dgm:cxn modelId="{3F5BB2BB-18D7-4BAF-8A91-E7DF8C7D669D}" type="presOf" srcId="{76F73C8B-E10A-4840-B936-0DCEBCF099E9}" destId="{E6BA519A-1B8C-4304-BFD3-03A094246729}" srcOrd="0" destOrd="0" presId="urn:microsoft.com/office/officeart/2005/8/layout/hProcess11"/>
    <dgm:cxn modelId="{7BEAFD9F-12CB-4A45-9327-1A183A34DE16}" srcId="{0A44876B-04FF-494D-BC7E-41B2FDF039E3}" destId="{76F73C8B-E10A-4840-B936-0DCEBCF099E9}" srcOrd="3" destOrd="0" parTransId="{EF2610D3-229D-48B1-8EC1-0E98460F6D25}" sibTransId="{871B0576-C1AF-417C-8E72-EA2C67A74C25}"/>
    <dgm:cxn modelId="{1F4E39C3-7D1A-4219-BEFD-0A829166B136}" type="presOf" srcId="{95ED2207-3516-4906-AF33-D844A722E433}" destId="{2D12E463-5881-4BA8-854E-B7B7B99DD008}" srcOrd="0" destOrd="0" presId="urn:microsoft.com/office/officeart/2005/8/layout/hProcess11"/>
    <dgm:cxn modelId="{15FFAAD6-B1EF-4C24-836E-ED9AFA23F5B2}" type="presOf" srcId="{EC652FDD-4E1D-4C47-971A-33B185AE567A}" destId="{6C375240-BEDE-4BC0-9EBF-9E200BAC6DA1}" srcOrd="0" destOrd="0" presId="urn:microsoft.com/office/officeart/2005/8/layout/hProcess11"/>
    <dgm:cxn modelId="{88EFC0F9-1B6B-416D-92FC-EE9EE85F892D}" type="presOf" srcId="{B4CB0C25-6DCF-4ED4-ADE9-CE607060DA4D}" destId="{D1EDFB46-F972-45E7-A545-B93B670E1BD8}" srcOrd="0" destOrd="0" presId="urn:microsoft.com/office/officeart/2005/8/layout/hProcess11"/>
    <dgm:cxn modelId="{A82ECC49-030D-4627-9BDA-741B3DB9A3CB}" type="presParOf" srcId="{95780A5C-BA44-484F-A72D-A1E7FA5301CD}" destId="{0957C08C-6EC3-4B02-AFEC-5982BC48C3F2}" srcOrd="0" destOrd="0" presId="urn:microsoft.com/office/officeart/2005/8/layout/hProcess11"/>
    <dgm:cxn modelId="{09A475B6-76AE-461B-A60E-9D1E2689210A}" type="presParOf" srcId="{95780A5C-BA44-484F-A72D-A1E7FA5301CD}" destId="{9953728A-40CE-4BF9-82FB-0DC108F94D19}" srcOrd="1" destOrd="0" presId="urn:microsoft.com/office/officeart/2005/8/layout/hProcess11"/>
    <dgm:cxn modelId="{7F4E9254-F29C-409F-983F-5F9011397E6B}" type="presParOf" srcId="{9953728A-40CE-4BF9-82FB-0DC108F94D19}" destId="{1556DE9E-12E0-4ED8-BF19-58BDFD859D54}" srcOrd="0" destOrd="0" presId="urn:microsoft.com/office/officeart/2005/8/layout/hProcess11"/>
    <dgm:cxn modelId="{6A991313-3FDE-487F-A47B-675D39E4F796}" type="presParOf" srcId="{1556DE9E-12E0-4ED8-BF19-58BDFD859D54}" destId="{B2A53152-B06D-4A71-ACE5-66347624273E}" srcOrd="0" destOrd="0" presId="urn:microsoft.com/office/officeart/2005/8/layout/hProcess11"/>
    <dgm:cxn modelId="{1F80020B-779D-4E2F-A1E5-98AB257C8039}" type="presParOf" srcId="{1556DE9E-12E0-4ED8-BF19-58BDFD859D54}" destId="{1CAC52E1-106C-45A4-971A-1D397E82968C}" srcOrd="1" destOrd="0" presId="urn:microsoft.com/office/officeart/2005/8/layout/hProcess11"/>
    <dgm:cxn modelId="{16E6D6C1-2959-4F31-ADDC-493F69863AAB}" type="presParOf" srcId="{1556DE9E-12E0-4ED8-BF19-58BDFD859D54}" destId="{A9A5C226-D986-42C2-826F-5DE859DD63DD}" srcOrd="2" destOrd="0" presId="urn:microsoft.com/office/officeart/2005/8/layout/hProcess11"/>
    <dgm:cxn modelId="{8FDB7CDA-7538-4075-837D-3DB3FC84B48D}" type="presParOf" srcId="{9953728A-40CE-4BF9-82FB-0DC108F94D19}" destId="{BF4C6564-9678-46E7-BA3B-1CBDE1584F83}" srcOrd="1" destOrd="0" presId="urn:microsoft.com/office/officeart/2005/8/layout/hProcess11"/>
    <dgm:cxn modelId="{693DA178-BB34-4EEB-AE7F-EEF4E19D2EEC}" type="presParOf" srcId="{9953728A-40CE-4BF9-82FB-0DC108F94D19}" destId="{E3BF385A-70B2-43E5-AF23-A57A6D228121}" srcOrd="2" destOrd="0" presId="urn:microsoft.com/office/officeart/2005/8/layout/hProcess11"/>
    <dgm:cxn modelId="{8C4EA1F9-C418-46AE-B91D-F31B7557086A}" type="presParOf" srcId="{E3BF385A-70B2-43E5-AF23-A57A6D228121}" destId="{D1EDFB46-F972-45E7-A545-B93B670E1BD8}" srcOrd="0" destOrd="0" presId="urn:microsoft.com/office/officeart/2005/8/layout/hProcess11"/>
    <dgm:cxn modelId="{F55B1DF7-EF8A-4636-8360-0C582A09146B}" type="presParOf" srcId="{E3BF385A-70B2-43E5-AF23-A57A6D228121}" destId="{269A6662-76ED-4BC2-8BE4-0A346878B6F3}" srcOrd="1" destOrd="0" presId="urn:microsoft.com/office/officeart/2005/8/layout/hProcess11"/>
    <dgm:cxn modelId="{CC0BC787-5DEB-495F-8417-F429B3352656}" type="presParOf" srcId="{E3BF385A-70B2-43E5-AF23-A57A6D228121}" destId="{D676875B-1EF4-4A65-A885-84E599AD2C39}" srcOrd="2" destOrd="0" presId="urn:microsoft.com/office/officeart/2005/8/layout/hProcess11"/>
    <dgm:cxn modelId="{76CA6F32-653D-4C57-91B9-F8D01D42701D}" type="presParOf" srcId="{9953728A-40CE-4BF9-82FB-0DC108F94D19}" destId="{0DB37633-62A6-48BE-95BB-4921CD57CCE1}" srcOrd="3" destOrd="0" presId="urn:microsoft.com/office/officeart/2005/8/layout/hProcess11"/>
    <dgm:cxn modelId="{A6442705-671B-4E62-8855-42A23CE73648}" type="presParOf" srcId="{9953728A-40CE-4BF9-82FB-0DC108F94D19}" destId="{7ED99F6C-A88C-47FB-B0A9-B3AA69426441}" srcOrd="4" destOrd="0" presId="urn:microsoft.com/office/officeart/2005/8/layout/hProcess11"/>
    <dgm:cxn modelId="{E182E8E7-BEA5-4029-867B-796FF3F1F0A4}" type="presParOf" srcId="{7ED99F6C-A88C-47FB-B0A9-B3AA69426441}" destId="{6C375240-BEDE-4BC0-9EBF-9E200BAC6DA1}" srcOrd="0" destOrd="0" presId="urn:microsoft.com/office/officeart/2005/8/layout/hProcess11"/>
    <dgm:cxn modelId="{7BF49F99-4479-4261-AF58-3949FB8FBBF9}" type="presParOf" srcId="{7ED99F6C-A88C-47FB-B0A9-B3AA69426441}" destId="{E639C403-3D7D-4D9D-9FF1-F67CEC70299A}" srcOrd="1" destOrd="0" presId="urn:microsoft.com/office/officeart/2005/8/layout/hProcess11"/>
    <dgm:cxn modelId="{154E00F4-105A-4E91-932B-678ACC0F22E4}" type="presParOf" srcId="{7ED99F6C-A88C-47FB-B0A9-B3AA69426441}" destId="{D02EDEBA-1FEB-4264-82C8-F8E891038528}" srcOrd="2" destOrd="0" presId="urn:microsoft.com/office/officeart/2005/8/layout/hProcess11"/>
    <dgm:cxn modelId="{5CD9AAD1-378C-4E4E-92EE-FDD37917E45E}" type="presParOf" srcId="{9953728A-40CE-4BF9-82FB-0DC108F94D19}" destId="{D21F10E5-7D9D-43E6-AA5E-89BA1AF65CF9}" srcOrd="5" destOrd="0" presId="urn:microsoft.com/office/officeart/2005/8/layout/hProcess11"/>
    <dgm:cxn modelId="{1729F5A8-AC39-4930-A4DF-94B81E759A17}" type="presParOf" srcId="{9953728A-40CE-4BF9-82FB-0DC108F94D19}" destId="{6433656E-31DB-49A5-8938-3FE0D12A17FE}" srcOrd="6" destOrd="0" presId="urn:microsoft.com/office/officeart/2005/8/layout/hProcess11"/>
    <dgm:cxn modelId="{86583F05-D568-412A-9DDC-0554B87C6B4E}" type="presParOf" srcId="{6433656E-31DB-49A5-8938-3FE0D12A17FE}" destId="{E6BA519A-1B8C-4304-BFD3-03A094246729}" srcOrd="0" destOrd="0" presId="urn:microsoft.com/office/officeart/2005/8/layout/hProcess11"/>
    <dgm:cxn modelId="{CDF65B36-1EE8-4404-8FC3-0056DD5FA003}" type="presParOf" srcId="{6433656E-31DB-49A5-8938-3FE0D12A17FE}" destId="{41627FCC-5198-4CB8-BDCA-10EEB6FEC2D0}" srcOrd="1" destOrd="0" presId="urn:microsoft.com/office/officeart/2005/8/layout/hProcess11"/>
    <dgm:cxn modelId="{DCB9A414-5EF5-425C-B609-3B22CB48F5C4}" type="presParOf" srcId="{6433656E-31DB-49A5-8938-3FE0D12A17FE}" destId="{0E5065E9-8FA8-4728-8864-3B8DC0C2D576}" srcOrd="2" destOrd="0" presId="urn:microsoft.com/office/officeart/2005/8/layout/hProcess11"/>
    <dgm:cxn modelId="{1EC4EB05-9A57-4DCF-9BDC-03F2A3A0072A}" type="presParOf" srcId="{9953728A-40CE-4BF9-82FB-0DC108F94D19}" destId="{E7BC0D64-5137-406D-81D6-7DEDB41B6E31}" srcOrd="7" destOrd="0" presId="urn:microsoft.com/office/officeart/2005/8/layout/hProcess11"/>
    <dgm:cxn modelId="{F0430C36-1333-4A93-93BB-6343F6EEFDA0}" type="presParOf" srcId="{9953728A-40CE-4BF9-82FB-0DC108F94D19}" destId="{0387373D-A219-41F4-AB6A-3E20822B735B}" srcOrd="8" destOrd="0" presId="urn:microsoft.com/office/officeart/2005/8/layout/hProcess11"/>
    <dgm:cxn modelId="{18BEF1DD-F409-4880-AF13-58EA631F2228}" type="presParOf" srcId="{0387373D-A219-41F4-AB6A-3E20822B735B}" destId="{2D12E463-5881-4BA8-854E-B7B7B99DD008}" srcOrd="0" destOrd="0" presId="urn:microsoft.com/office/officeart/2005/8/layout/hProcess11"/>
    <dgm:cxn modelId="{8E4B5594-98CA-4FBA-B340-47D0BCF08C83}" type="presParOf" srcId="{0387373D-A219-41F4-AB6A-3E20822B735B}" destId="{2306E601-6EB1-4EAA-854C-F90F7DF103F3}" srcOrd="1" destOrd="0" presId="urn:microsoft.com/office/officeart/2005/8/layout/hProcess11"/>
    <dgm:cxn modelId="{477D443D-CDFD-4EFD-8959-F99D7B7E1812}" type="presParOf" srcId="{0387373D-A219-41F4-AB6A-3E20822B735B}" destId="{7D47E5C9-1F2A-47D7-9429-0A782C9F28F3}" srcOrd="2" destOrd="0" presId="urn:microsoft.com/office/officeart/2005/8/layout/hProcess11"/>
    <dgm:cxn modelId="{92A4EE2C-BC5E-491C-B629-E79788A6563D}" type="presParOf" srcId="{9953728A-40CE-4BF9-82FB-0DC108F94D19}" destId="{F6E80982-7F42-473A-917F-421CB582A1FA}" srcOrd="9" destOrd="0" presId="urn:microsoft.com/office/officeart/2005/8/layout/hProcess11"/>
    <dgm:cxn modelId="{320F8E98-09F7-4A57-922E-2A1A2A8FC282}" type="presParOf" srcId="{9953728A-40CE-4BF9-82FB-0DC108F94D19}" destId="{0F4AA7A6-B8C9-4077-8B2A-6AB8B96669EA}" srcOrd="10" destOrd="0" presId="urn:microsoft.com/office/officeart/2005/8/layout/hProcess11"/>
    <dgm:cxn modelId="{E95CF379-C71B-4DFE-8D15-CE582D48183B}" type="presParOf" srcId="{0F4AA7A6-B8C9-4077-8B2A-6AB8B96669EA}" destId="{B23FDB18-F5DB-437A-9FCF-B8577F912EF4}" srcOrd="0" destOrd="0" presId="urn:microsoft.com/office/officeart/2005/8/layout/hProcess11"/>
    <dgm:cxn modelId="{0BCDFC47-2989-4830-9ED3-E9CFD10BA673}" type="presParOf" srcId="{0F4AA7A6-B8C9-4077-8B2A-6AB8B96669EA}" destId="{DC7362BD-AE82-4ED6-A3DF-67A0C4C78A2D}" srcOrd="1" destOrd="0" presId="urn:microsoft.com/office/officeart/2005/8/layout/hProcess11"/>
    <dgm:cxn modelId="{2434A149-BE07-4A94-8D74-AD3E472845C5}" type="presParOf" srcId="{0F4AA7A6-B8C9-4077-8B2A-6AB8B96669EA}" destId="{5783FCE0-AE09-49D0-8449-A9634A2827BB}" srcOrd="2" destOrd="0" presId="urn:microsoft.com/office/officeart/2005/8/layout/hProcess11"/>
    <dgm:cxn modelId="{F39C0397-98FC-4C1C-BB8B-2FC90933DF39}" type="presParOf" srcId="{9953728A-40CE-4BF9-82FB-0DC108F94D19}" destId="{4A393C90-2206-490B-8615-875FB0432831}" srcOrd="11" destOrd="0" presId="urn:microsoft.com/office/officeart/2005/8/layout/hProcess11"/>
    <dgm:cxn modelId="{31FBB965-9712-4A54-85FB-0E936CEF5667}" type="presParOf" srcId="{9953728A-40CE-4BF9-82FB-0DC108F94D19}" destId="{0176DFDD-B923-4A7A-98C7-2F5E4AC83B07}" srcOrd="12" destOrd="0" presId="urn:microsoft.com/office/officeart/2005/8/layout/hProcess11"/>
    <dgm:cxn modelId="{AA93004A-AAC9-467A-88DE-D859F884C7C2}" type="presParOf" srcId="{0176DFDD-B923-4A7A-98C7-2F5E4AC83B07}" destId="{6BC3884A-2E33-43AD-9462-04E90D94D355}" srcOrd="0" destOrd="0" presId="urn:microsoft.com/office/officeart/2005/8/layout/hProcess11"/>
    <dgm:cxn modelId="{3CD0AAF2-5D80-44CF-A3B5-71B81AB3642C}" type="presParOf" srcId="{0176DFDD-B923-4A7A-98C7-2F5E4AC83B07}" destId="{06124BDE-7C28-47CF-88F3-7A0800F56464}" srcOrd="1" destOrd="0" presId="urn:microsoft.com/office/officeart/2005/8/layout/hProcess11"/>
    <dgm:cxn modelId="{95EA05F9-8703-42A1-BFCB-6F6D783D8001}" type="presParOf" srcId="{0176DFDD-B923-4A7A-98C7-2F5E4AC83B07}" destId="{B7ADEDBF-23BA-4A23-926E-49B75B757453}" srcOrd="2" destOrd="0" presId="urn:microsoft.com/office/officeart/2005/8/layout/hProcess11"/>
    <dgm:cxn modelId="{C977A18A-78A4-454C-83FA-13E3D90A61CD}" type="presParOf" srcId="{9953728A-40CE-4BF9-82FB-0DC108F94D19}" destId="{826BC108-0469-4586-8711-EE058208FF40}" srcOrd="13" destOrd="0" presId="urn:microsoft.com/office/officeart/2005/8/layout/hProcess11"/>
    <dgm:cxn modelId="{1373B767-CB14-4EDE-AF9F-0E491D741960}" type="presParOf" srcId="{9953728A-40CE-4BF9-82FB-0DC108F94D19}" destId="{829714D5-DC65-4C31-8C3F-569514704619}" srcOrd="14" destOrd="0" presId="urn:microsoft.com/office/officeart/2005/8/layout/hProcess11"/>
    <dgm:cxn modelId="{AF2C7F08-4DCA-4DBB-B3BA-FF8F12DD824D}" type="presParOf" srcId="{829714D5-DC65-4C31-8C3F-569514704619}" destId="{28F54D61-17D4-4157-B2E0-8428121A097F}" srcOrd="0" destOrd="0" presId="urn:microsoft.com/office/officeart/2005/8/layout/hProcess11"/>
    <dgm:cxn modelId="{3A1C6A58-8946-4576-8BB4-8EF832114785}" type="presParOf" srcId="{829714D5-DC65-4C31-8C3F-569514704619}" destId="{248D181A-047E-46FB-AE2E-066694D42BA5}" srcOrd="1" destOrd="0" presId="urn:microsoft.com/office/officeart/2005/8/layout/hProcess11"/>
    <dgm:cxn modelId="{1BEA996D-68DC-4453-8C7D-AA6B1F128A6F}" type="presParOf" srcId="{829714D5-DC65-4C31-8C3F-569514704619}" destId="{0796442C-F096-413F-A46D-C15340737649}" srcOrd="2" destOrd="0" presId="urn:microsoft.com/office/officeart/2005/8/layout/hProcess11"/>
    <dgm:cxn modelId="{12AA2D61-01AF-403E-ABC5-756B32993D26}" type="presParOf" srcId="{9953728A-40CE-4BF9-82FB-0DC108F94D19}" destId="{E3202BD6-58BD-4152-939C-DBBB58FA3637}" srcOrd="15" destOrd="0" presId="urn:microsoft.com/office/officeart/2005/8/layout/hProcess11"/>
    <dgm:cxn modelId="{2AF7791E-51CC-4D83-8FFE-16F6FA981406}" type="presParOf" srcId="{9953728A-40CE-4BF9-82FB-0DC108F94D19}" destId="{4511F2E3-2291-44D7-836A-FE448C6064AA}" srcOrd="16" destOrd="0" presId="urn:microsoft.com/office/officeart/2005/8/layout/hProcess11"/>
    <dgm:cxn modelId="{78134853-D74D-41BE-A36F-606747B3E7CC}" type="presParOf" srcId="{4511F2E3-2291-44D7-836A-FE448C6064AA}" destId="{EF109D45-6DFA-4F8E-A767-DA578E4E2E07}" srcOrd="0" destOrd="0" presId="urn:microsoft.com/office/officeart/2005/8/layout/hProcess11"/>
    <dgm:cxn modelId="{FD625F84-78EF-48DB-83A1-B16766CB99A4}" type="presParOf" srcId="{4511F2E3-2291-44D7-836A-FE448C6064AA}" destId="{E5596967-1354-4AEC-8759-ED2CFF599315}" srcOrd="1" destOrd="0" presId="urn:microsoft.com/office/officeart/2005/8/layout/hProcess11"/>
    <dgm:cxn modelId="{C79FFA58-735A-443D-9EB8-20DADBC91BA8}" type="presParOf" srcId="{4511F2E3-2291-44D7-836A-FE448C6064AA}" destId="{6B23419A-B7E9-49BA-A082-A0EDB98A4D4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43F52-DAA8-426D-AF3A-F2670E138525}">
      <dsp:nvSpPr>
        <dsp:cNvPr id="0" name=""/>
        <dsp:cNvSpPr/>
      </dsp:nvSpPr>
      <dsp:spPr>
        <a:xfrm>
          <a:off x="430141" y="706176"/>
          <a:ext cx="3416992" cy="3416992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BAC88-786F-4B01-8DF2-1164C11A881A}">
      <dsp:nvSpPr>
        <dsp:cNvPr id="0" name=""/>
        <dsp:cNvSpPr/>
      </dsp:nvSpPr>
      <dsp:spPr>
        <a:xfrm>
          <a:off x="430141" y="706176"/>
          <a:ext cx="3416992" cy="3416992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1754E-1979-414B-A917-BE1D095E2DAE}">
      <dsp:nvSpPr>
        <dsp:cNvPr id="0" name=""/>
        <dsp:cNvSpPr/>
      </dsp:nvSpPr>
      <dsp:spPr>
        <a:xfrm>
          <a:off x="430141" y="706176"/>
          <a:ext cx="3416992" cy="3416992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BFE14-A85E-4E27-B5EC-DE760D2F4F43}">
      <dsp:nvSpPr>
        <dsp:cNvPr id="0" name=""/>
        <dsp:cNvSpPr/>
      </dsp:nvSpPr>
      <dsp:spPr>
        <a:xfrm>
          <a:off x="430141" y="706176"/>
          <a:ext cx="3416992" cy="3416992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7AE2D-CED1-4774-9540-5E7BF25905C8}">
      <dsp:nvSpPr>
        <dsp:cNvPr id="0" name=""/>
        <dsp:cNvSpPr/>
      </dsp:nvSpPr>
      <dsp:spPr>
        <a:xfrm>
          <a:off x="430141" y="706176"/>
          <a:ext cx="3416992" cy="3416992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D7C40-6B7C-46C6-99E5-10A1096C0494}">
      <dsp:nvSpPr>
        <dsp:cNvPr id="0" name=""/>
        <dsp:cNvSpPr/>
      </dsp:nvSpPr>
      <dsp:spPr>
        <a:xfrm>
          <a:off x="1352312" y="1628347"/>
          <a:ext cx="1572650" cy="1572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Actores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(Sub circuitos)</a:t>
          </a:r>
          <a:endParaRPr lang="es-EC" sz="1400" kern="1200" dirty="0"/>
        </a:p>
      </dsp:txBody>
      <dsp:txXfrm>
        <a:off x="1582621" y="1858656"/>
        <a:ext cx="1112032" cy="1112032"/>
      </dsp:txXfrm>
    </dsp:sp>
    <dsp:sp modelId="{77EE408B-697E-4D6B-BA83-851E0020157C}">
      <dsp:nvSpPr>
        <dsp:cNvPr id="0" name=""/>
        <dsp:cNvSpPr/>
      </dsp:nvSpPr>
      <dsp:spPr>
        <a:xfrm>
          <a:off x="1588209" y="195379"/>
          <a:ext cx="1100855" cy="1100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Comerciales</a:t>
          </a:r>
          <a:endParaRPr lang="es-EC" sz="1100" kern="1200" dirty="0"/>
        </a:p>
      </dsp:txBody>
      <dsp:txXfrm>
        <a:off x="1749425" y="356595"/>
        <a:ext cx="778423" cy="778423"/>
      </dsp:txXfrm>
    </dsp:sp>
    <dsp:sp modelId="{E97EDD0A-F0CB-419D-AF2B-CB33B4BCCE69}">
      <dsp:nvSpPr>
        <dsp:cNvPr id="0" name=""/>
        <dsp:cNvSpPr/>
      </dsp:nvSpPr>
      <dsp:spPr>
        <a:xfrm>
          <a:off x="3175395" y="1348536"/>
          <a:ext cx="1100855" cy="1100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*Moradores</a:t>
          </a:r>
          <a:endParaRPr lang="es-EC" sz="1100" kern="1200" dirty="0"/>
        </a:p>
      </dsp:txBody>
      <dsp:txXfrm>
        <a:off x="3336611" y="1509752"/>
        <a:ext cx="778423" cy="778423"/>
      </dsp:txXfrm>
    </dsp:sp>
    <dsp:sp modelId="{FBDDFD27-F67C-417B-81A6-A8C4A1298BB2}">
      <dsp:nvSpPr>
        <dsp:cNvPr id="0" name=""/>
        <dsp:cNvSpPr/>
      </dsp:nvSpPr>
      <dsp:spPr>
        <a:xfrm>
          <a:off x="2569144" y="3214384"/>
          <a:ext cx="1100855" cy="1100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Hospedaje</a:t>
          </a:r>
          <a:endParaRPr lang="es-EC" sz="1100" kern="1200" dirty="0"/>
        </a:p>
      </dsp:txBody>
      <dsp:txXfrm>
        <a:off x="2730360" y="3375600"/>
        <a:ext cx="778423" cy="778423"/>
      </dsp:txXfrm>
    </dsp:sp>
    <dsp:sp modelId="{2F46FEA4-372B-4595-95D6-64164A9A644E}">
      <dsp:nvSpPr>
        <dsp:cNvPr id="0" name=""/>
        <dsp:cNvSpPr/>
      </dsp:nvSpPr>
      <dsp:spPr>
        <a:xfrm>
          <a:off x="607275" y="3214384"/>
          <a:ext cx="1100855" cy="1100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Alimentos</a:t>
          </a:r>
          <a:endParaRPr lang="es-EC" sz="1100" kern="1200" dirty="0"/>
        </a:p>
      </dsp:txBody>
      <dsp:txXfrm>
        <a:off x="768491" y="3375600"/>
        <a:ext cx="778423" cy="778423"/>
      </dsp:txXfrm>
    </dsp:sp>
    <dsp:sp modelId="{A2350E97-92E7-4BAC-BA5C-0AE5B2467A75}">
      <dsp:nvSpPr>
        <dsp:cNvPr id="0" name=""/>
        <dsp:cNvSpPr/>
      </dsp:nvSpPr>
      <dsp:spPr>
        <a:xfrm>
          <a:off x="1024" y="1348536"/>
          <a:ext cx="1100855" cy="1100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Vida Nocturna</a:t>
          </a:r>
          <a:endParaRPr lang="es-EC" sz="1100" kern="1200" dirty="0"/>
        </a:p>
      </dsp:txBody>
      <dsp:txXfrm>
        <a:off x="162240" y="1509752"/>
        <a:ext cx="778423" cy="778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9CB1C-BA7A-4A36-9E63-859994007CD3}">
      <dsp:nvSpPr>
        <dsp:cNvPr id="0" name=""/>
        <dsp:cNvSpPr/>
      </dsp:nvSpPr>
      <dsp:spPr>
        <a:xfrm>
          <a:off x="360196" y="481341"/>
          <a:ext cx="3277406" cy="3277406"/>
        </a:xfrm>
        <a:prstGeom prst="blockArc">
          <a:avLst>
            <a:gd name="adj1" fmla="val 13500000"/>
            <a:gd name="adj2" fmla="val 16200000"/>
            <a:gd name="adj3" fmla="val 34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22AB6-403D-4BE5-872F-01F16E057C64}">
      <dsp:nvSpPr>
        <dsp:cNvPr id="0" name=""/>
        <dsp:cNvSpPr/>
      </dsp:nvSpPr>
      <dsp:spPr>
        <a:xfrm>
          <a:off x="360196" y="481341"/>
          <a:ext cx="3277406" cy="3277406"/>
        </a:xfrm>
        <a:prstGeom prst="blockArc">
          <a:avLst>
            <a:gd name="adj1" fmla="val 10800000"/>
            <a:gd name="adj2" fmla="val 13500000"/>
            <a:gd name="adj3" fmla="val 34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9D53D-0B7E-43D0-ADA6-ED2D82357C6A}">
      <dsp:nvSpPr>
        <dsp:cNvPr id="0" name=""/>
        <dsp:cNvSpPr/>
      </dsp:nvSpPr>
      <dsp:spPr>
        <a:xfrm>
          <a:off x="360196" y="481341"/>
          <a:ext cx="3277406" cy="3277406"/>
        </a:xfrm>
        <a:prstGeom prst="blockArc">
          <a:avLst>
            <a:gd name="adj1" fmla="val 8100000"/>
            <a:gd name="adj2" fmla="val 10800000"/>
            <a:gd name="adj3" fmla="val 34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43F52-DAA8-426D-AF3A-F2670E138525}">
      <dsp:nvSpPr>
        <dsp:cNvPr id="0" name=""/>
        <dsp:cNvSpPr/>
      </dsp:nvSpPr>
      <dsp:spPr>
        <a:xfrm>
          <a:off x="360196" y="481341"/>
          <a:ext cx="3277406" cy="3277406"/>
        </a:xfrm>
        <a:prstGeom prst="blockArc">
          <a:avLst>
            <a:gd name="adj1" fmla="val 5400000"/>
            <a:gd name="adj2" fmla="val 8100000"/>
            <a:gd name="adj3" fmla="val 34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BAC88-786F-4B01-8DF2-1164C11A881A}">
      <dsp:nvSpPr>
        <dsp:cNvPr id="0" name=""/>
        <dsp:cNvSpPr/>
      </dsp:nvSpPr>
      <dsp:spPr>
        <a:xfrm>
          <a:off x="360196" y="481341"/>
          <a:ext cx="3277406" cy="3277406"/>
        </a:xfrm>
        <a:prstGeom prst="blockArc">
          <a:avLst>
            <a:gd name="adj1" fmla="val 2700000"/>
            <a:gd name="adj2" fmla="val 5400000"/>
            <a:gd name="adj3" fmla="val 34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1754E-1979-414B-A917-BE1D095E2DAE}">
      <dsp:nvSpPr>
        <dsp:cNvPr id="0" name=""/>
        <dsp:cNvSpPr/>
      </dsp:nvSpPr>
      <dsp:spPr>
        <a:xfrm>
          <a:off x="360196" y="481341"/>
          <a:ext cx="3277406" cy="3277406"/>
        </a:xfrm>
        <a:prstGeom prst="blockArc">
          <a:avLst>
            <a:gd name="adj1" fmla="val 0"/>
            <a:gd name="adj2" fmla="val 2700000"/>
            <a:gd name="adj3" fmla="val 34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BFE14-A85E-4E27-B5EC-DE760D2F4F43}">
      <dsp:nvSpPr>
        <dsp:cNvPr id="0" name=""/>
        <dsp:cNvSpPr/>
      </dsp:nvSpPr>
      <dsp:spPr>
        <a:xfrm>
          <a:off x="526098" y="382855"/>
          <a:ext cx="3277406" cy="3277406"/>
        </a:xfrm>
        <a:prstGeom prst="blockArc">
          <a:avLst>
            <a:gd name="adj1" fmla="val 18900000"/>
            <a:gd name="adj2" fmla="val 0"/>
            <a:gd name="adj3" fmla="val 34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7AE2D-CED1-4774-9540-5E7BF25905C8}">
      <dsp:nvSpPr>
        <dsp:cNvPr id="0" name=""/>
        <dsp:cNvSpPr/>
      </dsp:nvSpPr>
      <dsp:spPr>
        <a:xfrm>
          <a:off x="360196" y="481341"/>
          <a:ext cx="3277406" cy="3277406"/>
        </a:xfrm>
        <a:prstGeom prst="blockArc">
          <a:avLst>
            <a:gd name="adj1" fmla="val 16200000"/>
            <a:gd name="adj2" fmla="val 18900000"/>
            <a:gd name="adj3" fmla="val 34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D7C40-6B7C-46C6-99E5-10A1096C0494}">
      <dsp:nvSpPr>
        <dsp:cNvPr id="0" name=""/>
        <dsp:cNvSpPr/>
      </dsp:nvSpPr>
      <dsp:spPr>
        <a:xfrm>
          <a:off x="1444517" y="1565662"/>
          <a:ext cx="1108764" cy="1108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Vocación Económica</a:t>
          </a:r>
          <a:endParaRPr lang="es-EC" sz="1200" kern="1200" dirty="0"/>
        </a:p>
      </dsp:txBody>
      <dsp:txXfrm>
        <a:off x="1606892" y="1728037"/>
        <a:ext cx="784014" cy="784014"/>
      </dsp:txXfrm>
    </dsp:sp>
    <dsp:sp modelId="{77EE408B-697E-4D6B-BA83-851E0020157C}">
      <dsp:nvSpPr>
        <dsp:cNvPr id="0" name=""/>
        <dsp:cNvSpPr/>
      </dsp:nvSpPr>
      <dsp:spPr>
        <a:xfrm>
          <a:off x="1610832" y="121214"/>
          <a:ext cx="776135" cy="776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Eje Social</a:t>
          </a:r>
          <a:endParaRPr lang="es-EC" sz="900" kern="1200" dirty="0"/>
        </a:p>
      </dsp:txBody>
      <dsp:txXfrm>
        <a:off x="1724494" y="234876"/>
        <a:ext cx="548811" cy="548811"/>
      </dsp:txXfrm>
    </dsp:sp>
    <dsp:sp modelId="{E97EDD0A-F0CB-419D-AF2B-CB33B4BCCE69}">
      <dsp:nvSpPr>
        <dsp:cNvPr id="0" name=""/>
        <dsp:cNvSpPr/>
      </dsp:nvSpPr>
      <dsp:spPr>
        <a:xfrm>
          <a:off x="2749813" y="592996"/>
          <a:ext cx="776135" cy="776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Consejo Consultivo</a:t>
          </a:r>
          <a:endParaRPr lang="es-EC" sz="900" kern="1200" dirty="0"/>
        </a:p>
      </dsp:txBody>
      <dsp:txXfrm>
        <a:off x="2863475" y="706658"/>
        <a:ext cx="548811" cy="548811"/>
      </dsp:txXfrm>
    </dsp:sp>
    <dsp:sp modelId="{FBDDFD27-F67C-417B-81A6-A8C4A1298BB2}">
      <dsp:nvSpPr>
        <dsp:cNvPr id="0" name=""/>
        <dsp:cNvSpPr/>
      </dsp:nvSpPr>
      <dsp:spPr>
        <a:xfrm>
          <a:off x="3221594" y="1731977"/>
          <a:ext cx="776135" cy="776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Comité Cultura</a:t>
          </a:r>
          <a:endParaRPr lang="es-EC" sz="900" kern="1200" dirty="0"/>
        </a:p>
      </dsp:txBody>
      <dsp:txXfrm>
        <a:off x="3335256" y="1845639"/>
        <a:ext cx="548811" cy="548811"/>
      </dsp:txXfrm>
    </dsp:sp>
    <dsp:sp modelId="{2F46FEA4-372B-4595-95D6-64164A9A644E}">
      <dsp:nvSpPr>
        <dsp:cNvPr id="0" name=""/>
        <dsp:cNvSpPr/>
      </dsp:nvSpPr>
      <dsp:spPr>
        <a:xfrm>
          <a:off x="2749813" y="2870958"/>
          <a:ext cx="776135" cy="776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CZ Seguridad Ciudadana</a:t>
          </a:r>
          <a:endParaRPr lang="es-EC" sz="900" kern="1200" dirty="0"/>
        </a:p>
      </dsp:txBody>
      <dsp:txXfrm>
        <a:off x="2863475" y="2984620"/>
        <a:ext cx="548811" cy="548811"/>
      </dsp:txXfrm>
    </dsp:sp>
    <dsp:sp modelId="{A2350E97-92E7-4BAC-BA5C-0AE5B2467A75}">
      <dsp:nvSpPr>
        <dsp:cNvPr id="0" name=""/>
        <dsp:cNvSpPr/>
      </dsp:nvSpPr>
      <dsp:spPr>
        <a:xfrm>
          <a:off x="1610832" y="3342739"/>
          <a:ext cx="776135" cy="776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Asamblea Barrial</a:t>
          </a:r>
          <a:endParaRPr lang="es-EC" sz="900" kern="1200" dirty="0"/>
        </a:p>
      </dsp:txBody>
      <dsp:txXfrm>
        <a:off x="1724494" y="3456401"/>
        <a:ext cx="548811" cy="548811"/>
      </dsp:txXfrm>
    </dsp:sp>
    <dsp:sp modelId="{AF4C003F-800F-4E3B-AD87-A7F8892EE98C}">
      <dsp:nvSpPr>
        <dsp:cNvPr id="0" name=""/>
        <dsp:cNvSpPr/>
      </dsp:nvSpPr>
      <dsp:spPr>
        <a:xfrm>
          <a:off x="471851" y="2870958"/>
          <a:ext cx="776135" cy="776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Comité Seguridad</a:t>
          </a:r>
          <a:endParaRPr lang="es-EC" sz="900" kern="1200" dirty="0"/>
        </a:p>
      </dsp:txBody>
      <dsp:txXfrm>
        <a:off x="585513" y="2984620"/>
        <a:ext cx="548811" cy="548811"/>
      </dsp:txXfrm>
    </dsp:sp>
    <dsp:sp modelId="{EA673A08-3E3E-4474-851D-01F66734E0E3}">
      <dsp:nvSpPr>
        <dsp:cNvPr id="0" name=""/>
        <dsp:cNvSpPr/>
      </dsp:nvSpPr>
      <dsp:spPr>
        <a:xfrm>
          <a:off x="69" y="1731977"/>
          <a:ext cx="776135" cy="776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Educación</a:t>
          </a:r>
          <a:endParaRPr lang="es-EC" sz="900" kern="1200" dirty="0"/>
        </a:p>
      </dsp:txBody>
      <dsp:txXfrm>
        <a:off x="113731" y="1845639"/>
        <a:ext cx="548811" cy="548811"/>
      </dsp:txXfrm>
    </dsp:sp>
    <dsp:sp modelId="{39197158-4F63-4D6F-8B47-A50D9C2C275E}">
      <dsp:nvSpPr>
        <dsp:cNvPr id="0" name=""/>
        <dsp:cNvSpPr/>
      </dsp:nvSpPr>
      <dsp:spPr>
        <a:xfrm>
          <a:off x="471851" y="592996"/>
          <a:ext cx="776135" cy="776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Servicios</a:t>
          </a:r>
          <a:endParaRPr lang="es-EC" sz="900" kern="1200" dirty="0"/>
        </a:p>
      </dsp:txBody>
      <dsp:txXfrm>
        <a:off x="585513" y="706658"/>
        <a:ext cx="548811" cy="548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43F52-DAA8-426D-AF3A-F2670E138525}">
      <dsp:nvSpPr>
        <dsp:cNvPr id="0" name=""/>
        <dsp:cNvSpPr/>
      </dsp:nvSpPr>
      <dsp:spPr>
        <a:xfrm>
          <a:off x="354830" y="583115"/>
          <a:ext cx="2818730" cy="2818730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BAC88-786F-4B01-8DF2-1164C11A881A}">
      <dsp:nvSpPr>
        <dsp:cNvPr id="0" name=""/>
        <dsp:cNvSpPr/>
      </dsp:nvSpPr>
      <dsp:spPr>
        <a:xfrm>
          <a:off x="354830" y="583115"/>
          <a:ext cx="2818730" cy="2818730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1754E-1979-414B-A917-BE1D095E2DAE}">
      <dsp:nvSpPr>
        <dsp:cNvPr id="0" name=""/>
        <dsp:cNvSpPr/>
      </dsp:nvSpPr>
      <dsp:spPr>
        <a:xfrm>
          <a:off x="354830" y="583115"/>
          <a:ext cx="2818730" cy="2818730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BFE14-A85E-4E27-B5EC-DE760D2F4F43}">
      <dsp:nvSpPr>
        <dsp:cNvPr id="0" name=""/>
        <dsp:cNvSpPr/>
      </dsp:nvSpPr>
      <dsp:spPr>
        <a:xfrm>
          <a:off x="354830" y="583115"/>
          <a:ext cx="2818730" cy="2818730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7AE2D-CED1-4774-9540-5E7BF25905C8}">
      <dsp:nvSpPr>
        <dsp:cNvPr id="0" name=""/>
        <dsp:cNvSpPr/>
      </dsp:nvSpPr>
      <dsp:spPr>
        <a:xfrm>
          <a:off x="354830" y="583115"/>
          <a:ext cx="2818730" cy="2818730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D7C40-6B7C-46C6-99E5-10A1096C0494}">
      <dsp:nvSpPr>
        <dsp:cNvPr id="0" name=""/>
        <dsp:cNvSpPr/>
      </dsp:nvSpPr>
      <dsp:spPr>
        <a:xfrm>
          <a:off x="1115543" y="1343828"/>
          <a:ext cx="1297304" cy="12973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Actores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(Sub circuitos)</a:t>
          </a:r>
          <a:endParaRPr lang="es-EC" sz="1300" kern="1200" dirty="0"/>
        </a:p>
      </dsp:txBody>
      <dsp:txXfrm>
        <a:off x="1305529" y="1533814"/>
        <a:ext cx="917332" cy="917332"/>
      </dsp:txXfrm>
    </dsp:sp>
    <dsp:sp modelId="{77EE408B-697E-4D6B-BA83-851E0020157C}">
      <dsp:nvSpPr>
        <dsp:cNvPr id="0" name=""/>
        <dsp:cNvSpPr/>
      </dsp:nvSpPr>
      <dsp:spPr>
        <a:xfrm>
          <a:off x="1310139" y="161750"/>
          <a:ext cx="908112" cy="908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Comerciales</a:t>
          </a:r>
          <a:endParaRPr lang="es-EC" sz="900" kern="1200" dirty="0"/>
        </a:p>
      </dsp:txBody>
      <dsp:txXfrm>
        <a:off x="1443129" y="294740"/>
        <a:ext cx="642132" cy="642132"/>
      </dsp:txXfrm>
    </dsp:sp>
    <dsp:sp modelId="{E97EDD0A-F0CB-419D-AF2B-CB33B4BCCE69}">
      <dsp:nvSpPr>
        <dsp:cNvPr id="0" name=""/>
        <dsp:cNvSpPr/>
      </dsp:nvSpPr>
      <dsp:spPr>
        <a:xfrm>
          <a:off x="2619433" y="1113008"/>
          <a:ext cx="908112" cy="908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*Moradores</a:t>
          </a:r>
          <a:endParaRPr lang="es-EC" sz="900" kern="1200" dirty="0"/>
        </a:p>
      </dsp:txBody>
      <dsp:txXfrm>
        <a:off x="2752423" y="1245998"/>
        <a:ext cx="642132" cy="642132"/>
      </dsp:txXfrm>
    </dsp:sp>
    <dsp:sp modelId="{FBDDFD27-F67C-417B-81A6-A8C4A1298BB2}">
      <dsp:nvSpPr>
        <dsp:cNvPr id="0" name=""/>
        <dsp:cNvSpPr/>
      </dsp:nvSpPr>
      <dsp:spPr>
        <a:xfrm>
          <a:off x="2119327" y="2652176"/>
          <a:ext cx="908112" cy="908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Hospedaje</a:t>
          </a:r>
          <a:endParaRPr lang="es-EC" sz="900" kern="1200" dirty="0"/>
        </a:p>
      </dsp:txBody>
      <dsp:txXfrm>
        <a:off x="2252317" y="2785166"/>
        <a:ext cx="642132" cy="642132"/>
      </dsp:txXfrm>
    </dsp:sp>
    <dsp:sp modelId="{2F46FEA4-372B-4595-95D6-64164A9A644E}">
      <dsp:nvSpPr>
        <dsp:cNvPr id="0" name=""/>
        <dsp:cNvSpPr/>
      </dsp:nvSpPr>
      <dsp:spPr>
        <a:xfrm>
          <a:off x="500951" y="2652176"/>
          <a:ext cx="908112" cy="908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Alimentos</a:t>
          </a:r>
          <a:endParaRPr lang="es-EC" sz="900" kern="1200" dirty="0"/>
        </a:p>
      </dsp:txBody>
      <dsp:txXfrm>
        <a:off x="633941" y="2785166"/>
        <a:ext cx="642132" cy="642132"/>
      </dsp:txXfrm>
    </dsp:sp>
    <dsp:sp modelId="{A2350E97-92E7-4BAC-BA5C-0AE5B2467A75}">
      <dsp:nvSpPr>
        <dsp:cNvPr id="0" name=""/>
        <dsp:cNvSpPr/>
      </dsp:nvSpPr>
      <dsp:spPr>
        <a:xfrm>
          <a:off x="845" y="1113008"/>
          <a:ext cx="908112" cy="908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Vida Nocturna</a:t>
          </a:r>
          <a:endParaRPr lang="es-EC" sz="900" kern="1200" dirty="0"/>
        </a:p>
      </dsp:txBody>
      <dsp:txXfrm>
        <a:off x="133835" y="1245998"/>
        <a:ext cx="642132" cy="6421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7C08C-6EC3-4B02-AFEC-5982BC48C3F2}">
      <dsp:nvSpPr>
        <dsp:cNvPr id="0" name=""/>
        <dsp:cNvSpPr/>
      </dsp:nvSpPr>
      <dsp:spPr>
        <a:xfrm>
          <a:off x="0" y="1294070"/>
          <a:ext cx="9705528" cy="1725427"/>
        </a:xfrm>
        <a:prstGeom prst="notchedRightArrow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A53152-B06D-4A71-ACE5-66347624273E}">
      <dsp:nvSpPr>
        <dsp:cNvPr id="0" name=""/>
        <dsp:cNvSpPr/>
      </dsp:nvSpPr>
      <dsp:spPr>
        <a:xfrm>
          <a:off x="449358" y="65100"/>
          <a:ext cx="706144" cy="1725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Consolidar </a:t>
          </a:r>
          <a:r>
            <a:rPr lang="es-ES" sz="1000" kern="1200" dirty="0" err="1" smtClean="0"/>
            <a:t>diagnóstic</a:t>
          </a:r>
          <a:r>
            <a:rPr lang="es-ES" sz="1000" kern="1200" dirty="0" smtClean="0"/>
            <a:t> (PUCE).</a:t>
          </a:r>
          <a:endParaRPr lang="es-ES" sz="1000" kern="1200" dirty="0"/>
        </a:p>
      </dsp:txBody>
      <dsp:txXfrm>
        <a:off x="449358" y="65100"/>
        <a:ext cx="706144" cy="1725427"/>
      </dsp:txXfrm>
    </dsp:sp>
    <dsp:sp modelId="{1CAC52E1-106C-45A4-971A-1D397E82968C}">
      <dsp:nvSpPr>
        <dsp:cNvPr id="0" name=""/>
        <dsp:cNvSpPr/>
      </dsp:nvSpPr>
      <dsp:spPr>
        <a:xfrm>
          <a:off x="652376" y="2021340"/>
          <a:ext cx="300158" cy="30015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EDFB46-F972-45E7-A545-B93B670E1BD8}">
      <dsp:nvSpPr>
        <dsp:cNvPr id="0" name=""/>
        <dsp:cNvSpPr/>
      </dsp:nvSpPr>
      <dsp:spPr>
        <a:xfrm>
          <a:off x="1401115" y="2586760"/>
          <a:ext cx="730671" cy="1725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Síntesis y premisas técnicas de actuación.</a:t>
          </a:r>
          <a:endParaRPr lang="es-ES" sz="1000" kern="1200" dirty="0"/>
        </a:p>
      </dsp:txBody>
      <dsp:txXfrm>
        <a:off x="1401115" y="2586760"/>
        <a:ext cx="730671" cy="1725427"/>
      </dsp:txXfrm>
    </dsp:sp>
    <dsp:sp modelId="{269A6662-76ED-4BC2-8BE4-0A346878B6F3}">
      <dsp:nvSpPr>
        <dsp:cNvPr id="0" name=""/>
        <dsp:cNvSpPr/>
      </dsp:nvSpPr>
      <dsp:spPr>
        <a:xfrm>
          <a:off x="1586789" y="2006704"/>
          <a:ext cx="300158" cy="30015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375240-BEDE-4BC0-9EBF-9E200BAC6DA1}">
      <dsp:nvSpPr>
        <dsp:cNvPr id="0" name=""/>
        <dsp:cNvSpPr/>
      </dsp:nvSpPr>
      <dsp:spPr>
        <a:xfrm>
          <a:off x="2346792" y="0"/>
          <a:ext cx="678421" cy="1725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2"/>
              </a:solidFill>
            </a:rPr>
            <a:t>Reunión</a:t>
          </a:r>
          <a:r>
            <a:rPr lang="es-ES" sz="1000" b="1" kern="1200" dirty="0" smtClean="0"/>
            <a:t> </a:t>
          </a:r>
          <a:r>
            <a:rPr lang="es-ES" sz="1000" kern="1200" dirty="0" smtClean="0"/>
            <a:t>con </a:t>
          </a:r>
          <a:r>
            <a:rPr lang="es-ES" sz="1000" b="0" kern="1200" dirty="0" smtClean="0"/>
            <a:t>cada una </a:t>
          </a:r>
          <a:r>
            <a:rPr lang="es-ES" sz="1000" kern="1200" dirty="0" smtClean="0"/>
            <a:t>de las </a:t>
          </a:r>
          <a:r>
            <a:rPr lang="es-ES" sz="1000" b="1" kern="1200" dirty="0" smtClean="0">
              <a:solidFill>
                <a:schemeClr val="tx2"/>
              </a:solidFill>
            </a:rPr>
            <a:t>entidades</a:t>
          </a:r>
          <a:r>
            <a:rPr lang="es-ES" sz="1000" kern="1200" dirty="0" smtClean="0"/>
            <a:t> </a:t>
          </a:r>
          <a:r>
            <a:rPr lang="es-ES" sz="1000" b="1" kern="1200" dirty="0" smtClean="0">
              <a:solidFill>
                <a:schemeClr val="tx2"/>
              </a:solidFill>
            </a:rPr>
            <a:t>MDQ </a:t>
          </a:r>
          <a:r>
            <a:rPr lang="es-ES" sz="1000" b="0" kern="1200" dirty="0" smtClean="0">
              <a:solidFill>
                <a:schemeClr val="tx1"/>
              </a:solidFill>
            </a:rPr>
            <a:t>en</a:t>
          </a:r>
          <a:r>
            <a:rPr lang="es-ES" sz="1000" b="0" kern="1200" dirty="0" smtClean="0">
              <a:solidFill>
                <a:schemeClr val="tx2"/>
              </a:solidFill>
            </a:rPr>
            <a:t> </a:t>
          </a:r>
          <a:r>
            <a:rPr lang="es-ES" sz="1000" kern="1200" dirty="0" smtClean="0"/>
            <a:t>relación al Plan</a:t>
          </a:r>
        </a:p>
      </dsp:txBody>
      <dsp:txXfrm>
        <a:off x="2346792" y="0"/>
        <a:ext cx="678421" cy="1725427"/>
      </dsp:txXfrm>
    </dsp:sp>
    <dsp:sp modelId="{E639C403-3D7D-4D9D-9FF1-F67CEC70299A}">
      <dsp:nvSpPr>
        <dsp:cNvPr id="0" name=""/>
        <dsp:cNvSpPr/>
      </dsp:nvSpPr>
      <dsp:spPr>
        <a:xfrm>
          <a:off x="2495515" y="2006704"/>
          <a:ext cx="300158" cy="30015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BA519A-1B8C-4304-BFD3-03A094246729}">
      <dsp:nvSpPr>
        <dsp:cNvPr id="0" name=""/>
        <dsp:cNvSpPr/>
      </dsp:nvSpPr>
      <dsp:spPr>
        <a:xfrm>
          <a:off x="3292468" y="2588140"/>
          <a:ext cx="646526" cy="1725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2"/>
              </a:solidFill>
            </a:rPr>
            <a:t>Mesas </a:t>
          </a:r>
          <a:r>
            <a:rPr lang="es-ES" sz="1000" kern="1200" dirty="0" smtClean="0">
              <a:solidFill>
                <a:schemeClr val="tx2"/>
              </a:solidFill>
            </a:rPr>
            <a:t>de  </a:t>
          </a:r>
          <a:r>
            <a:rPr lang="es-ES" sz="1000" b="1" kern="1200" dirty="0" smtClean="0">
              <a:solidFill>
                <a:schemeClr val="tx2"/>
              </a:solidFill>
            </a:rPr>
            <a:t>trabajo</a:t>
          </a:r>
          <a:r>
            <a:rPr lang="es-ES" sz="1000" kern="1200" dirty="0" smtClean="0">
              <a:solidFill>
                <a:schemeClr val="tx2"/>
              </a:solidFill>
            </a:rPr>
            <a:t> </a:t>
          </a:r>
          <a:r>
            <a:rPr lang="es-ES" sz="1000" kern="1200" dirty="0" smtClean="0"/>
            <a:t>con las entidades MDQ</a:t>
          </a:r>
          <a:endParaRPr lang="es-ES" sz="1000" kern="1200" dirty="0"/>
        </a:p>
      </dsp:txBody>
      <dsp:txXfrm>
        <a:off x="3292468" y="2588140"/>
        <a:ext cx="646526" cy="1725427"/>
      </dsp:txXfrm>
    </dsp:sp>
    <dsp:sp modelId="{41627FCC-5198-4CB8-BDCA-10EEB6FEC2D0}">
      <dsp:nvSpPr>
        <dsp:cNvPr id="0" name=""/>
        <dsp:cNvSpPr/>
      </dsp:nvSpPr>
      <dsp:spPr>
        <a:xfrm>
          <a:off x="3454002" y="2006704"/>
          <a:ext cx="300158" cy="30015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12E463-5881-4BA8-854E-B7B7B99DD008}">
      <dsp:nvSpPr>
        <dsp:cNvPr id="0" name=""/>
        <dsp:cNvSpPr/>
      </dsp:nvSpPr>
      <dsp:spPr>
        <a:xfrm>
          <a:off x="4232919" y="18893"/>
          <a:ext cx="646881" cy="1725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chemeClr val="tx2"/>
              </a:solidFill>
            </a:rPr>
            <a:t>Memoria Técnica.</a:t>
          </a:r>
          <a:endParaRPr lang="es-ES" sz="900" kern="1200" dirty="0" smtClean="0"/>
        </a:p>
      </dsp:txBody>
      <dsp:txXfrm>
        <a:off x="4232919" y="18893"/>
        <a:ext cx="646881" cy="1725427"/>
      </dsp:txXfrm>
    </dsp:sp>
    <dsp:sp modelId="{2306E601-6EB1-4EAA-854C-F90F7DF103F3}">
      <dsp:nvSpPr>
        <dsp:cNvPr id="0" name=""/>
        <dsp:cNvSpPr/>
      </dsp:nvSpPr>
      <dsp:spPr>
        <a:xfrm>
          <a:off x="4376935" y="2006704"/>
          <a:ext cx="300158" cy="300158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3FDB18-F5DB-437A-9FCF-B8577F912EF4}">
      <dsp:nvSpPr>
        <dsp:cNvPr id="0" name=""/>
        <dsp:cNvSpPr/>
      </dsp:nvSpPr>
      <dsp:spPr>
        <a:xfrm>
          <a:off x="5025008" y="2588140"/>
          <a:ext cx="688971" cy="1725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chemeClr val="tx2"/>
              </a:solidFill>
            </a:rPr>
            <a:t>Borrador </a:t>
          </a:r>
          <a:r>
            <a:rPr lang="es-ES" sz="900" b="0" kern="1200" dirty="0" smtClean="0">
              <a:solidFill>
                <a:schemeClr val="tx1"/>
              </a:solidFill>
            </a:rPr>
            <a:t>de propuesta Ordenanza.</a:t>
          </a:r>
          <a:endParaRPr lang="es-ES" sz="900" b="0" kern="1200" dirty="0">
            <a:solidFill>
              <a:schemeClr val="tx1"/>
            </a:solidFill>
          </a:endParaRPr>
        </a:p>
      </dsp:txBody>
      <dsp:txXfrm>
        <a:off x="5025008" y="2588140"/>
        <a:ext cx="688971" cy="1725427"/>
      </dsp:txXfrm>
    </dsp:sp>
    <dsp:sp modelId="{DC7362BD-AE82-4ED6-A3DF-67A0C4C78A2D}">
      <dsp:nvSpPr>
        <dsp:cNvPr id="0" name=""/>
        <dsp:cNvSpPr/>
      </dsp:nvSpPr>
      <dsp:spPr>
        <a:xfrm>
          <a:off x="5169024" y="2006704"/>
          <a:ext cx="300158" cy="30015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C3884A-2E33-43AD-9462-04E90D94D355}">
      <dsp:nvSpPr>
        <dsp:cNvPr id="0" name=""/>
        <dsp:cNvSpPr/>
      </dsp:nvSpPr>
      <dsp:spPr>
        <a:xfrm>
          <a:off x="5973038" y="0"/>
          <a:ext cx="587668" cy="1725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rgbClr val="C00000"/>
              </a:solidFill>
            </a:rPr>
            <a:t>Talleres de socialización. </a:t>
          </a:r>
          <a:r>
            <a:rPr lang="es-ES" sz="1000" b="0" kern="1200" dirty="0" smtClean="0">
              <a:solidFill>
                <a:schemeClr val="tx1"/>
              </a:solidFill>
            </a:rPr>
            <a:t>Feb-mar / 2019.</a:t>
          </a:r>
          <a:endParaRPr lang="es-ES" sz="1000" b="0" kern="1200" dirty="0">
            <a:solidFill>
              <a:schemeClr val="tx1"/>
            </a:solidFill>
          </a:endParaRPr>
        </a:p>
      </dsp:txBody>
      <dsp:txXfrm>
        <a:off x="5973038" y="0"/>
        <a:ext cx="587668" cy="1725427"/>
      </dsp:txXfrm>
    </dsp:sp>
    <dsp:sp modelId="{06124BDE-7C28-47CF-88F3-7A0800F56464}">
      <dsp:nvSpPr>
        <dsp:cNvPr id="0" name=""/>
        <dsp:cNvSpPr/>
      </dsp:nvSpPr>
      <dsp:spPr>
        <a:xfrm>
          <a:off x="6105128" y="2027860"/>
          <a:ext cx="300158" cy="300158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F54D61-17D4-4157-B2E0-8428121A097F}">
      <dsp:nvSpPr>
        <dsp:cNvPr id="0" name=""/>
        <dsp:cNvSpPr/>
      </dsp:nvSpPr>
      <dsp:spPr>
        <a:xfrm>
          <a:off x="6823072" y="2585380"/>
          <a:ext cx="578200" cy="1725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tx1"/>
              </a:solidFill>
            </a:rPr>
            <a:t>Mesa Final MDQ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tx1"/>
              </a:solidFill>
            </a:rPr>
            <a:t>Marzo /19</a:t>
          </a:r>
          <a:r>
            <a:rPr lang="es-ES" sz="1000" b="1" kern="1200" dirty="0" smtClean="0">
              <a:solidFill>
                <a:schemeClr val="tx2"/>
              </a:solidFill>
            </a:rPr>
            <a:t> </a:t>
          </a:r>
          <a:endParaRPr lang="es-ES" sz="1000" b="1" kern="1200" dirty="0">
            <a:solidFill>
              <a:schemeClr val="tx2"/>
            </a:solidFill>
          </a:endParaRPr>
        </a:p>
      </dsp:txBody>
      <dsp:txXfrm>
        <a:off x="6823072" y="2585380"/>
        <a:ext cx="578200" cy="1725427"/>
      </dsp:txXfrm>
    </dsp:sp>
    <dsp:sp modelId="{248D181A-047E-46FB-AE2E-066694D42BA5}">
      <dsp:nvSpPr>
        <dsp:cNvPr id="0" name=""/>
        <dsp:cNvSpPr/>
      </dsp:nvSpPr>
      <dsp:spPr>
        <a:xfrm>
          <a:off x="6957097" y="2027860"/>
          <a:ext cx="300158" cy="30015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109D45-6DFA-4F8E-A767-DA578E4E2E07}">
      <dsp:nvSpPr>
        <dsp:cNvPr id="0" name=""/>
        <dsp:cNvSpPr/>
      </dsp:nvSpPr>
      <dsp:spPr>
        <a:xfrm>
          <a:off x="7678532" y="353125"/>
          <a:ext cx="730852" cy="1725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rgbClr val="C00000"/>
              </a:solidFill>
            </a:rPr>
            <a:t>Comisión de Suelo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tx1"/>
              </a:solidFill>
            </a:rPr>
            <a:t>Marzo /19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7678532" y="353125"/>
        <a:ext cx="730852" cy="1725427"/>
      </dsp:txXfrm>
    </dsp:sp>
    <dsp:sp modelId="{E5596967-1354-4AEC-8759-ED2CFF599315}">
      <dsp:nvSpPr>
        <dsp:cNvPr id="0" name=""/>
        <dsp:cNvSpPr/>
      </dsp:nvSpPr>
      <dsp:spPr>
        <a:xfrm>
          <a:off x="7893202" y="2027860"/>
          <a:ext cx="300158" cy="300158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E1E2E-1FAE-49B9-BB2A-2CF38A58924D}" type="datetimeFigureOut">
              <a:rPr lang="es-ES" smtClean="0"/>
              <a:pPr/>
              <a:t>30/01/2019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97BBA-C1B8-4725-A5AB-3732131504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68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7BBA-C1B8-4725-A5AB-37321315048F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43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6" y="1800433"/>
            <a:ext cx="6765931" cy="31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4" y="1988840"/>
            <a:ext cx="6765932" cy="1394212"/>
          </a:xfrm>
          <a:prstGeom prst="rect">
            <a:avLst/>
          </a:prstGeom>
        </p:spPr>
      </p:pic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1570170" y="3717033"/>
            <a:ext cx="6815534" cy="864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67 MdCn" pitchFamily="34" charset="0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C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1"/>
          </p:nvPr>
        </p:nvSpPr>
        <p:spPr>
          <a:xfrm>
            <a:off x="1570170" y="4221089"/>
            <a:ext cx="6815534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45 Lt" pitchFamily="34" charset="0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9674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STH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6506" y="1700808"/>
            <a:ext cx="4145665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1">
                <a:latin typeface="HelveticaNeueLT Pro 57 Cn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3933056"/>
            <a:ext cx="4145665" cy="23762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HelveticaNeueLT Pro 45 Lt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Haga clic para modificar el estilo de texto del patrón</a:t>
            </a:r>
          </a:p>
          <a:p>
            <a:pPr lvl="0"/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1009" y="1700808"/>
            <a:ext cx="4378590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latin typeface="HelveticaNeueLT Pro 45 L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3933057"/>
            <a:ext cx="4378590" cy="23762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HelveticaNeueLT Pro 45 Lt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0"/>
            <a:endParaRPr lang="es-EC" dirty="0"/>
          </a:p>
        </p:txBody>
      </p:sp>
      <p:sp>
        <p:nvSpPr>
          <p:cNvPr id="12" name="11 Título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95 Blk" pitchFamily="34" charset="0"/>
              </a:defRPr>
            </a:lvl1pPr>
          </a:lstStyle>
          <a:p>
            <a:r>
              <a:rPr lang="es-ES" dirty="0"/>
              <a:t>TÍTULO</a:t>
            </a:r>
            <a:endParaRPr lang="es-EC" dirty="0"/>
          </a:p>
        </p:txBody>
      </p:sp>
      <p:sp>
        <p:nvSpPr>
          <p:cNvPr id="21" name="20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9244228" y="188641"/>
            <a:ext cx="311283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3 Ex" pitchFamily="34" charset="0"/>
              </a:defRPr>
            </a:lvl1pPr>
          </a:lstStyle>
          <a:p>
            <a:pPr lvl="0"/>
            <a:r>
              <a:rPr lang="es-ES" dirty="0"/>
              <a:t>N</a:t>
            </a:r>
            <a:endParaRPr lang="es-EC" dirty="0"/>
          </a:p>
        </p:txBody>
      </p:sp>
      <p:sp>
        <p:nvSpPr>
          <p:cNvPr id="23" name="22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06506" y="260649"/>
            <a:ext cx="2106234" cy="216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35 Th" pitchFamily="34" charset="0"/>
              </a:defRPr>
            </a:lvl1pPr>
          </a:lstStyle>
          <a:p>
            <a:pPr lvl="0"/>
            <a:r>
              <a:rPr lang="es-EC" dirty="0"/>
              <a:t>Referencia</a:t>
            </a:r>
          </a:p>
        </p:txBody>
      </p:sp>
    </p:spTree>
    <p:extLst>
      <p:ext uri="{BB962C8B-B14F-4D97-AF65-F5344CB8AC3E}">
        <p14:creationId xmlns:p14="http://schemas.microsoft.com/office/powerpoint/2010/main" val="58482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3" y="2413050"/>
            <a:ext cx="8186777" cy="159201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39" y="6093296"/>
            <a:ext cx="7442525" cy="427284"/>
          </a:xfrm>
          <a:prstGeom prst="rect">
            <a:avLst/>
          </a:prstGeom>
        </p:spPr>
      </p:pic>
      <p:sp>
        <p:nvSpPr>
          <p:cNvPr id="8" name="7 Marcador de contenido"/>
          <p:cNvSpPr>
            <a:spLocks noGrp="1"/>
          </p:cNvSpPr>
          <p:nvPr>
            <p:ph sz="quarter" idx="10" hasCustomPrompt="1"/>
          </p:nvPr>
        </p:nvSpPr>
        <p:spPr>
          <a:xfrm>
            <a:off x="2691475" y="5661026"/>
            <a:ext cx="4523052" cy="3603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95 Blk" pitchFamily="34" charset="0"/>
              </a:defRPr>
            </a:lvl1pPr>
          </a:lstStyle>
          <a:p>
            <a:pPr lvl="0"/>
            <a:r>
              <a:rPr lang="es-EC" dirty="0"/>
              <a:t>INFORMACIÓN DE CONTACTO</a:t>
            </a:r>
          </a:p>
        </p:txBody>
      </p:sp>
    </p:spTree>
    <p:extLst>
      <p:ext uri="{BB962C8B-B14F-4D97-AF65-F5344CB8AC3E}">
        <p14:creationId xmlns:p14="http://schemas.microsoft.com/office/powerpoint/2010/main" val="241727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90872-3671-4629-AEB0-5714EEFF364E}" type="datetimeFigureOut">
              <a:rPr lang="es-EC"/>
              <a:pPr>
                <a:defRPr/>
              </a:pPr>
              <a:t>30/1/2019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3B845-C187-4921-9D5F-A38391A82095}" type="slidenum">
              <a:rPr lang="es-EC" altLang="es-EC"/>
              <a:pPr/>
              <a:t>‹Nº›</a:t>
            </a:fld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219684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4194"/>
            <a:ext cx="9906000" cy="8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1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5" r:id="rId4"/>
    <p:sldLayoutId id="214748365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slide" Target="slide14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slide" Target="slide6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Arbol%20de%20Objetivos_Presentaci&#243;n.pptx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0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559336"/>
              </p:ext>
            </p:extLst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166478283"/>
              </p:ext>
            </p:extLst>
          </p:nvPr>
        </p:nvGraphicFramePr>
        <p:xfrm>
          <a:off x="144016" y="1347680"/>
          <a:ext cx="9705528" cy="4313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7" name="16 Conector recto"/>
          <p:cNvCxnSpPr/>
          <p:nvPr/>
        </p:nvCxnSpPr>
        <p:spPr>
          <a:xfrm flipH="1" flipV="1">
            <a:off x="5889104" y="980728"/>
            <a:ext cx="61866" cy="439248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lgDashDot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3486229" y="839558"/>
            <a:ext cx="2366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Avances del proceso</a:t>
            </a:r>
            <a:endParaRPr lang="es-EC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5961112" y="83955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Actividades en curso</a:t>
            </a:r>
            <a:endParaRPr lang="es-EC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0" y="5661248"/>
            <a:ext cx="990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</a:rPr>
              <a:t>Entidades 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</a:rPr>
              <a:t>unicipales participantes</a:t>
            </a:r>
            <a:r>
              <a:rPr lang="es-ES" sz="1400" b="1" dirty="0" smtClean="0">
                <a:solidFill>
                  <a:schemeClr val="tx2"/>
                </a:solidFill>
              </a:rPr>
              <a:t>: </a:t>
            </a:r>
          </a:p>
          <a:p>
            <a:r>
              <a:rPr lang="es-ES" sz="1400" dirty="0" smtClean="0">
                <a:solidFill>
                  <a:schemeClr val="tx2"/>
                </a:solidFill>
              </a:rPr>
              <a:t>Secretaría de Movilidad - Empresa Metropolitana de Obras Públicas -  Administración Zonal Especial La Mariscal - Empresa Metropolitana de Gestión del Turismo - Secretaría de Ambiente - Agencia Metropolitana de Control - Agencia Metropolitana de Tránsito</a:t>
            </a:r>
            <a:endParaRPr lang="es-ES" sz="1400" dirty="0">
              <a:solidFill>
                <a:schemeClr val="tx2"/>
              </a:solidFill>
            </a:endParaRPr>
          </a:p>
        </p:txBody>
      </p:sp>
      <p:sp>
        <p:nvSpPr>
          <p:cNvPr id="2" name="Botón de acción: Hacia delante o Siguiente 1">
            <a:hlinkClick r:id="rId12" action="ppaction://hlinksldjump" highlightClick="1"/>
          </p:cNvPr>
          <p:cNvSpPr/>
          <p:nvPr/>
        </p:nvSpPr>
        <p:spPr>
          <a:xfrm>
            <a:off x="4448944" y="2276872"/>
            <a:ext cx="459771" cy="36004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Botón de acción: Hacia delante o Siguiente 2">
            <a:hlinkClick r:id="rId13" action="ppaction://hlinksldjump" highlightClick="1"/>
          </p:cNvPr>
          <p:cNvSpPr/>
          <p:nvPr/>
        </p:nvSpPr>
        <p:spPr>
          <a:xfrm>
            <a:off x="1729810" y="4653136"/>
            <a:ext cx="432048" cy="324036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75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4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457056" y="11663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PROBLEMAS – OBJETIVOS - ESTRATÉGIAS</a:t>
            </a:r>
            <a:endParaRPr lang="es-ES_tradnl" b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287018" y="3284984"/>
            <a:ext cx="2536702" cy="93610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Alto flujo y congestión vehicular </a:t>
            </a:r>
            <a:endParaRPr lang="es-ES_tradnl" sz="14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2951314" y="3310067"/>
            <a:ext cx="2880320" cy="93610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Estructurar el sistema de movilidad con enfoque peatonal, que favorezca la calidad ambiental del sector</a:t>
            </a:r>
            <a:endParaRPr lang="es-ES_tradnl" sz="12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272481" y="1162611"/>
            <a:ext cx="2535335" cy="1077604"/>
          </a:xfrm>
          <a:prstGeom prst="roundRect">
            <a:avLst/>
          </a:prstGeom>
          <a:solidFill>
            <a:schemeClr val="accent6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Deterioro de las condiciones físico ambientales y de seguridad.  </a:t>
            </a:r>
            <a:endParaRPr lang="es-ES_tradnl" sz="14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272480" y="2387853"/>
            <a:ext cx="2535335" cy="797559"/>
          </a:xfrm>
          <a:prstGeom prst="roundRect">
            <a:avLst/>
          </a:prstGeom>
          <a:solidFill>
            <a:srgbClr val="0EB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Pérdida de la función residencial y disminución de población.</a:t>
            </a:r>
            <a:endParaRPr lang="es-ES_tradnl" sz="14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72480" y="4884504"/>
            <a:ext cx="2520280" cy="156883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Saturación de actividades económicas en el núcleo (zona rosa) que generan acumulación de residuos y contaminación por ruido.</a:t>
            </a:r>
            <a:endParaRPr lang="es-ES_tradnl" sz="14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5986955" y="3305252"/>
            <a:ext cx="2952328" cy="4000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Articular los sistemas BRT y Metro con conexiones de movilidad sostenible.</a:t>
            </a:r>
            <a:endParaRPr lang="es-ES_tradnl" sz="1200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2936776" y="1158815"/>
            <a:ext cx="2880320" cy="1081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Generar condiciones urbanísticas que propicien la revitalización económica, ambiental y de seguridad en La Mariscal.</a:t>
            </a:r>
            <a:endParaRPr lang="es-ES_tradnl" sz="12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5975649" y="3832757"/>
            <a:ext cx="2952328" cy="4000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Reorganizar las rutas de abastecimiento logístico y el sistema de estacionamientos.</a:t>
            </a:r>
            <a:endParaRPr lang="es-ES_tradnl" sz="1200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5961111" y="1146263"/>
            <a:ext cx="2952328" cy="6218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Promover espacios públicos de alta calidad paisajística, con enfoque de prevención situacional que aseguren la convivencia.</a:t>
            </a:r>
            <a:endParaRPr lang="es-ES_tradnl" sz="1200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5961111" y="1840165"/>
            <a:ext cx="2952328" cy="4000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Incentivar la conservación de edificaciones inventariadas. </a:t>
            </a:r>
            <a:endParaRPr lang="es-ES_tradnl" sz="1200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2936776" y="2374881"/>
            <a:ext cx="2880320" cy="81053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Incentivar el desarrollo residencial que motive la permanencia y atraiga a nuevos pobladores.</a:t>
            </a:r>
            <a:endParaRPr lang="es-ES_tradnl" sz="1200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5938178" y="2355356"/>
            <a:ext cx="2952328" cy="823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Repotenciar la estructura edificada y no edificada subutilizada, articulando mecanismos de financiamiento y regulación.</a:t>
            </a:r>
            <a:endParaRPr lang="es-ES_tradnl" sz="1200" dirty="0"/>
          </a:p>
        </p:txBody>
      </p:sp>
      <p:sp>
        <p:nvSpPr>
          <p:cNvPr id="24" name="Rectángulo redondeado 23"/>
          <p:cNvSpPr/>
          <p:nvPr/>
        </p:nvSpPr>
        <p:spPr>
          <a:xfrm>
            <a:off x="2936776" y="4884503"/>
            <a:ext cx="2880320" cy="156883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Recuperar al núcleo como un área segura y de calidad para el turismo y entretenimiento.</a:t>
            </a:r>
            <a:endParaRPr lang="es-ES_tradnl" sz="1200" dirty="0"/>
          </a:p>
        </p:txBody>
      </p:sp>
      <p:sp>
        <p:nvSpPr>
          <p:cNvPr id="25" name="Rectángulo redondeado 24"/>
          <p:cNvSpPr/>
          <p:nvPr/>
        </p:nvSpPr>
        <p:spPr>
          <a:xfrm>
            <a:off x="5961111" y="4871952"/>
            <a:ext cx="2952328" cy="6218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Incentivar el reequilibrio de actividades económicas y desconcentración a nuevos puntos de interés.</a:t>
            </a:r>
            <a:endParaRPr lang="es-ES_tradnl" sz="1200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5961111" y="5565854"/>
            <a:ext cx="2952328" cy="4000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Regular y controlar la generación de ruido por actividades económicas.</a:t>
            </a:r>
            <a:endParaRPr lang="es-ES_tradnl" sz="1200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5961111" y="6053286"/>
            <a:ext cx="2952328" cy="4000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Redefinir el sistema de disposición de basura.</a:t>
            </a:r>
            <a:endParaRPr lang="es-ES_tradnl" sz="1200" dirty="0"/>
          </a:p>
        </p:txBody>
      </p:sp>
      <p:cxnSp>
        <p:nvCxnSpPr>
          <p:cNvPr id="28" name="Conector recto 27"/>
          <p:cNvCxnSpPr/>
          <p:nvPr/>
        </p:nvCxnSpPr>
        <p:spPr>
          <a:xfrm>
            <a:off x="287018" y="4581128"/>
            <a:ext cx="943304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1136577" y="76590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 smtClean="0"/>
              <a:t>Problemas</a:t>
            </a:r>
            <a:endParaRPr lang="es-ES_tradnl" sz="1200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016896" y="746865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 smtClean="0"/>
              <a:t>Objetivos</a:t>
            </a:r>
            <a:endParaRPr lang="es-ES_tradnl" sz="1200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897215" y="74686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 smtClean="0"/>
              <a:t>Estrategias</a:t>
            </a:r>
            <a:endParaRPr lang="es-ES_tradnl" sz="1200" b="1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9035459" y="3305762"/>
            <a:ext cx="648073" cy="4000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E1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9057455" y="3837678"/>
            <a:ext cx="648073" cy="4000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E2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9042400" y="1124744"/>
            <a:ext cx="648073" cy="6434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E3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9041757" y="1876523"/>
            <a:ext cx="648073" cy="3636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E4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9035457" y="2348880"/>
            <a:ext cx="648073" cy="7869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E5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9042400" y="4829756"/>
            <a:ext cx="648073" cy="647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E6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9061198" y="5555938"/>
            <a:ext cx="648073" cy="4000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E7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9057453" y="6067118"/>
            <a:ext cx="648073" cy="386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E8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51314" y="4398061"/>
            <a:ext cx="286578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NÚCLEO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7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76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93 Rectángulo"/>
          <p:cNvSpPr/>
          <p:nvPr/>
        </p:nvSpPr>
        <p:spPr>
          <a:xfrm>
            <a:off x="2374489" y="1775792"/>
            <a:ext cx="1266727" cy="738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Islas de calor (efecto invernadero)</a:t>
            </a:r>
          </a:p>
        </p:txBody>
      </p:sp>
      <p:sp>
        <p:nvSpPr>
          <p:cNvPr id="97" name="96 CuadroTexto"/>
          <p:cNvSpPr txBox="1"/>
          <p:nvPr/>
        </p:nvSpPr>
        <p:spPr>
          <a:xfrm>
            <a:off x="420613" y="2802089"/>
            <a:ext cx="8995484" cy="4161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s-EC" sz="2000" b="1" dirty="0" smtClean="0"/>
              <a:t>DETERIORO DE LAS CONDICIONES  FISICO-AMBIENTALES Y DE SEGURIDAD </a:t>
            </a:r>
            <a:endParaRPr lang="es-EC" sz="2000" b="1" dirty="0"/>
          </a:p>
        </p:txBody>
      </p:sp>
      <p:sp>
        <p:nvSpPr>
          <p:cNvPr id="102" name="101 Rectángulo"/>
          <p:cNvSpPr/>
          <p:nvPr/>
        </p:nvSpPr>
        <p:spPr>
          <a:xfrm>
            <a:off x="247578" y="4816795"/>
            <a:ext cx="1333765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Falta de mantenimiento de aceras</a:t>
            </a:r>
          </a:p>
        </p:txBody>
      </p:sp>
      <p:sp>
        <p:nvSpPr>
          <p:cNvPr id="112" name="111 Rectángulo"/>
          <p:cNvSpPr/>
          <p:nvPr/>
        </p:nvSpPr>
        <p:spPr>
          <a:xfrm>
            <a:off x="420613" y="1750371"/>
            <a:ext cx="1813373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Limitada accesibilidad universal </a:t>
            </a:r>
          </a:p>
        </p:txBody>
      </p:sp>
      <p:sp>
        <p:nvSpPr>
          <p:cNvPr id="113" name="112 Rectángulo"/>
          <p:cNvSpPr/>
          <p:nvPr/>
        </p:nvSpPr>
        <p:spPr>
          <a:xfrm>
            <a:off x="5133907" y="3907632"/>
            <a:ext cx="1506791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Irrespeto a los horarios </a:t>
            </a: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recolección</a:t>
            </a:r>
          </a:p>
        </p:txBody>
      </p:sp>
      <p:sp>
        <p:nvSpPr>
          <p:cNvPr id="114" name="113 Rectángulo"/>
          <p:cNvSpPr/>
          <p:nvPr/>
        </p:nvSpPr>
        <p:spPr>
          <a:xfrm>
            <a:off x="4027165" y="1584309"/>
            <a:ext cx="767392" cy="738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C00000"/>
                </a:solidFill>
              </a:rPr>
              <a:t>Basura </a:t>
            </a:r>
            <a:r>
              <a:rPr lang="es-EC" sz="1400" dirty="0">
                <a:solidFill>
                  <a:srgbClr val="C00000"/>
                </a:solidFill>
              </a:rPr>
              <a:t>en las </a:t>
            </a:r>
            <a:r>
              <a:rPr lang="es-EC" sz="1400" dirty="0" smtClean="0">
                <a:solidFill>
                  <a:srgbClr val="C00000"/>
                </a:solidFill>
              </a:rPr>
              <a:t>calles</a:t>
            </a:r>
          </a:p>
        </p:txBody>
      </p:sp>
      <p:sp>
        <p:nvSpPr>
          <p:cNvPr id="119" name="67 Rectángulo"/>
          <p:cNvSpPr/>
          <p:nvPr/>
        </p:nvSpPr>
        <p:spPr>
          <a:xfrm>
            <a:off x="8470296" y="3901146"/>
            <a:ext cx="1091216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Exceso de Publicidad (rótulos) </a:t>
            </a:r>
          </a:p>
          <a:p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uso de Grafitis</a:t>
            </a:r>
            <a:endParaRPr lang="es-EC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0" name="119 Rectángulo"/>
          <p:cNvSpPr/>
          <p:nvPr/>
        </p:nvSpPr>
        <p:spPr>
          <a:xfrm>
            <a:off x="7473280" y="576738"/>
            <a:ext cx="2232248" cy="3077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C00000"/>
                </a:solidFill>
              </a:rPr>
              <a:t>Imagen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urbana </a:t>
            </a:r>
            <a:r>
              <a:rPr lang="es-EC" sz="1400" dirty="0" smtClean="0">
                <a:solidFill>
                  <a:srgbClr val="C00000"/>
                </a:solidFill>
              </a:rPr>
              <a:t>deteriorada</a:t>
            </a:r>
          </a:p>
        </p:txBody>
      </p:sp>
      <p:sp>
        <p:nvSpPr>
          <p:cNvPr id="77" name="76 Rectángulo"/>
          <p:cNvSpPr/>
          <p:nvPr/>
        </p:nvSpPr>
        <p:spPr>
          <a:xfrm>
            <a:off x="3584848" y="4938036"/>
            <a:ext cx="1487472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Mayor producción de basura </a:t>
            </a: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 déficit de recolección</a:t>
            </a:r>
            <a:endParaRPr lang="es-EC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80 Rectángulo"/>
          <p:cNvSpPr/>
          <p:nvPr/>
        </p:nvSpPr>
        <p:spPr>
          <a:xfrm>
            <a:off x="4869117" y="1576535"/>
            <a:ext cx="1333807" cy="738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ontenedores foco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insalubridad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81 Rectángulo"/>
          <p:cNvSpPr/>
          <p:nvPr/>
        </p:nvSpPr>
        <p:spPr>
          <a:xfrm>
            <a:off x="272481" y="3891833"/>
            <a:ext cx="1747228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Aceras en mal estado con  arbolado deteriorado</a:t>
            </a:r>
          </a:p>
        </p:txBody>
      </p:sp>
      <p:sp>
        <p:nvSpPr>
          <p:cNvPr id="83" name="82 Rectángulo"/>
          <p:cNvSpPr/>
          <p:nvPr/>
        </p:nvSpPr>
        <p:spPr>
          <a:xfrm>
            <a:off x="390971" y="822606"/>
            <a:ext cx="3257475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ondiciones inadecuadas </a:t>
            </a:r>
            <a:r>
              <a:rPr lang="es-EC" sz="1400" dirty="0" smtClean="0">
                <a:solidFill>
                  <a:srgbClr val="C00000"/>
                </a:solidFill>
              </a:rPr>
              <a:t>desincentiva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la movilidad </a:t>
            </a:r>
            <a:r>
              <a:rPr lang="es-EC" sz="1400" dirty="0" smtClean="0">
                <a:solidFill>
                  <a:srgbClr val="C00000"/>
                </a:solidFill>
              </a:rPr>
              <a:t>peatonal</a:t>
            </a:r>
          </a:p>
        </p:txBody>
      </p:sp>
      <p:sp>
        <p:nvSpPr>
          <p:cNvPr id="84" name="83 Rectángulo"/>
          <p:cNvSpPr/>
          <p:nvPr/>
        </p:nvSpPr>
        <p:spPr>
          <a:xfrm>
            <a:off x="2108798" y="3901146"/>
            <a:ext cx="1188199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Ocupación inadecuada de retiros</a:t>
            </a:r>
            <a:endParaRPr lang="es-EC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" name="91 Rectángulo"/>
          <p:cNvSpPr/>
          <p:nvPr/>
        </p:nvSpPr>
        <p:spPr>
          <a:xfrm>
            <a:off x="7568018" y="1389085"/>
            <a:ext cx="1044957" cy="9541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rgbClr val="C00000"/>
                </a:solidFill>
              </a:rPr>
              <a:t>Deterioro </a:t>
            </a:r>
            <a:r>
              <a:rPr lang="es-EC" sz="1400" dirty="0" smtClean="0">
                <a:solidFill>
                  <a:srgbClr val="C00000"/>
                </a:solidFill>
              </a:rPr>
              <a:t>patrimonio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cultural edificado 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5" name="108 Conector recto de flecha"/>
          <p:cNvCxnSpPr/>
          <p:nvPr/>
        </p:nvCxnSpPr>
        <p:spPr>
          <a:xfrm flipV="1">
            <a:off x="4328584" y="3259560"/>
            <a:ext cx="0" cy="64807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07 Conector recto de flecha"/>
          <p:cNvCxnSpPr/>
          <p:nvPr/>
        </p:nvCxnSpPr>
        <p:spPr>
          <a:xfrm flipV="1">
            <a:off x="4355046" y="4611846"/>
            <a:ext cx="0" cy="319682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07 Conector recto de flecha"/>
          <p:cNvCxnSpPr/>
          <p:nvPr/>
        </p:nvCxnSpPr>
        <p:spPr>
          <a:xfrm flipV="1">
            <a:off x="2936776" y="1348506"/>
            <a:ext cx="0" cy="412835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108 Conector recto de flecha"/>
          <p:cNvCxnSpPr/>
          <p:nvPr/>
        </p:nvCxnSpPr>
        <p:spPr>
          <a:xfrm flipV="1">
            <a:off x="1220622" y="2370041"/>
            <a:ext cx="0" cy="42089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108 Conector recto de flecha"/>
          <p:cNvCxnSpPr/>
          <p:nvPr/>
        </p:nvCxnSpPr>
        <p:spPr>
          <a:xfrm flipV="1">
            <a:off x="2974812" y="2514456"/>
            <a:ext cx="0" cy="287633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108 Conector recto de flecha"/>
          <p:cNvCxnSpPr/>
          <p:nvPr/>
        </p:nvCxnSpPr>
        <p:spPr>
          <a:xfrm flipV="1">
            <a:off x="5536019" y="2346328"/>
            <a:ext cx="1058" cy="455761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108 Conector recto de flecha"/>
          <p:cNvCxnSpPr/>
          <p:nvPr/>
        </p:nvCxnSpPr>
        <p:spPr>
          <a:xfrm flipV="1">
            <a:off x="8612975" y="2381199"/>
            <a:ext cx="0" cy="42089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107 Conector recto de flecha"/>
          <p:cNvCxnSpPr/>
          <p:nvPr/>
        </p:nvCxnSpPr>
        <p:spPr>
          <a:xfrm flipV="1">
            <a:off x="4664968" y="1345827"/>
            <a:ext cx="0" cy="247676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107 Conector recto de flecha"/>
          <p:cNvCxnSpPr/>
          <p:nvPr/>
        </p:nvCxnSpPr>
        <p:spPr>
          <a:xfrm flipV="1">
            <a:off x="5837836" y="4631309"/>
            <a:ext cx="0" cy="489261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147 Conector recto de flecha"/>
          <p:cNvCxnSpPr/>
          <p:nvPr/>
        </p:nvCxnSpPr>
        <p:spPr>
          <a:xfrm flipV="1">
            <a:off x="1230184" y="3284984"/>
            <a:ext cx="0" cy="597225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147 Conector recto de flecha"/>
          <p:cNvCxnSpPr/>
          <p:nvPr/>
        </p:nvCxnSpPr>
        <p:spPr>
          <a:xfrm flipV="1">
            <a:off x="2648744" y="3281496"/>
            <a:ext cx="0" cy="597225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108 Conector recto de flecha"/>
          <p:cNvCxnSpPr/>
          <p:nvPr/>
        </p:nvCxnSpPr>
        <p:spPr>
          <a:xfrm flipV="1">
            <a:off x="5817096" y="3256073"/>
            <a:ext cx="0" cy="64807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108 Conector recto de flecha"/>
          <p:cNvCxnSpPr/>
          <p:nvPr/>
        </p:nvCxnSpPr>
        <p:spPr>
          <a:xfrm flipV="1">
            <a:off x="8841432" y="3218199"/>
            <a:ext cx="0" cy="64807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107 Conector recto de flecha"/>
          <p:cNvCxnSpPr>
            <a:stCxn id="81" idx="0"/>
          </p:cNvCxnSpPr>
          <p:nvPr/>
        </p:nvCxnSpPr>
        <p:spPr>
          <a:xfrm flipH="1" flipV="1">
            <a:off x="5536019" y="1328859"/>
            <a:ext cx="2" cy="247676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107 Conector recto de flecha"/>
          <p:cNvCxnSpPr/>
          <p:nvPr/>
        </p:nvCxnSpPr>
        <p:spPr>
          <a:xfrm flipV="1">
            <a:off x="8612975" y="944355"/>
            <a:ext cx="0" cy="453915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01 Rectángulo"/>
          <p:cNvSpPr/>
          <p:nvPr/>
        </p:nvSpPr>
        <p:spPr>
          <a:xfrm>
            <a:off x="1772294" y="4816795"/>
            <a:ext cx="1088646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Falta de compromiso ciudadano en el cuidado del arbolado</a:t>
            </a:r>
          </a:p>
        </p:txBody>
      </p:sp>
      <p:sp>
        <p:nvSpPr>
          <p:cNvPr id="42" name="76 Rectángulo"/>
          <p:cNvSpPr/>
          <p:nvPr/>
        </p:nvSpPr>
        <p:spPr>
          <a:xfrm>
            <a:off x="3584849" y="6061421"/>
            <a:ext cx="303398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Concentración de actividades económicas</a:t>
            </a:r>
            <a:endParaRPr lang="es-EC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74 Rectángulo"/>
          <p:cNvSpPr/>
          <p:nvPr/>
        </p:nvSpPr>
        <p:spPr>
          <a:xfrm>
            <a:off x="3970789" y="1012816"/>
            <a:ext cx="3384375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Espacio público </a:t>
            </a:r>
            <a:r>
              <a:rPr lang="es-EC" sz="1400" dirty="0" smtClean="0">
                <a:solidFill>
                  <a:srgbClr val="C00000"/>
                </a:solidFill>
              </a:rPr>
              <a:t>deteriorado e inseguro</a:t>
            </a:r>
            <a:endParaRPr lang="es-EC" sz="1400" dirty="0">
              <a:solidFill>
                <a:srgbClr val="C00000"/>
              </a:solidFill>
            </a:endParaRPr>
          </a:p>
        </p:txBody>
      </p:sp>
      <p:sp>
        <p:nvSpPr>
          <p:cNvPr id="49" name="83 Rectángulo"/>
          <p:cNvSpPr/>
          <p:nvPr/>
        </p:nvSpPr>
        <p:spPr>
          <a:xfrm>
            <a:off x="6766079" y="3906944"/>
            <a:ext cx="1283265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Espacio público con escasa iluminación</a:t>
            </a:r>
            <a:endParaRPr lang="es-EC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112 Rectángulo"/>
          <p:cNvSpPr/>
          <p:nvPr/>
        </p:nvSpPr>
        <p:spPr>
          <a:xfrm>
            <a:off x="3586619" y="3904145"/>
            <a:ext cx="1485701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se fomenta cultura de reciclaje</a:t>
            </a:r>
          </a:p>
        </p:txBody>
      </p:sp>
      <p:sp>
        <p:nvSpPr>
          <p:cNvPr id="52" name="81 Rectángulo"/>
          <p:cNvSpPr/>
          <p:nvPr/>
        </p:nvSpPr>
        <p:spPr>
          <a:xfrm>
            <a:off x="5122856" y="5153479"/>
            <a:ext cx="1569087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Contenedores permanentemente llenos de basura</a:t>
            </a: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EC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4" name="108 Conector recto de flecha"/>
          <p:cNvCxnSpPr/>
          <p:nvPr/>
        </p:nvCxnSpPr>
        <p:spPr>
          <a:xfrm flipV="1">
            <a:off x="7185248" y="3253074"/>
            <a:ext cx="0" cy="64807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108 Conector recto de flecha"/>
          <p:cNvCxnSpPr/>
          <p:nvPr/>
        </p:nvCxnSpPr>
        <p:spPr>
          <a:xfrm flipV="1">
            <a:off x="6809390" y="2322973"/>
            <a:ext cx="0" cy="47911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80 Rectángulo"/>
          <p:cNvSpPr/>
          <p:nvPr/>
        </p:nvSpPr>
        <p:spPr>
          <a:xfrm>
            <a:off x="6274155" y="1580112"/>
            <a:ext cx="1070471" cy="738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C00000"/>
                </a:solidFill>
              </a:rPr>
              <a:t>Incremento actividades ilícitas</a:t>
            </a:r>
            <a:endParaRPr lang="es-EC" sz="1400" dirty="0">
              <a:solidFill>
                <a:srgbClr val="C00000"/>
              </a:solidFill>
            </a:endParaRPr>
          </a:p>
        </p:txBody>
      </p:sp>
      <p:cxnSp>
        <p:nvCxnSpPr>
          <p:cNvPr id="60" name="107 Conector recto de flecha"/>
          <p:cNvCxnSpPr/>
          <p:nvPr/>
        </p:nvCxnSpPr>
        <p:spPr>
          <a:xfrm flipV="1">
            <a:off x="6908995" y="1348873"/>
            <a:ext cx="0" cy="244630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107 Conector recto de flecha"/>
          <p:cNvCxnSpPr/>
          <p:nvPr/>
        </p:nvCxnSpPr>
        <p:spPr>
          <a:xfrm flipV="1">
            <a:off x="1228119" y="1348507"/>
            <a:ext cx="0" cy="412835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91 Rectángulo"/>
          <p:cNvSpPr/>
          <p:nvPr/>
        </p:nvSpPr>
        <p:spPr>
          <a:xfrm>
            <a:off x="8709720" y="1398270"/>
            <a:ext cx="1006951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Contaminación visual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8" name="107 Conector recto de flecha"/>
          <p:cNvCxnSpPr/>
          <p:nvPr/>
        </p:nvCxnSpPr>
        <p:spPr>
          <a:xfrm flipV="1">
            <a:off x="2648744" y="4630497"/>
            <a:ext cx="0" cy="198440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107 Conector recto de flecha"/>
          <p:cNvCxnSpPr/>
          <p:nvPr/>
        </p:nvCxnSpPr>
        <p:spPr>
          <a:xfrm flipV="1">
            <a:off x="920552" y="4623057"/>
            <a:ext cx="0" cy="193738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107 Conector recto de flecha"/>
          <p:cNvCxnSpPr/>
          <p:nvPr/>
        </p:nvCxnSpPr>
        <p:spPr>
          <a:xfrm flipV="1">
            <a:off x="1928664" y="4611846"/>
            <a:ext cx="0" cy="198440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107 Conector recto de flecha"/>
          <p:cNvCxnSpPr/>
          <p:nvPr/>
        </p:nvCxnSpPr>
        <p:spPr>
          <a:xfrm flipV="1">
            <a:off x="4330187" y="5862981"/>
            <a:ext cx="0" cy="198440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107 Conector recto de flecha"/>
          <p:cNvCxnSpPr/>
          <p:nvPr/>
        </p:nvCxnSpPr>
        <p:spPr>
          <a:xfrm flipV="1">
            <a:off x="5889104" y="5905760"/>
            <a:ext cx="0" cy="198440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108 Conector recto de flecha"/>
          <p:cNvCxnSpPr/>
          <p:nvPr/>
        </p:nvCxnSpPr>
        <p:spPr>
          <a:xfrm flipV="1">
            <a:off x="4409038" y="2322973"/>
            <a:ext cx="1823" cy="456441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107 Conector recto de flecha"/>
          <p:cNvCxnSpPr/>
          <p:nvPr/>
        </p:nvCxnSpPr>
        <p:spPr>
          <a:xfrm flipV="1">
            <a:off x="5020398" y="4580651"/>
            <a:ext cx="211199" cy="357385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8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316898" y="3209169"/>
            <a:ext cx="9053498" cy="4161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s-EC" sz="2000" b="1" dirty="0" smtClean="0"/>
              <a:t>PERDIDA DE LA FUNCIÓN RESIDENCIAL Y DISMINUCIÓN DE POBLACIÓN</a:t>
            </a:r>
            <a:endParaRPr lang="es-EC" sz="2000" b="1" dirty="0"/>
          </a:p>
        </p:txBody>
      </p:sp>
      <p:sp>
        <p:nvSpPr>
          <p:cNvPr id="65" name="64 Rectángulo"/>
          <p:cNvSpPr/>
          <p:nvPr/>
        </p:nvSpPr>
        <p:spPr>
          <a:xfrm>
            <a:off x="316898" y="1755942"/>
            <a:ext cx="2160240" cy="9541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Pérdida de </a:t>
            </a:r>
            <a:r>
              <a:rPr lang="es-EC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residencialidad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entre 2010-2017 </a:t>
            </a:r>
            <a:r>
              <a:rPr lang="es-EC" sz="1400" dirty="0" smtClean="0">
                <a:solidFill>
                  <a:srgbClr val="C00000"/>
                </a:solidFill>
              </a:rPr>
              <a:t>se ha perdido el 18%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la población residente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316898" y="4123569"/>
            <a:ext cx="1645367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Intensa</a:t>
            </a: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C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transformación </a:t>
            </a: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usos con tendencia </a:t>
            </a:r>
            <a:r>
              <a:rPr lang="es-EC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comercial, turística </a:t>
            </a: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por su ubicación dentro de la ciudad</a:t>
            </a:r>
            <a:endParaRPr lang="es-EC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7004672" y="1739369"/>
            <a:ext cx="2365665" cy="11695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C00000"/>
                </a:solidFill>
              </a:rPr>
              <a:t>Restricciones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para modificar </a:t>
            </a:r>
            <a:r>
              <a:rPr lang="es-EC" sz="1400" dirty="0" smtClean="0">
                <a:solidFill>
                  <a:schemeClr val="bg1">
                    <a:lumMod val="50000"/>
                  </a:schemeClr>
                </a:solidFill>
              </a:rPr>
              <a:t>bien patrimonial. </a:t>
            </a:r>
            <a:r>
              <a:rPr lang="es-EC" sz="1400" dirty="0">
                <a:solidFill>
                  <a:srgbClr val="C00000"/>
                </a:solidFill>
              </a:rPr>
              <a:t>I</a:t>
            </a:r>
            <a:r>
              <a:rPr lang="es-EC" sz="1400" dirty="0" smtClean="0">
                <a:solidFill>
                  <a:srgbClr val="C00000"/>
                </a:solidFill>
              </a:rPr>
              <a:t>naplicabilidad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los </a:t>
            </a:r>
            <a:r>
              <a:rPr lang="es-EC" sz="1400" dirty="0" smtClean="0">
                <a:solidFill>
                  <a:schemeClr val="bg1">
                    <a:lumMod val="50000"/>
                  </a:schemeClr>
                </a:solidFill>
              </a:rPr>
              <a:t>derechos de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edificabilidad que otorga el </a:t>
            </a:r>
            <a:r>
              <a:rPr lang="es-EC" sz="1400" dirty="0" smtClean="0">
                <a:solidFill>
                  <a:srgbClr val="C00000"/>
                </a:solidFill>
              </a:rPr>
              <a:t>PUOS</a:t>
            </a:r>
            <a:endParaRPr lang="es-EC" sz="1400" dirty="0">
              <a:solidFill>
                <a:srgbClr val="C00000"/>
              </a:solidFill>
            </a:endParaRPr>
          </a:p>
        </p:txBody>
      </p:sp>
      <p:sp>
        <p:nvSpPr>
          <p:cNvPr id="75" name="12 Rectángulo"/>
          <p:cNvSpPr/>
          <p:nvPr/>
        </p:nvSpPr>
        <p:spPr>
          <a:xfrm>
            <a:off x="2608755" y="1128518"/>
            <a:ext cx="1631717" cy="16004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Poco aprovechamiento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edificabilidad, </a:t>
            </a:r>
            <a:r>
              <a:rPr lang="es-EC" sz="1400" dirty="0" smtClean="0">
                <a:solidFill>
                  <a:srgbClr val="C00000"/>
                </a:solidFill>
              </a:rPr>
              <a:t>sólo el 19.76% </a:t>
            </a:r>
            <a:r>
              <a:rPr lang="es-EC" sz="1400" dirty="0" smtClean="0">
                <a:solidFill>
                  <a:schemeClr val="bg1">
                    <a:lumMod val="50000"/>
                  </a:schemeClr>
                </a:solidFill>
              </a:rPr>
              <a:t>de lotes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han </a:t>
            </a:r>
            <a:r>
              <a:rPr lang="es-EC" sz="1400" dirty="0" smtClean="0">
                <a:solidFill>
                  <a:schemeClr val="bg1">
                    <a:lumMod val="50000"/>
                  </a:schemeClr>
                </a:solidFill>
              </a:rPr>
              <a:t>utilizado la </a:t>
            </a:r>
            <a:r>
              <a:rPr lang="es-EC" sz="1400" dirty="0" smtClean="0">
                <a:solidFill>
                  <a:srgbClr val="C00000"/>
                </a:solidFill>
              </a:rPr>
              <a:t>edificabilidad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permitida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8" name="77 Rectángulo"/>
          <p:cNvSpPr/>
          <p:nvPr/>
        </p:nvSpPr>
        <p:spPr>
          <a:xfrm>
            <a:off x="2608755" y="228726"/>
            <a:ext cx="4210079" cy="3077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srgbClr val="C00000"/>
                </a:solidFill>
              </a:rPr>
              <a:t>Pérdida </a:t>
            </a:r>
            <a:r>
              <a:rPr lang="es-EC" sz="1400" dirty="0">
                <a:solidFill>
                  <a:srgbClr val="C00000"/>
                </a:solidFill>
              </a:rPr>
              <a:t>de interés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 mercado </a:t>
            </a:r>
            <a:r>
              <a:rPr lang="es-EC" sz="1400" dirty="0">
                <a:solidFill>
                  <a:srgbClr val="C00000"/>
                </a:solidFill>
              </a:rPr>
              <a:t>inmobiliario</a:t>
            </a:r>
          </a:p>
        </p:txBody>
      </p:sp>
      <p:sp>
        <p:nvSpPr>
          <p:cNvPr id="86" name="85 Rectángulo"/>
          <p:cNvSpPr/>
          <p:nvPr/>
        </p:nvSpPr>
        <p:spPr>
          <a:xfrm>
            <a:off x="7761312" y="4135928"/>
            <a:ext cx="160908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Ausencia de política </a:t>
            </a: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frente al reconocimiento como bien de interés patrimonial</a:t>
            </a:r>
            <a:endParaRPr lang="es-EC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86 Rectángulo"/>
          <p:cNvSpPr/>
          <p:nvPr/>
        </p:nvSpPr>
        <p:spPr>
          <a:xfrm>
            <a:off x="4087467" y="4123569"/>
            <a:ext cx="1932737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Falta  de normativa aplicable para la </a:t>
            </a:r>
            <a:r>
              <a:rPr lang="es-EC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refuncionalización</a:t>
            </a: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edificaciones existentes sin uso (Públicos y privados)</a:t>
            </a:r>
            <a:endParaRPr lang="es-EC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89 Rectángulo"/>
          <p:cNvSpPr/>
          <p:nvPr/>
        </p:nvSpPr>
        <p:spPr>
          <a:xfrm>
            <a:off x="316898" y="531864"/>
            <a:ext cx="2160240" cy="738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Pérdida de actividades relacionadas a la vida familiar</a:t>
            </a:r>
          </a:p>
        </p:txBody>
      </p:sp>
      <p:sp>
        <p:nvSpPr>
          <p:cNvPr id="105" name="104 Rectángulo"/>
          <p:cNvSpPr/>
          <p:nvPr/>
        </p:nvSpPr>
        <p:spPr>
          <a:xfrm>
            <a:off x="7254561" y="861667"/>
            <a:ext cx="2115835" cy="738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C00000"/>
                </a:solidFill>
              </a:rPr>
              <a:t>Pérdida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s-EC" sz="1400" dirty="0" smtClean="0">
                <a:solidFill>
                  <a:srgbClr val="C00000"/>
                </a:solidFill>
              </a:rPr>
              <a:t>interés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C" sz="1400" dirty="0" smtClean="0">
                <a:solidFill>
                  <a:schemeClr val="bg1">
                    <a:lumMod val="50000"/>
                  </a:schemeClr>
                </a:solidFill>
              </a:rPr>
              <a:t>por conservar el bien de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interés </a:t>
            </a:r>
            <a:r>
              <a:rPr lang="es-EC" sz="1400" dirty="0" smtClean="0">
                <a:solidFill>
                  <a:srgbClr val="C00000"/>
                </a:solidFill>
              </a:rPr>
              <a:t>patrimonial</a:t>
            </a:r>
            <a:endParaRPr lang="es-EC" sz="1400" dirty="0">
              <a:solidFill>
                <a:srgbClr val="C00000"/>
              </a:solidFill>
            </a:endParaRPr>
          </a:p>
        </p:txBody>
      </p:sp>
      <p:sp>
        <p:nvSpPr>
          <p:cNvPr id="106" name="105 Rectángulo"/>
          <p:cNvSpPr/>
          <p:nvPr/>
        </p:nvSpPr>
        <p:spPr>
          <a:xfrm>
            <a:off x="4520952" y="1523925"/>
            <a:ext cx="2380360" cy="11695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bg1">
                    <a:lumMod val="50000"/>
                  </a:schemeClr>
                </a:solidFill>
              </a:rPr>
              <a:t>Desincentivo para la </a:t>
            </a:r>
            <a:r>
              <a:rPr lang="es-EC" sz="1400" dirty="0" err="1">
                <a:solidFill>
                  <a:srgbClr val="C00000"/>
                </a:solidFill>
              </a:rPr>
              <a:t>refuncionalización</a:t>
            </a:r>
            <a:r>
              <a:rPr lang="es-EC" sz="1400" dirty="0">
                <a:solidFill>
                  <a:srgbClr val="C00000"/>
                </a:solidFill>
              </a:rPr>
              <a:t>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 fines residenciales de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las </a:t>
            </a:r>
            <a:r>
              <a:rPr lang="es-EC" sz="1400" dirty="0">
                <a:solidFill>
                  <a:srgbClr val="C00000"/>
                </a:solidFill>
              </a:rPr>
              <a:t>edificaciones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públicas y privadas </a:t>
            </a:r>
            <a:r>
              <a:rPr lang="es-EC" sz="1400" dirty="0">
                <a:solidFill>
                  <a:srgbClr val="C00000"/>
                </a:solidFill>
              </a:rPr>
              <a:t>abandonadas</a:t>
            </a:r>
          </a:p>
        </p:txBody>
      </p:sp>
      <p:sp>
        <p:nvSpPr>
          <p:cNvPr id="109" name="108 Rectángulo"/>
          <p:cNvSpPr/>
          <p:nvPr/>
        </p:nvSpPr>
        <p:spPr>
          <a:xfrm>
            <a:off x="2168919" y="4123569"/>
            <a:ext cx="1831275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Ausencia de política municipal frente a suelo y edificaciones subutilizadas.</a:t>
            </a:r>
          </a:p>
          <a:p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(Valor AIVA)</a:t>
            </a:r>
          </a:p>
        </p:txBody>
      </p:sp>
      <p:cxnSp>
        <p:nvCxnSpPr>
          <p:cNvPr id="3" name="Conector recto de flecha 2"/>
          <p:cNvCxnSpPr/>
          <p:nvPr/>
        </p:nvCxnSpPr>
        <p:spPr>
          <a:xfrm flipV="1">
            <a:off x="1284718" y="2705113"/>
            <a:ext cx="0" cy="50405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cto de flecha 118"/>
          <p:cNvCxnSpPr/>
          <p:nvPr/>
        </p:nvCxnSpPr>
        <p:spPr>
          <a:xfrm flipV="1">
            <a:off x="3368824" y="2728956"/>
            <a:ext cx="0" cy="480214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de flecha 119"/>
          <p:cNvCxnSpPr/>
          <p:nvPr/>
        </p:nvCxnSpPr>
        <p:spPr>
          <a:xfrm flipV="1">
            <a:off x="5529064" y="2705113"/>
            <a:ext cx="0" cy="50405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cto de flecha 120"/>
          <p:cNvCxnSpPr/>
          <p:nvPr/>
        </p:nvCxnSpPr>
        <p:spPr>
          <a:xfrm flipV="1">
            <a:off x="8326714" y="2908920"/>
            <a:ext cx="0" cy="27828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cto de flecha 121"/>
          <p:cNvCxnSpPr/>
          <p:nvPr/>
        </p:nvCxnSpPr>
        <p:spPr>
          <a:xfrm flipV="1">
            <a:off x="1284718" y="3619513"/>
            <a:ext cx="0" cy="50405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cto de flecha 123"/>
          <p:cNvCxnSpPr/>
          <p:nvPr/>
        </p:nvCxnSpPr>
        <p:spPr>
          <a:xfrm flipV="1">
            <a:off x="5209759" y="3653355"/>
            <a:ext cx="0" cy="50405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de flecha 124"/>
          <p:cNvCxnSpPr/>
          <p:nvPr/>
        </p:nvCxnSpPr>
        <p:spPr>
          <a:xfrm flipV="1">
            <a:off x="8339224" y="3619513"/>
            <a:ext cx="0" cy="50405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85 Rectángulo"/>
          <p:cNvSpPr/>
          <p:nvPr/>
        </p:nvSpPr>
        <p:spPr>
          <a:xfrm>
            <a:off x="6104769" y="4135929"/>
            <a:ext cx="1338407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Ausencia de política de vivienda en áreas </a:t>
            </a: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consolidadas</a:t>
            </a:r>
            <a:endParaRPr lang="es-EC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2" name="107 Conector recto de flecha"/>
          <p:cNvCxnSpPr/>
          <p:nvPr/>
        </p:nvCxnSpPr>
        <p:spPr>
          <a:xfrm flipH="1" flipV="1">
            <a:off x="6609184" y="531864"/>
            <a:ext cx="1" cy="963987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107 Conector recto de flecha"/>
          <p:cNvCxnSpPr/>
          <p:nvPr/>
        </p:nvCxnSpPr>
        <p:spPr>
          <a:xfrm flipV="1">
            <a:off x="9201472" y="213361"/>
            <a:ext cx="0" cy="1663531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107 Conector recto de flecha"/>
          <p:cNvCxnSpPr/>
          <p:nvPr/>
        </p:nvCxnSpPr>
        <p:spPr>
          <a:xfrm flipV="1">
            <a:off x="1365018" y="1270528"/>
            <a:ext cx="0" cy="485414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107 Conector recto de flecha"/>
          <p:cNvCxnSpPr/>
          <p:nvPr/>
        </p:nvCxnSpPr>
        <p:spPr>
          <a:xfrm flipV="1">
            <a:off x="3440832" y="537954"/>
            <a:ext cx="0" cy="590564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104 Rectángulo"/>
          <p:cNvSpPr/>
          <p:nvPr/>
        </p:nvSpPr>
        <p:spPr>
          <a:xfrm>
            <a:off x="7254561" y="213361"/>
            <a:ext cx="2115835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Abandono y/o derrocamiento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6" name="Conector recto de flecha 35"/>
          <p:cNvCxnSpPr/>
          <p:nvPr/>
        </p:nvCxnSpPr>
        <p:spPr>
          <a:xfrm flipV="1">
            <a:off x="6744683" y="3619513"/>
            <a:ext cx="0" cy="50405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89 Rectángulo"/>
          <p:cNvSpPr/>
          <p:nvPr/>
        </p:nvSpPr>
        <p:spPr>
          <a:xfrm>
            <a:off x="4521739" y="816509"/>
            <a:ext cx="2379573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Incremento de </a:t>
            </a:r>
            <a:r>
              <a:rPr lang="es-EC" sz="1400" dirty="0" smtClean="0">
                <a:solidFill>
                  <a:srgbClr val="C00000"/>
                </a:solidFill>
              </a:rPr>
              <a:t>lotes subutilizados</a:t>
            </a:r>
            <a:endParaRPr lang="es-EC" sz="1400" dirty="0">
              <a:solidFill>
                <a:srgbClr val="C00000"/>
              </a:solidFill>
            </a:endParaRPr>
          </a:p>
        </p:txBody>
      </p:sp>
      <p:cxnSp>
        <p:nvCxnSpPr>
          <p:cNvPr id="49" name="Conector recto de flecha 48"/>
          <p:cNvCxnSpPr/>
          <p:nvPr/>
        </p:nvCxnSpPr>
        <p:spPr>
          <a:xfrm flipV="1">
            <a:off x="3224808" y="3631872"/>
            <a:ext cx="0" cy="50405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7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118 Conector recto de flecha"/>
          <p:cNvCxnSpPr/>
          <p:nvPr/>
        </p:nvCxnSpPr>
        <p:spPr>
          <a:xfrm>
            <a:off x="4304928" y="5273221"/>
            <a:ext cx="0" cy="621854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118 Conector recto de flecha"/>
          <p:cNvCxnSpPr/>
          <p:nvPr/>
        </p:nvCxnSpPr>
        <p:spPr>
          <a:xfrm>
            <a:off x="1791448" y="5471363"/>
            <a:ext cx="0" cy="396284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66 Conector recto de flecha"/>
          <p:cNvCxnSpPr/>
          <p:nvPr/>
        </p:nvCxnSpPr>
        <p:spPr>
          <a:xfrm flipV="1">
            <a:off x="7651910" y="3280041"/>
            <a:ext cx="0" cy="75700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561208" y="844241"/>
            <a:ext cx="2830492" cy="3077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Problemas de salud (Estrés)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560512" y="1463174"/>
            <a:ext cx="2830492" cy="9541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Niveles de  </a:t>
            </a:r>
            <a:r>
              <a:rPr lang="es-EC" sz="1400" dirty="0" smtClean="0">
                <a:solidFill>
                  <a:srgbClr val="C00000"/>
                </a:solidFill>
              </a:rPr>
              <a:t>contaminación</a:t>
            </a:r>
            <a:r>
              <a:rPr lang="es-EC" sz="1400" dirty="0" smtClean="0">
                <a:solidFill>
                  <a:schemeClr val="accent2"/>
                </a:solidFill>
              </a:rPr>
              <a:t> </a:t>
            </a:r>
            <a:r>
              <a:rPr lang="es-EC" sz="1400" dirty="0" smtClean="0">
                <a:solidFill>
                  <a:schemeClr val="bg1">
                    <a:lumMod val="50000"/>
                  </a:schemeClr>
                </a:solidFill>
              </a:rPr>
              <a:t>por emisión de </a:t>
            </a:r>
            <a:r>
              <a:rPr lang="es-EC" sz="1400" dirty="0" smtClean="0">
                <a:solidFill>
                  <a:srgbClr val="C00000"/>
                </a:solidFill>
              </a:rPr>
              <a:t>GASES  y</a:t>
            </a:r>
            <a:r>
              <a:rPr lang="es-EC" sz="1400" dirty="0" smtClean="0">
                <a:solidFill>
                  <a:schemeClr val="accent2"/>
                </a:solidFill>
              </a:rPr>
              <a:t> </a:t>
            </a:r>
            <a:r>
              <a:rPr lang="es-EC" sz="1400" dirty="0" smtClean="0">
                <a:solidFill>
                  <a:schemeClr val="bg1">
                    <a:lumMod val="50000"/>
                  </a:schemeClr>
                </a:solidFill>
              </a:rPr>
              <a:t>emisión de </a:t>
            </a:r>
            <a:r>
              <a:rPr lang="es-EC" sz="1400" dirty="0" smtClean="0">
                <a:solidFill>
                  <a:srgbClr val="C00000"/>
                </a:solidFill>
              </a:rPr>
              <a:t>RUIDO</a:t>
            </a:r>
            <a:r>
              <a:rPr lang="es-EC" sz="1400" dirty="0" smtClean="0">
                <a:solidFill>
                  <a:schemeClr val="accent2"/>
                </a:solidFill>
              </a:rPr>
              <a:t>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 afectan a residentes y visitantes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45 Rectángulo">
            <a:hlinkClick r:id="rId2" action="ppaction://hlinkpres?slideindex=1&amp;slidetitle="/>
          </p:cNvPr>
          <p:cNvSpPr/>
          <p:nvPr/>
        </p:nvSpPr>
        <p:spPr>
          <a:xfrm>
            <a:off x="696510" y="3672604"/>
            <a:ext cx="223594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38 rutas de transporte público convencional  atraviesan la Mariscal</a:t>
            </a:r>
          </a:p>
        </p:txBody>
      </p:sp>
      <p:sp>
        <p:nvSpPr>
          <p:cNvPr id="55" name="54 Rectángulo"/>
          <p:cNvSpPr/>
          <p:nvPr/>
        </p:nvSpPr>
        <p:spPr>
          <a:xfrm>
            <a:off x="6419926" y="1156061"/>
            <a:ext cx="2671395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Alta demanda de áreas de parqueo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85727" y="2852936"/>
            <a:ext cx="8291814" cy="4001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s-EC"/>
            </a:defPPr>
            <a:lvl1pPr>
              <a:defRPr sz="1400">
                <a:solidFill>
                  <a:srgbClr val="FF0000"/>
                </a:solidFill>
              </a:defRPr>
            </a:lvl1pPr>
          </a:lstStyle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ALTO FLUJO Y CONGESTIÓN VEHICULAR 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685726" y="4545304"/>
            <a:ext cx="2226476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Circulación norte-sur de trasporte público convencional con similar recorrido a los BRT</a:t>
            </a:r>
          </a:p>
        </p:txBody>
      </p:sp>
      <p:sp>
        <p:nvSpPr>
          <p:cNvPr id="53" name="52 Rectángulo"/>
          <p:cNvSpPr/>
          <p:nvPr/>
        </p:nvSpPr>
        <p:spPr>
          <a:xfrm>
            <a:off x="3197868" y="4562544"/>
            <a:ext cx="1884062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Intenso flujo vehicular de uso </a:t>
            </a: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particular de paso y permanencia</a:t>
            </a:r>
            <a:endParaRPr lang="es-EC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3209181" y="3684694"/>
            <a:ext cx="1890368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Vías colectoras  este-oeste altamente congestionadas</a:t>
            </a:r>
          </a:p>
        </p:txBody>
      </p:sp>
      <p:sp>
        <p:nvSpPr>
          <p:cNvPr id="59" name="58 Rectángulo"/>
          <p:cNvSpPr/>
          <p:nvPr/>
        </p:nvSpPr>
        <p:spPr>
          <a:xfrm>
            <a:off x="6326280" y="3958480"/>
            <a:ext cx="265126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Afluencia  vehicular por variedad en oferta de servicios  </a:t>
            </a:r>
          </a:p>
        </p:txBody>
      </p:sp>
      <p:cxnSp>
        <p:nvCxnSpPr>
          <p:cNvPr id="73" name="118 Conector recto de flecha"/>
          <p:cNvCxnSpPr/>
          <p:nvPr/>
        </p:nvCxnSpPr>
        <p:spPr>
          <a:xfrm>
            <a:off x="3258674" y="978025"/>
            <a:ext cx="1" cy="626357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119 Rectángulo"/>
          <p:cNvSpPr/>
          <p:nvPr/>
        </p:nvSpPr>
        <p:spPr>
          <a:xfrm>
            <a:off x="3762730" y="1850312"/>
            <a:ext cx="2578772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44% de vías ocupadas para zona azul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1" name="120 Rectángulo"/>
          <p:cNvSpPr/>
          <p:nvPr/>
        </p:nvSpPr>
        <p:spPr>
          <a:xfrm>
            <a:off x="3762730" y="476672"/>
            <a:ext cx="2572503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56</a:t>
            </a:r>
            <a:r>
              <a:rPr lang="es-EC" sz="1400" dirty="0" smtClean="0">
                <a:solidFill>
                  <a:schemeClr val="accent2"/>
                </a:solidFill>
              </a:rPr>
              <a:t>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lotes ocupados  para estacionamientos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3" name="118 Conector recto de flecha"/>
          <p:cNvCxnSpPr/>
          <p:nvPr/>
        </p:nvCxnSpPr>
        <p:spPr>
          <a:xfrm>
            <a:off x="9019314" y="619631"/>
            <a:ext cx="15472" cy="1475966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150 Rectángulo"/>
          <p:cNvSpPr/>
          <p:nvPr/>
        </p:nvSpPr>
        <p:spPr>
          <a:xfrm>
            <a:off x="6410024" y="1852746"/>
            <a:ext cx="2681298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bg1">
                    <a:lumMod val="50000"/>
                  </a:schemeClr>
                </a:solidFill>
              </a:rPr>
              <a:t>Estructura vial </a:t>
            </a:r>
            <a:r>
              <a:rPr lang="es-EC" sz="1400" dirty="0" smtClean="0">
                <a:solidFill>
                  <a:srgbClr val="C00000"/>
                </a:solidFill>
              </a:rPr>
              <a:t>prioriza al vehículo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no al peatón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0" name="66 Conector recto de flecha"/>
          <p:cNvCxnSpPr/>
          <p:nvPr/>
        </p:nvCxnSpPr>
        <p:spPr>
          <a:xfrm flipH="1" flipV="1">
            <a:off x="7454048" y="2400392"/>
            <a:ext cx="17757" cy="42554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66 Conector recto de flecha"/>
          <p:cNvCxnSpPr/>
          <p:nvPr/>
        </p:nvCxnSpPr>
        <p:spPr>
          <a:xfrm flipV="1">
            <a:off x="1827847" y="2417281"/>
            <a:ext cx="0" cy="41955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Rectángulo"/>
          <p:cNvSpPr/>
          <p:nvPr/>
        </p:nvSpPr>
        <p:spPr>
          <a:xfrm>
            <a:off x="6421520" y="490730"/>
            <a:ext cx="2669802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Deficiente infraestructura para movilidad alternativa</a:t>
            </a:r>
          </a:p>
        </p:txBody>
      </p:sp>
      <p:cxnSp>
        <p:nvCxnSpPr>
          <p:cNvPr id="63" name="118 Conector recto de flecha"/>
          <p:cNvCxnSpPr/>
          <p:nvPr/>
        </p:nvCxnSpPr>
        <p:spPr>
          <a:xfrm>
            <a:off x="6249144" y="669577"/>
            <a:ext cx="0" cy="1376074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43 Rectángulo"/>
          <p:cNvSpPr/>
          <p:nvPr/>
        </p:nvSpPr>
        <p:spPr>
          <a:xfrm>
            <a:off x="6326280" y="4743310"/>
            <a:ext cx="265126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Servicios administrativos, turístico, comercial, financieros</a:t>
            </a:r>
            <a:endParaRPr lang="es-EC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6" name="118 Conector recto de flecha"/>
          <p:cNvCxnSpPr/>
          <p:nvPr/>
        </p:nvCxnSpPr>
        <p:spPr>
          <a:xfrm>
            <a:off x="7662695" y="4406380"/>
            <a:ext cx="0" cy="401861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43 Rectángulo"/>
          <p:cNvSpPr/>
          <p:nvPr/>
        </p:nvSpPr>
        <p:spPr>
          <a:xfrm>
            <a:off x="686661" y="5741187"/>
            <a:ext cx="441919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Mariscal como punto de articulación de la ciudad</a:t>
            </a:r>
            <a:endParaRPr lang="es-EC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43 Rectángulo"/>
          <p:cNvSpPr/>
          <p:nvPr/>
        </p:nvSpPr>
        <p:spPr>
          <a:xfrm>
            <a:off x="5590914" y="5570076"/>
            <a:ext cx="33902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Mariscal como centralidad de servicios  públicos y privados a </a:t>
            </a: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ivel </a:t>
            </a: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istrital</a:t>
            </a:r>
            <a:endParaRPr lang="es-EC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3" name="118 Conector recto de flecha"/>
          <p:cNvCxnSpPr/>
          <p:nvPr/>
        </p:nvCxnSpPr>
        <p:spPr>
          <a:xfrm>
            <a:off x="2864768" y="4273873"/>
            <a:ext cx="0" cy="415651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118 Conector recto de flecha"/>
          <p:cNvCxnSpPr/>
          <p:nvPr/>
        </p:nvCxnSpPr>
        <p:spPr>
          <a:xfrm>
            <a:off x="5025008" y="4280769"/>
            <a:ext cx="0" cy="401861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118 Conector recto de flecha"/>
          <p:cNvCxnSpPr/>
          <p:nvPr/>
        </p:nvCxnSpPr>
        <p:spPr>
          <a:xfrm>
            <a:off x="7651910" y="5180035"/>
            <a:ext cx="0" cy="401861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119 Rectángulo"/>
          <p:cNvSpPr/>
          <p:nvPr/>
        </p:nvSpPr>
        <p:spPr>
          <a:xfrm>
            <a:off x="3762730" y="1147436"/>
            <a:ext cx="2572503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lang="es-EC" sz="1400" dirty="0" smtClean="0">
                <a:solidFill>
                  <a:srgbClr val="C00000"/>
                </a:solidFill>
              </a:rPr>
              <a:t>derrocan edificaciones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se da servicio de </a:t>
            </a:r>
            <a:r>
              <a:rPr lang="es-EC" sz="1400" dirty="0" smtClean="0">
                <a:solidFill>
                  <a:srgbClr val="C00000"/>
                </a:solidFill>
              </a:rPr>
              <a:t>estacionamientos</a:t>
            </a:r>
            <a:endParaRPr lang="es-EC" sz="1400" dirty="0">
              <a:solidFill>
                <a:srgbClr val="C00000"/>
              </a:solidFill>
            </a:endParaRPr>
          </a:p>
        </p:txBody>
      </p:sp>
      <p:cxnSp>
        <p:nvCxnSpPr>
          <p:cNvPr id="44" name="66 Conector recto de flecha"/>
          <p:cNvCxnSpPr>
            <a:stCxn id="58" idx="0"/>
          </p:cNvCxnSpPr>
          <p:nvPr/>
        </p:nvCxnSpPr>
        <p:spPr>
          <a:xfrm flipV="1">
            <a:off x="4154365" y="3253046"/>
            <a:ext cx="0" cy="43164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66 Conector recto de flecha"/>
          <p:cNvCxnSpPr>
            <a:stCxn id="46" idx="0"/>
          </p:cNvCxnSpPr>
          <p:nvPr/>
        </p:nvCxnSpPr>
        <p:spPr>
          <a:xfrm flipV="1">
            <a:off x="1814480" y="3280041"/>
            <a:ext cx="8700" cy="392563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66 Conector recto de flecha"/>
          <p:cNvCxnSpPr/>
          <p:nvPr/>
        </p:nvCxnSpPr>
        <p:spPr>
          <a:xfrm flipV="1">
            <a:off x="5202890" y="2343779"/>
            <a:ext cx="0" cy="50915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118 Conector recto de flecha"/>
          <p:cNvCxnSpPr/>
          <p:nvPr/>
        </p:nvCxnSpPr>
        <p:spPr>
          <a:xfrm flipV="1">
            <a:off x="3286597" y="2190317"/>
            <a:ext cx="507123" cy="4883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118 Conector recto de flecha"/>
          <p:cNvCxnSpPr/>
          <p:nvPr/>
        </p:nvCxnSpPr>
        <p:spPr>
          <a:xfrm flipV="1">
            <a:off x="6066623" y="1764173"/>
            <a:ext cx="507123" cy="4883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5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33 Conector recto de flecha"/>
          <p:cNvCxnSpPr/>
          <p:nvPr/>
        </p:nvCxnSpPr>
        <p:spPr>
          <a:xfrm flipV="1">
            <a:off x="9129464" y="733540"/>
            <a:ext cx="0" cy="2430709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106 Rectángulo"/>
          <p:cNvSpPr/>
          <p:nvPr/>
        </p:nvSpPr>
        <p:spPr>
          <a:xfrm>
            <a:off x="4075150" y="5467788"/>
            <a:ext cx="1535653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Normativa </a:t>
            </a: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permisiva</a:t>
            </a:r>
            <a:endParaRPr lang="es-EC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107 Rectángulo"/>
          <p:cNvSpPr/>
          <p:nvPr/>
        </p:nvSpPr>
        <p:spPr>
          <a:xfrm>
            <a:off x="7617296" y="1772816"/>
            <a:ext cx="1592160" cy="738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Percepción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actividades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ilegales camufladas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9" name="108 CuadroTexto"/>
          <p:cNvSpPr txBox="1"/>
          <p:nvPr/>
        </p:nvSpPr>
        <p:spPr>
          <a:xfrm>
            <a:off x="357056" y="3483685"/>
            <a:ext cx="8968896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defRPr b="1"/>
            </a:lvl1pPr>
          </a:lstStyle>
          <a:p>
            <a:r>
              <a:rPr lang="es-EC" dirty="0"/>
              <a:t>SATURACIÓN </a:t>
            </a:r>
            <a:r>
              <a:rPr lang="es-EC" dirty="0" smtClean="0"/>
              <a:t>DE </a:t>
            </a:r>
            <a:r>
              <a:rPr lang="es-EC" dirty="0"/>
              <a:t>ACTIVIDADES </a:t>
            </a:r>
            <a:r>
              <a:rPr lang="es-EC" dirty="0" smtClean="0"/>
              <a:t>ECONÓMICAS EN EL NUCLEO (ZONA ROSA)</a:t>
            </a:r>
            <a:endParaRPr lang="es-EC" dirty="0"/>
          </a:p>
        </p:txBody>
      </p:sp>
      <p:cxnSp>
        <p:nvCxnSpPr>
          <p:cNvPr id="114" name="113 Conector recto de flecha"/>
          <p:cNvCxnSpPr/>
          <p:nvPr/>
        </p:nvCxnSpPr>
        <p:spPr>
          <a:xfrm flipV="1">
            <a:off x="8413376" y="5731074"/>
            <a:ext cx="0" cy="398802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116 Rectángulo"/>
          <p:cNvSpPr/>
          <p:nvPr/>
        </p:nvSpPr>
        <p:spPr>
          <a:xfrm>
            <a:off x="1988739" y="904129"/>
            <a:ext cx="1679378" cy="738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C00000"/>
                </a:solidFill>
              </a:rPr>
              <a:t>Establecimientos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con infraestructura de </a:t>
            </a:r>
            <a:r>
              <a:rPr lang="es-EC" sz="1400" dirty="0" smtClean="0">
                <a:solidFill>
                  <a:srgbClr val="C00000"/>
                </a:solidFill>
              </a:rPr>
              <a:t>baja calidad</a:t>
            </a:r>
            <a:endParaRPr lang="es-EC" sz="1400" dirty="0">
              <a:solidFill>
                <a:srgbClr val="C00000"/>
              </a:solidFill>
            </a:endParaRPr>
          </a:p>
        </p:txBody>
      </p:sp>
      <p:sp>
        <p:nvSpPr>
          <p:cNvPr id="121" name="120 Rectángulo"/>
          <p:cNvSpPr/>
          <p:nvPr/>
        </p:nvSpPr>
        <p:spPr>
          <a:xfrm>
            <a:off x="4075150" y="4364034"/>
            <a:ext cx="1825786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Aglomeración de </a:t>
            </a: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actividades económicas en </a:t>
            </a: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mismo predio</a:t>
            </a:r>
          </a:p>
        </p:txBody>
      </p:sp>
      <p:sp>
        <p:nvSpPr>
          <p:cNvPr id="122" name="121 Rectángulo"/>
          <p:cNvSpPr/>
          <p:nvPr/>
        </p:nvSpPr>
        <p:spPr>
          <a:xfrm>
            <a:off x="359432" y="5254093"/>
            <a:ext cx="175005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Falta de coordinación entre las entidades emisoras  y gestoras de LUAE</a:t>
            </a:r>
          </a:p>
        </p:txBody>
      </p:sp>
      <p:sp>
        <p:nvSpPr>
          <p:cNvPr id="123" name="122 Rectángulo"/>
          <p:cNvSpPr/>
          <p:nvPr/>
        </p:nvSpPr>
        <p:spPr>
          <a:xfrm>
            <a:off x="359431" y="4173388"/>
            <a:ext cx="175005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Complejidad en el proceso de </a:t>
            </a: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obtención y verificación de LUAE</a:t>
            </a:r>
            <a:endParaRPr lang="es-EC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6" name="125 Rectángulo"/>
          <p:cNvSpPr/>
          <p:nvPr/>
        </p:nvSpPr>
        <p:spPr>
          <a:xfrm>
            <a:off x="372045" y="2203904"/>
            <a:ext cx="1512168" cy="9541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C00000"/>
                </a:solidFill>
              </a:rPr>
              <a:t>Ocupación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inadecuada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s-EC" sz="1400" dirty="0" smtClean="0">
                <a:solidFill>
                  <a:srgbClr val="C00000"/>
                </a:solidFill>
              </a:rPr>
              <a:t>retiros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(Cajas de Cristal)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8" name="127 Rectángulo"/>
          <p:cNvSpPr/>
          <p:nvPr/>
        </p:nvSpPr>
        <p:spPr>
          <a:xfrm>
            <a:off x="4002108" y="1054936"/>
            <a:ext cx="1419318" cy="738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Destrucción de mobiliario urbano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8" name="137 Rectángulo"/>
          <p:cNvSpPr/>
          <p:nvPr/>
        </p:nvSpPr>
        <p:spPr>
          <a:xfrm>
            <a:off x="7617296" y="4364034"/>
            <a:ext cx="1708656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Falta de articulación </a:t>
            </a: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interinstitucional </a:t>
            </a: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efectivo control de actividades ilícitas (Municipio </a:t>
            </a: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Estado)</a:t>
            </a:r>
          </a:p>
        </p:txBody>
      </p:sp>
      <p:sp>
        <p:nvSpPr>
          <p:cNvPr id="142" name="141 Rectángulo"/>
          <p:cNvSpPr/>
          <p:nvPr/>
        </p:nvSpPr>
        <p:spPr>
          <a:xfrm>
            <a:off x="5695145" y="908720"/>
            <a:ext cx="1706127" cy="738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C00000"/>
                </a:solidFill>
              </a:rPr>
              <a:t>Reducción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la demanda de </a:t>
            </a:r>
            <a:r>
              <a:rPr lang="es-EC" sz="1400" dirty="0" smtClean="0">
                <a:solidFill>
                  <a:srgbClr val="C00000"/>
                </a:solidFill>
              </a:rPr>
              <a:t>hospedaje</a:t>
            </a:r>
          </a:p>
        </p:txBody>
      </p:sp>
      <p:sp>
        <p:nvSpPr>
          <p:cNvPr id="81" name="80 Rectángulo"/>
          <p:cNvSpPr/>
          <p:nvPr/>
        </p:nvSpPr>
        <p:spPr>
          <a:xfrm>
            <a:off x="1987149" y="456927"/>
            <a:ext cx="7222307" cy="3077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400" dirty="0" err="1">
                <a:solidFill>
                  <a:srgbClr val="C00000"/>
                </a:solidFill>
              </a:rPr>
              <a:t>Hipercentro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actividades de diversión nocturna con tendencia a la </a:t>
            </a:r>
            <a:r>
              <a:rPr lang="es-EC" sz="1400" dirty="0" err="1" smtClean="0">
                <a:solidFill>
                  <a:srgbClr val="C00000"/>
                </a:solidFill>
              </a:rPr>
              <a:t>tugurización</a:t>
            </a: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1" name="100 Rectángulo"/>
          <p:cNvSpPr/>
          <p:nvPr/>
        </p:nvSpPr>
        <p:spPr>
          <a:xfrm>
            <a:off x="375937" y="1181928"/>
            <a:ext cx="1478794" cy="738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Deterioro de inmuebles patrimoniales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68 Rectángulo"/>
          <p:cNvSpPr/>
          <p:nvPr/>
        </p:nvSpPr>
        <p:spPr>
          <a:xfrm>
            <a:off x="1987149" y="1769406"/>
            <a:ext cx="1679378" cy="13849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C00000"/>
                </a:solidFill>
              </a:rPr>
              <a:t>Informalidad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el funcionamiento de la actividad comercial (cambio de nombres para evitar sanciones)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3" name="110 Conector recto de flecha"/>
          <p:cNvCxnSpPr/>
          <p:nvPr/>
        </p:nvCxnSpPr>
        <p:spPr>
          <a:xfrm flipV="1">
            <a:off x="992560" y="1893378"/>
            <a:ext cx="0" cy="287754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flipV="1">
            <a:off x="4988043" y="5991008"/>
            <a:ext cx="0" cy="350291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147 Conector recto de flecha"/>
          <p:cNvCxnSpPr/>
          <p:nvPr/>
        </p:nvCxnSpPr>
        <p:spPr>
          <a:xfrm flipV="1">
            <a:off x="2576736" y="3154401"/>
            <a:ext cx="0" cy="3292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147 Conector recto de flecha"/>
          <p:cNvCxnSpPr/>
          <p:nvPr/>
        </p:nvCxnSpPr>
        <p:spPr>
          <a:xfrm flipV="1">
            <a:off x="4759660" y="3164249"/>
            <a:ext cx="0" cy="329284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147 Conector recto de flecha"/>
          <p:cNvCxnSpPr/>
          <p:nvPr/>
        </p:nvCxnSpPr>
        <p:spPr>
          <a:xfrm flipV="1">
            <a:off x="8337376" y="3154401"/>
            <a:ext cx="0" cy="329284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Rectángulo"/>
          <p:cNvSpPr/>
          <p:nvPr/>
        </p:nvSpPr>
        <p:spPr>
          <a:xfrm>
            <a:off x="4045841" y="6164723"/>
            <a:ext cx="528011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Alta demanda de espacios para ocio y recreación</a:t>
            </a:r>
            <a:endParaRPr lang="es-EC" sz="1400" dirty="0"/>
          </a:p>
        </p:txBody>
      </p:sp>
      <p:cxnSp>
        <p:nvCxnSpPr>
          <p:cNvPr id="50" name="147 Conector recto de flecha"/>
          <p:cNvCxnSpPr/>
          <p:nvPr/>
        </p:nvCxnSpPr>
        <p:spPr>
          <a:xfrm flipV="1">
            <a:off x="992560" y="3154401"/>
            <a:ext cx="0" cy="329284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147 Conector recto de flecha"/>
          <p:cNvCxnSpPr/>
          <p:nvPr/>
        </p:nvCxnSpPr>
        <p:spPr>
          <a:xfrm flipV="1">
            <a:off x="6465168" y="3219279"/>
            <a:ext cx="0" cy="26440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147 Conector recto de flecha"/>
          <p:cNvCxnSpPr/>
          <p:nvPr/>
        </p:nvCxnSpPr>
        <p:spPr>
          <a:xfrm flipV="1">
            <a:off x="6825208" y="3870068"/>
            <a:ext cx="0" cy="46412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147 Conector recto de flecha"/>
          <p:cNvCxnSpPr/>
          <p:nvPr/>
        </p:nvCxnSpPr>
        <p:spPr>
          <a:xfrm flipV="1">
            <a:off x="4880992" y="3870068"/>
            <a:ext cx="0" cy="46412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33 Conector recto de flecha"/>
          <p:cNvCxnSpPr/>
          <p:nvPr/>
        </p:nvCxnSpPr>
        <p:spPr>
          <a:xfrm flipV="1">
            <a:off x="5313040" y="733540"/>
            <a:ext cx="0" cy="2420861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33 Conector recto de flecha"/>
          <p:cNvCxnSpPr/>
          <p:nvPr/>
        </p:nvCxnSpPr>
        <p:spPr>
          <a:xfrm flipV="1">
            <a:off x="7257256" y="733540"/>
            <a:ext cx="0" cy="2485740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33 Conector recto de flecha"/>
          <p:cNvCxnSpPr/>
          <p:nvPr/>
        </p:nvCxnSpPr>
        <p:spPr>
          <a:xfrm flipV="1">
            <a:off x="5529064" y="5282438"/>
            <a:ext cx="0" cy="353221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33 Conector recto de flecha"/>
          <p:cNvCxnSpPr/>
          <p:nvPr/>
        </p:nvCxnSpPr>
        <p:spPr>
          <a:xfrm>
            <a:off x="5529064" y="5635659"/>
            <a:ext cx="389819" cy="0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137 Rectángulo"/>
          <p:cNvSpPr/>
          <p:nvPr/>
        </p:nvSpPr>
        <p:spPr>
          <a:xfrm>
            <a:off x="2210354" y="5254093"/>
            <a:ext cx="1429635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Varios establecimientos incumplen la normativa técnica</a:t>
            </a:r>
            <a:endParaRPr lang="es-EC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105 Rectángulo"/>
          <p:cNvSpPr/>
          <p:nvPr/>
        </p:nvSpPr>
        <p:spPr>
          <a:xfrm>
            <a:off x="2202035" y="4173389"/>
            <a:ext cx="145482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Limitado </a:t>
            </a: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ineficiente proceso de control y </a:t>
            </a: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sanción </a:t>
            </a:r>
          </a:p>
        </p:txBody>
      </p:sp>
      <p:sp>
        <p:nvSpPr>
          <p:cNvPr id="56" name="127 Rectángulo"/>
          <p:cNvSpPr/>
          <p:nvPr/>
        </p:nvSpPr>
        <p:spPr>
          <a:xfrm>
            <a:off x="5695145" y="1790047"/>
            <a:ext cx="1706127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C00000"/>
                </a:solidFill>
              </a:rPr>
              <a:t>Emisión </a:t>
            </a:r>
            <a:r>
              <a:rPr lang="es-EC" sz="1400" dirty="0" smtClean="0">
                <a:solidFill>
                  <a:schemeClr val="bg1">
                    <a:lumMod val="50000"/>
                  </a:schemeClr>
                </a:solidFill>
              </a:rPr>
              <a:t>excesiva de </a:t>
            </a:r>
            <a:r>
              <a:rPr lang="es-EC" sz="1400" dirty="0" smtClean="0">
                <a:solidFill>
                  <a:srgbClr val="C00000"/>
                </a:solidFill>
              </a:rPr>
              <a:t>ruido</a:t>
            </a:r>
            <a:endParaRPr lang="es-EC" sz="1400" dirty="0">
              <a:solidFill>
                <a:srgbClr val="C00000"/>
              </a:solidFill>
            </a:endParaRPr>
          </a:p>
        </p:txBody>
      </p:sp>
      <p:sp>
        <p:nvSpPr>
          <p:cNvPr id="61" name="127 Rectángulo"/>
          <p:cNvSpPr/>
          <p:nvPr/>
        </p:nvSpPr>
        <p:spPr>
          <a:xfrm>
            <a:off x="4017659" y="1979246"/>
            <a:ext cx="1403767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Actividades vandálicas 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61 Rectángulo"/>
          <p:cNvSpPr/>
          <p:nvPr/>
        </p:nvSpPr>
        <p:spPr>
          <a:xfrm>
            <a:off x="5961112" y="4364034"/>
            <a:ext cx="159610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Incremento de establecimientos relacionadas </a:t>
            </a: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 expendio de bebidas alcohólicas a bajo costo</a:t>
            </a:r>
          </a:p>
        </p:txBody>
      </p:sp>
      <p:sp>
        <p:nvSpPr>
          <p:cNvPr id="75" name="145 Rectángulo"/>
          <p:cNvSpPr/>
          <p:nvPr/>
        </p:nvSpPr>
        <p:spPr>
          <a:xfrm>
            <a:off x="4017659" y="2641029"/>
            <a:ext cx="1403767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C00000"/>
                </a:solidFill>
              </a:rPr>
              <a:t>Mal uso del espacio público</a:t>
            </a:r>
          </a:p>
        </p:txBody>
      </p:sp>
      <p:sp>
        <p:nvSpPr>
          <p:cNvPr id="76" name="57 Rectángulo"/>
          <p:cNvSpPr/>
          <p:nvPr/>
        </p:nvSpPr>
        <p:spPr>
          <a:xfrm>
            <a:off x="5695145" y="2480615"/>
            <a:ext cx="1706127" cy="738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Exceso en el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expendio y </a:t>
            </a:r>
            <a:r>
              <a:rPr lang="es-EC" sz="1400" dirty="0" smtClean="0">
                <a:solidFill>
                  <a:srgbClr val="C00000"/>
                </a:solidFill>
              </a:rPr>
              <a:t>consumo </a:t>
            </a:r>
            <a:r>
              <a:rPr lang="es-EC" sz="1400" dirty="0">
                <a:solidFill>
                  <a:srgbClr val="C00000"/>
                </a:solidFill>
              </a:rPr>
              <a:t>de alcohol</a:t>
            </a:r>
          </a:p>
        </p:txBody>
      </p:sp>
      <p:sp>
        <p:nvSpPr>
          <p:cNvPr id="78" name="127 Rectángulo"/>
          <p:cNvSpPr/>
          <p:nvPr/>
        </p:nvSpPr>
        <p:spPr>
          <a:xfrm>
            <a:off x="7617296" y="2641029"/>
            <a:ext cx="1592160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C00000"/>
                </a:solidFill>
              </a:rPr>
              <a:t>Alta percepción de inseguridad</a:t>
            </a:r>
            <a:endParaRPr lang="es-EC" sz="1400" dirty="0">
              <a:solidFill>
                <a:srgbClr val="C00000"/>
              </a:solidFill>
            </a:endParaRPr>
          </a:p>
        </p:txBody>
      </p:sp>
      <p:sp>
        <p:nvSpPr>
          <p:cNvPr id="140" name="139 Rectángulo"/>
          <p:cNvSpPr/>
          <p:nvPr/>
        </p:nvSpPr>
        <p:spPr>
          <a:xfrm>
            <a:off x="7617296" y="907298"/>
            <a:ext cx="1592160" cy="738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Oferta de </a:t>
            </a:r>
            <a:r>
              <a:rPr lang="es-EC" sz="1400" dirty="0" smtClean="0">
                <a:solidFill>
                  <a:srgbClr val="C00000"/>
                </a:solidFill>
              </a:rPr>
              <a:t>drogas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es-EC" sz="1400" dirty="0" smtClean="0">
                <a:solidFill>
                  <a:srgbClr val="C00000"/>
                </a:solidFill>
              </a:rPr>
              <a:t>prostitución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/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trabajo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infantil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5" name="113 Conector recto de flecha"/>
          <p:cNvCxnSpPr/>
          <p:nvPr/>
        </p:nvCxnSpPr>
        <p:spPr>
          <a:xfrm flipV="1">
            <a:off x="6776560" y="5747742"/>
            <a:ext cx="0" cy="398802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147 Conector recto de flecha"/>
          <p:cNvCxnSpPr/>
          <p:nvPr/>
        </p:nvCxnSpPr>
        <p:spPr>
          <a:xfrm flipV="1">
            <a:off x="8337376" y="3870068"/>
            <a:ext cx="0" cy="46412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otón de acción: Hacia delante o Siguiente 1">
            <a:hlinkClick r:id="rId2" action="ppaction://hlinksldjump" highlightClick="1"/>
          </p:cNvPr>
          <p:cNvSpPr/>
          <p:nvPr/>
        </p:nvSpPr>
        <p:spPr>
          <a:xfrm>
            <a:off x="632520" y="297823"/>
            <a:ext cx="648072" cy="507693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1" name="110 Conector recto de flecha"/>
          <p:cNvCxnSpPr/>
          <p:nvPr/>
        </p:nvCxnSpPr>
        <p:spPr>
          <a:xfrm>
            <a:off x="5306703" y="1710496"/>
            <a:ext cx="3822761" cy="0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110 Conector recto de flecha"/>
          <p:cNvCxnSpPr/>
          <p:nvPr/>
        </p:nvCxnSpPr>
        <p:spPr>
          <a:xfrm flipH="1">
            <a:off x="5306703" y="2513033"/>
            <a:ext cx="3822761" cy="0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110 Conector recto de flecha"/>
          <p:cNvCxnSpPr/>
          <p:nvPr/>
        </p:nvCxnSpPr>
        <p:spPr>
          <a:xfrm flipV="1">
            <a:off x="2833700" y="5018661"/>
            <a:ext cx="0" cy="299480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110 Conector recto de flecha"/>
          <p:cNvCxnSpPr/>
          <p:nvPr/>
        </p:nvCxnSpPr>
        <p:spPr>
          <a:xfrm flipV="1">
            <a:off x="1987149" y="4999115"/>
            <a:ext cx="0" cy="299480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110 Conector recto de flecha"/>
          <p:cNvCxnSpPr/>
          <p:nvPr/>
        </p:nvCxnSpPr>
        <p:spPr>
          <a:xfrm flipV="1">
            <a:off x="3584848" y="733541"/>
            <a:ext cx="0" cy="1056506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147 Conector recto de flecha"/>
          <p:cNvCxnSpPr/>
          <p:nvPr/>
        </p:nvCxnSpPr>
        <p:spPr>
          <a:xfrm flipV="1">
            <a:off x="992560" y="3855671"/>
            <a:ext cx="9455" cy="294631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147 Conector recto de flecha"/>
          <p:cNvCxnSpPr/>
          <p:nvPr/>
        </p:nvCxnSpPr>
        <p:spPr>
          <a:xfrm flipV="1">
            <a:off x="2576736" y="3853017"/>
            <a:ext cx="9455" cy="294631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6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483961" y="2852936"/>
            <a:ext cx="8915400" cy="1143000"/>
          </a:xfrm>
        </p:spPr>
        <p:txBody>
          <a:bodyPr/>
          <a:lstStyle/>
          <a:p>
            <a:r>
              <a:rPr lang="es-ES" b="1" dirty="0">
                <a:solidFill>
                  <a:schemeClr val="accent1"/>
                </a:solidFill>
              </a:rPr>
              <a:t>Plan Especial La Mariscal</a:t>
            </a:r>
            <a:endParaRPr lang="es-EC" b="1" dirty="0"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18" y="4657687"/>
            <a:ext cx="1573743" cy="20983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58" y="5135988"/>
            <a:ext cx="2133202" cy="15999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11" y="5176846"/>
            <a:ext cx="2038901" cy="15291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" y="4657687"/>
            <a:ext cx="1558652" cy="20782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51" y="5137681"/>
            <a:ext cx="2091121" cy="15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80592" y="-994"/>
            <a:ext cx="8640960" cy="4776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r"/>
            <a:r>
              <a:rPr lang="es-EC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MAPA DE ACTORES</a:t>
            </a:r>
            <a:endParaRPr lang="es-EC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422959" y="749959"/>
            <a:ext cx="4248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17 - 22 de febrero 2017: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 realizaron reuniones con representantes de los 5 sub circuitos.</a:t>
            </a:r>
          </a:p>
          <a:p>
            <a:pPr algn="just"/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02 de marzo 2017: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conforma el Comité Temporal para la Elaboración del Plan Especial La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Mariscal (PELM);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posteriormente, la AETLM plantea incorporar a todos los representantes de las actividades económicas nombradas en las reuniones anteriores dentro del proceso de selección democrática que se vivió en el mes de febrero</a:t>
            </a:r>
            <a:endParaRPr lang="es-EC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endParaRPr lang="es-EC" dirty="0"/>
          </a:p>
        </p:txBody>
      </p:sp>
      <p:graphicFrame>
        <p:nvGraphicFramePr>
          <p:cNvPr id="9" name="5 Diagrama"/>
          <p:cNvGraphicFramePr/>
          <p:nvPr>
            <p:extLst>
              <p:ext uri="{D42A27DB-BD31-4B8C-83A1-F6EECF244321}">
                <p14:modId xmlns:p14="http://schemas.microsoft.com/office/powerpoint/2010/main" val="4291027604"/>
              </p:ext>
            </p:extLst>
          </p:nvPr>
        </p:nvGraphicFramePr>
        <p:xfrm>
          <a:off x="848544" y="478894"/>
          <a:ext cx="427727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2 Imagen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45"/>
          <a:stretch/>
        </p:blipFill>
        <p:spPr>
          <a:xfrm>
            <a:off x="3155728" y="4941168"/>
            <a:ext cx="6550476" cy="143399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672029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80592" y="-994"/>
            <a:ext cx="8640960" cy="4776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r"/>
            <a:r>
              <a:rPr lang="es-EC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MAPA DE ACTORES</a:t>
            </a:r>
            <a:endParaRPr lang="es-EC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n 4" descr="Recorte de pantalla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486" y="4005064"/>
            <a:ext cx="4750522" cy="875720"/>
          </a:xfrm>
          <a:prstGeom prst="rect">
            <a:avLst/>
          </a:prstGeom>
          <a:noFill/>
          <a:ln>
            <a:noFill/>
            <a:prstDash/>
          </a:ln>
        </p:spPr>
      </p:pic>
      <p:grpSp>
        <p:nvGrpSpPr>
          <p:cNvPr id="7" name="9 Grupo"/>
          <p:cNvGrpSpPr/>
          <p:nvPr/>
        </p:nvGrpSpPr>
        <p:grpSpPr>
          <a:xfrm>
            <a:off x="1322491" y="4165525"/>
            <a:ext cx="2982437" cy="272668"/>
            <a:chOff x="-96820" y="-828640"/>
            <a:chExt cx="2228043" cy="203685"/>
          </a:xfrm>
        </p:grpSpPr>
        <p:sp>
          <p:nvSpPr>
            <p:cNvPr id="8" name="Rectángulo 7"/>
            <p:cNvSpPr/>
            <p:nvPr/>
          </p:nvSpPr>
          <p:spPr>
            <a:xfrm>
              <a:off x="1593284" y="-828640"/>
              <a:ext cx="537939" cy="95671"/>
            </a:xfrm>
            <a:prstGeom prst="rect">
              <a:avLst/>
            </a:prstGeom>
            <a:solidFill>
              <a:srgbClr val="5B9BD5"/>
            </a:solidFill>
            <a:ln w="12701" cap="flat">
              <a:solidFill>
                <a:schemeClr val="tx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600" dirty="0" smtClean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Patricio Bedoya </a:t>
              </a:r>
              <a:endParaRPr lang="es-EC" sz="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-96820" y="-733342"/>
              <a:ext cx="614226" cy="108387"/>
            </a:xfrm>
            <a:prstGeom prst="rect">
              <a:avLst/>
            </a:prstGeom>
            <a:solidFill>
              <a:srgbClr val="5B9BD5"/>
            </a:solidFill>
            <a:ln w="12701" cap="flat">
              <a:solidFill>
                <a:schemeClr val="tx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7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Fabián Sáenz</a:t>
              </a:r>
              <a:endParaRPr lang="es-EC" sz="7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Imagen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219" y="5005622"/>
            <a:ext cx="2172401" cy="1326351"/>
          </a:xfrm>
          <a:prstGeom prst="rect">
            <a:avLst/>
          </a:prstGeom>
          <a:noFill/>
          <a:ln>
            <a:noFill/>
            <a:prstDash/>
          </a:ln>
        </p:spPr>
      </p:pic>
      <p:graphicFrame>
        <p:nvGraphicFramePr>
          <p:cNvPr id="11" name="5 Diagrama"/>
          <p:cNvGraphicFramePr/>
          <p:nvPr>
            <p:extLst>
              <p:ext uri="{D42A27DB-BD31-4B8C-83A1-F6EECF244321}">
                <p14:modId xmlns:p14="http://schemas.microsoft.com/office/powerpoint/2010/main" val="2726983502"/>
              </p:ext>
            </p:extLst>
          </p:nvPr>
        </p:nvGraphicFramePr>
        <p:xfrm>
          <a:off x="5275680" y="476673"/>
          <a:ext cx="3997800" cy="424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5 Diagrama"/>
          <p:cNvGraphicFramePr/>
          <p:nvPr>
            <p:extLst>
              <p:ext uri="{D42A27DB-BD31-4B8C-83A1-F6EECF244321}">
                <p14:modId xmlns:p14="http://schemas.microsoft.com/office/powerpoint/2010/main" val="1850441467"/>
              </p:ext>
            </p:extLst>
          </p:nvPr>
        </p:nvGraphicFramePr>
        <p:xfrm>
          <a:off x="992560" y="182840"/>
          <a:ext cx="3528392" cy="3742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5169024" y="4725144"/>
            <a:ext cx="42484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sz="1400" dirty="0" smtClean="0"/>
              <a:t>24 de mayo 2017: 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Comité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decide incorporar a representantes de los sectores educativos, de servicios públicos y privados; así como los sub circuitos faltantes.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s-E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Del 13 de junio al 2 de Agosto: 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realizan las primeras reuniones con el Comité Ampliado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703983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72480" y="980728"/>
            <a:ext cx="1944216" cy="57376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13 de Junio al 02 de Agosto de 2017</a:t>
            </a:r>
            <a:endParaRPr lang="es-ES_tradnl" sz="12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2360712" y="980728"/>
            <a:ext cx="2088232" cy="5737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Recopilación de insumos para el diagnóstico</a:t>
            </a:r>
            <a:endParaRPr lang="es-ES_tradnl" sz="12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4592960" y="738740"/>
            <a:ext cx="5040560" cy="11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s-ES_tradnl" sz="1050" dirty="0" smtClean="0">
                <a:solidFill>
                  <a:schemeClr val="tx2"/>
                </a:solidFill>
              </a:rPr>
              <a:t>SOCIEDAD / GOBERNANZA Y GESTIÓN / VIVIENDA.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050" dirty="0" smtClean="0">
                <a:solidFill>
                  <a:schemeClr val="tx2"/>
                </a:solidFill>
              </a:rPr>
              <a:t>ECONÓMICO / PRODUCTIVO Y TURISMO.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050" dirty="0" smtClean="0">
                <a:solidFill>
                  <a:schemeClr val="tx2"/>
                </a:solidFill>
              </a:rPr>
              <a:t>ECOLOGÍA Y AMBIENTE.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050" dirty="0" smtClean="0">
                <a:solidFill>
                  <a:schemeClr val="tx2"/>
                </a:solidFill>
              </a:rPr>
              <a:t>CULTURA Y PATRIMONIO.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050" dirty="0" smtClean="0">
                <a:solidFill>
                  <a:schemeClr val="tx2"/>
                </a:solidFill>
              </a:rPr>
              <a:t>INFRAESTRUCTURA / MORFOLOGÍA URBANA / MOVILIDAD</a:t>
            </a:r>
            <a:endParaRPr lang="es-ES_tradnl" sz="1050" dirty="0">
              <a:solidFill>
                <a:schemeClr val="tx2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72480" y="2132856"/>
            <a:ext cx="1944216" cy="57606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11 de Octubre de 2017</a:t>
            </a:r>
            <a:endParaRPr lang="es-ES_tradnl" sz="1200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2360712" y="2132856"/>
            <a:ext cx="2088232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Resultados preliminares del diagnóstico</a:t>
            </a:r>
            <a:endParaRPr lang="es-ES_tradnl" sz="12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272480" y="3356992"/>
            <a:ext cx="1944216" cy="50405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04 al 06 de Junio de 2018</a:t>
            </a:r>
            <a:endParaRPr lang="es-ES_tradnl" sz="1200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2360712" y="3356992"/>
            <a:ext cx="2088232" cy="5040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Presentación del diagnóstico y retroalimentación</a:t>
            </a:r>
            <a:endParaRPr lang="es-ES_tradnl" sz="12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4592960" y="2996952"/>
            <a:ext cx="5040560" cy="13221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s-ES_tradnl" sz="1050" dirty="0" smtClean="0">
                <a:solidFill>
                  <a:schemeClr val="tx2"/>
                </a:solidFill>
              </a:rPr>
              <a:t>AMBIENTE Y SOCIEDAD</a:t>
            </a:r>
            <a:r>
              <a:rPr lang="es-ES_tradnl" sz="1050" dirty="0" smtClean="0">
                <a:solidFill>
                  <a:schemeClr val="bg1">
                    <a:lumMod val="50000"/>
                  </a:schemeClr>
                </a:solidFill>
              </a:rPr>
              <a:t>: Ecosistemas urbanos, calidad de aire y confort acústico.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050" dirty="0" smtClean="0">
                <a:solidFill>
                  <a:schemeClr val="tx2"/>
                </a:solidFill>
              </a:rPr>
              <a:t>ECONOMÍA</a:t>
            </a:r>
            <a:r>
              <a:rPr lang="es-ES_tradnl" sz="1050" dirty="0" smtClean="0">
                <a:solidFill>
                  <a:schemeClr val="bg1">
                    <a:lumMod val="50000"/>
                  </a:schemeClr>
                </a:solidFill>
              </a:rPr>
              <a:t>: LUAE y turismo.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050" dirty="0" smtClean="0">
                <a:solidFill>
                  <a:schemeClr val="tx2"/>
                </a:solidFill>
              </a:rPr>
              <a:t>CARÁCTERÍSTICAS DEL BARRIO</a:t>
            </a:r>
            <a:r>
              <a:rPr lang="es-ES_tradnl" sz="1050" dirty="0" smtClean="0">
                <a:solidFill>
                  <a:schemeClr val="bg1">
                    <a:lumMod val="50000"/>
                  </a:schemeClr>
                </a:solidFill>
              </a:rPr>
              <a:t>: Usos de suelo, imagen urbana y cajas de cristal.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050" dirty="0" smtClean="0">
                <a:solidFill>
                  <a:schemeClr val="tx2"/>
                </a:solidFill>
              </a:rPr>
              <a:t>SERVICIOS A LA COMUNIDAD</a:t>
            </a:r>
            <a:r>
              <a:rPr lang="es-ES_tradnl" sz="1050" dirty="0" smtClean="0">
                <a:solidFill>
                  <a:schemeClr val="bg1">
                    <a:lumMod val="50000"/>
                  </a:schemeClr>
                </a:solidFill>
              </a:rPr>
              <a:t>: Movilidad, gestión de residuos, espacio público y equipamientos.</a:t>
            </a:r>
          </a:p>
        </p:txBody>
      </p:sp>
      <p:sp>
        <p:nvSpPr>
          <p:cNvPr id="21" name="3 CuadroTexto"/>
          <p:cNvSpPr txBox="1"/>
          <p:nvPr/>
        </p:nvSpPr>
        <p:spPr>
          <a:xfrm>
            <a:off x="1280592" y="-994"/>
            <a:ext cx="8640960" cy="4776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r"/>
            <a:r>
              <a:rPr lang="es-EC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PROCESO PARTICIPATIVO</a:t>
            </a:r>
            <a:endParaRPr lang="es-EC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" name="Imagen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4583426"/>
            <a:ext cx="2785110" cy="20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91" y="4598666"/>
            <a:ext cx="2734061" cy="205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92" y="4583426"/>
            <a:ext cx="2736304" cy="2052678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3009906" y="738740"/>
            <a:ext cx="7898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50" dirty="0" smtClean="0"/>
              <a:t>OBJETIVO</a:t>
            </a:r>
            <a:endParaRPr lang="es-ES_tradnl" sz="105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430810" y="510788"/>
            <a:ext cx="18689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50" dirty="0" smtClean="0"/>
              <a:t>TEMÁS DESARROLLADOS</a:t>
            </a:r>
            <a:endParaRPr lang="es-ES_tradnl" sz="1050" dirty="0"/>
          </a:p>
        </p:txBody>
      </p:sp>
    </p:spTree>
    <p:extLst>
      <p:ext uri="{BB962C8B-B14F-4D97-AF65-F5344CB8AC3E}">
        <p14:creationId xmlns:p14="http://schemas.microsoft.com/office/powerpoint/2010/main" val="263738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3"/>
          <p:cNvPicPr preferRelativeResize="0"/>
          <p:nvPr/>
        </p:nvPicPr>
        <p:blipFill rotWithShape="1">
          <a:blip r:embed="rId3" cstate="print">
            <a:alphaModFix/>
          </a:blip>
          <a:srcRect l="187" t="17792" r="-1080" b="13234"/>
          <a:stretch/>
        </p:blipFill>
        <p:spPr>
          <a:xfrm>
            <a:off x="66372" y="1052736"/>
            <a:ext cx="9783172" cy="4730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otón de acción: Hacia delante o Siguiente 1">
            <a:hlinkClick r:id="rId4" action="ppaction://hlinksldjump" highlightClick="1"/>
          </p:cNvPr>
          <p:cNvSpPr/>
          <p:nvPr/>
        </p:nvSpPr>
        <p:spPr>
          <a:xfrm>
            <a:off x="5169024" y="5809679"/>
            <a:ext cx="648072" cy="52629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28664" y="476672"/>
            <a:ext cx="6768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PROCESO METODOLÓGICO</a:t>
            </a:r>
            <a:endParaRPr lang="es-EC" sz="22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Título"/>
          <p:cNvSpPr txBox="1">
            <a:spLocks noGrp="1"/>
          </p:cNvSpPr>
          <p:nvPr>
            <p:ph type="title"/>
          </p:nvPr>
        </p:nvSpPr>
        <p:spPr>
          <a:xfrm>
            <a:off x="704528" y="-111164"/>
            <a:ext cx="8543925" cy="904177"/>
          </a:xfrm>
        </p:spPr>
        <p:txBody>
          <a:bodyPr anchorCtr="1"/>
          <a:lstStyle/>
          <a:p>
            <a:pPr lvl="0" algn="ctr"/>
            <a:r>
              <a:rPr lang="es-EC" sz="2925" b="1" dirty="0">
                <a:solidFill>
                  <a:srgbClr val="0070C0"/>
                </a:solidFill>
              </a:rPr>
              <a:t> </a:t>
            </a:r>
            <a:br>
              <a:rPr lang="es-EC" sz="2925" b="1" dirty="0">
                <a:solidFill>
                  <a:srgbClr val="0070C0"/>
                </a:solidFill>
              </a:rPr>
            </a:br>
            <a:r>
              <a:rPr lang="es-EC" sz="1625" b="1" dirty="0">
                <a:solidFill>
                  <a:srgbClr val="0070C0"/>
                </a:solidFill>
                <a:latin typeface="Arial Black" pitchFamily="34"/>
              </a:rPr>
              <a:t>CONVOCATORIA AMPLIACIÓN DE SOCIALIZACIÓN DEL DIAGNÓSTICO</a:t>
            </a:r>
          </a:p>
        </p:txBody>
      </p:sp>
      <p:sp>
        <p:nvSpPr>
          <p:cNvPr id="5" name="6 Marcador de contenido"/>
          <p:cNvSpPr txBox="1">
            <a:spLocks noGrp="1"/>
          </p:cNvSpPr>
          <p:nvPr>
            <p:ph idx="1"/>
          </p:nvPr>
        </p:nvSpPr>
        <p:spPr>
          <a:xfrm>
            <a:off x="488503" y="1032567"/>
            <a:ext cx="3788521" cy="1823333"/>
          </a:xfrm>
        </p:spPr>
        <p:txBody>
          <a:bodyPr/>
          <a:lstStyle/>
          <a:p>
            <a:pPr lvl="0" algn="just"/>
            <a:r>
              <a:rPr lang="es-EC" sz="1138" b="1" dirty="0"/>
              <a:t>Abierta, amplia y sectorizada</a:t>
            </a:r>
          </a:p>
          <a:p>
            <a:pPr lvl="0" algn="just"/>
            <a:r>
              <a:rPr lang="es-EC" sz="1138" dirty="0"/>
              <a:t>Directa: 1247</a:t>
            </a:r>
          </a:p>
          <a:p>
            <a:pPr lvl="0" algn="just"/>
            <a:r>
              <a:rPr lang="es-EC" sz="1138" dirty="0"/>
              <a:t>Indirecta: 10.000</a:t>
            </a:r>
          </a:p>
          <a:p>
            <a:pPr lvl="0" algn="just"/>
            <a:r>
              <a:rPr lang="es-EC" sz="1138" b="1" dirty="0"/>
              <a:t>Metodología: </a:t>
            </a:r>
          </a:p>
          <a:p>
            <a:pPr lvl="0" algn="just">
              <a:buFont typeface="Wingdings" pitchFamily="2"/>
              <a:buChar char="Ø"/>
            </a:pPr>
            <a:r>
              <a:rPr lang="es-EC" sz="1138" dirty="0"/>
              <a:t>Puerta a puerta</a:t>
            </a:r>
          </a:p>
          <a:p>
            <a:pPr lvl="0" algn="just">
              <a:lnSpc>
                <a:spcPct val="60000"/>
              </a:lnSpc>
              <a:buFont typeface="Wingdings" pitchFamily="2"/>
              <a:buChar char="Ø"/>
            </a:pPr>
            <a:r>
              <a:rPr lang="es-EC" sz="1138" dirty="0"/>
              <a:t>Oficios</a:t>
            </a:r>
          </a:p>
          <a:p>
            <a:pPr lvl="0" algn="just">
              <a:lnSpc>
                <a:spcPct val="60000"/>
              </a:lnSpc>
              <a:buFont typeface="Wingdings" pitchFamily="2"/>
              <a:buChar char="Ø"/>
            </a:pPr>
            <a:r>
              <a:rPr lang="es-EC" sz="1138" dirty="0"/>
              <a:t>Invitaciones</a:t>
            </a:r>
          </a:p>
          <a:p>
            <a:pPr lvl="0" algn="just">
              <a:lnSpc>
                <a:spcPct val="60000"/>
              </a:lnSpc>
              <a:buFont typeface="Wingdings" pitchFamily="2"/>
              <a:buChar char="Ø"/>
            </a:pPr>
            <a:r>
              <a:rPr lang="es-EC" sz="1138" dirty="0"/>
              <a:t>Volantes</a:t>
            </a:r>
          </a:p>
          <a:p>
            <a:pPr lvl="0" algn="just">
              <a:lnSpc>
                <a:spcPct val="60000"/>
              </a:lnSpc>
              <a:buFont typeface="Wingdings" pitchFamily="2"/>
              <a:buChar char="Ø"/>
            </a:pPr>
            <a:r>
              <a:rPr lang="es-EC" sz="1138" dirty="0" err="1"/>
              <a:t>Mailing</a:t>
            </a:r>
            <a:endParaRPr lang="es-EC" sz="1138" dirty="0"/>
          </a:p>
          <a:p>
            <a:pPr lvl="0" algn="just">
              <a:lnSpc>
                <a:spcPct val="60000"/>
              </a:lnSpc>
              <a:buFont typeface="Wingdings" pitchFamily="2"/>
              <a:buChar char="Ø"/>
            </a:pPr>
            <a:r>
              <a:rPr lang="es-EC" sz="1138" dirty="0"/>
              <a:t>Chats</a:t>
            </a:r>
          </a:p>
          <a:p>
            <a:pPr lvl="0" algn="just">
              <a:lnSpc>
                <a:spcPct val="60000"/>
              </a:lnSpc>
              <a:buFont typeface="Wingdings" pitchFamily="2"/>
              <a:buChar char="Ø"/>
            </a:pPr>
            <a:r>
              <a:rPr lang="es-EC" sz="1138" dirty="0"/>
              <a:t>Redes Sociales </a:t>
            </a:r>
          </a:p>
          <a:p>
            <a:pPr lvl="0" algn="just">
              <a:lnSpc>
                <a:spcPct val="60000"/>
              </a:lnSpc>
              <a:buFont typeface="Wingdings" pitchFamily="2"/>
              <a:buChar char="Ø"/>
            </a:pPr>
            <a:r>
              <a:rPr lang="es-EC" sz="1138" dirty="0"/>
              <a:t> Radio</a:t>
            </a:r>
          </a:p>
          <a:p>
            <a:pPr lvl="0" algn="just"/>
            <a:r>
              <a:rPr lang="es-EC" sz="1138" b="1" dirty="0"/>
              <a:t>Comunicación: </a:t>
            </a:r>
          </a:p>
          <a:p>
            <a:pPr lvl="0" algn="just">
              <a:buFont typeface="Wingdings" pitchFamily="2"/>
              <a:buChar char="Ø"/>
            </a:pPr>
            <a:r>
              <a:rPr lang="es-EC" sz="1138" dirty="0"/>
              <a:t>Directa</a:t>
            </a:r>
          </a:p>
          <a:p>
            <a:pPr lvl="0">
              <a:buFont typeface="Wingdings" pitchFamily="2"/>
              <a:buChar char="Ø"/>
            </a:pPr>
            <a:r>
              <a:rPr lang="es-EC" sz="1138" dirty="0" smtClean="0"/>
              <a:t>Página </a:t>
            </a:r>
            <a:r>
              <a:rPr lang="es-EC" sz="1138" b="1" dirty="0" smtClean="0"/>
              <a:t>Web</a:t>
            </a:r>
            <a:r>
              <a:rPr lang="es-EC" sz="1138" b="1" dirty="0"/>
              <a:t>: http://gobiernoabierto.quito.gob.ec</a:t>
            </a:r>
          </a:p>
          <a:p>
            <a:pPr marL="0" indent="0" algn="just">
              <a:lnSpc>
                <a:spcPct val="60000"/>
              </a:lnSpc>
              <a:buNone/>
            </a:pPr>
            <a:endParaRPr lang="es-EC" sz="1625" dirty="0"/>
          </a:p>
          <a:p>
            <a:pPr lvl="0" algn="just">
              <a:buFont typeface="Wingdings" pitchFamily="2"/>
              <a:buChar char="Ø"/>
            </a:pPr>
            <a:endParaRPr lang="es-EC" sz="1625" dirty="0"/>
          </a:p>
        </p:txBody>
      </p:sp>
      <p:sp>
        <p:nvSpPr>
          <p:cNvPr id="6" name="Rectangle 2"/>
          <p:cNvSpPr/>
          <p:nvPr/>
        </p:nvSpPr>
        <p:spPr>
          <a:xfrm>
            <a:off x="0" y="492865"/>
            <a:ext cx="150106" cy="3001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74295" tIns="37148" rIns="74295" bIns="37148" anchor="ctr" anchorCtr="0" compatLnSpc="1">
            <a:spAutoFit/>
          </a:bodyPr>
          <a:lstStyle/>
          <a:p>
            <a:pPr defTabSz="7429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63">
              <a:solidFill>
                <a:srgbClr val="000000"/>
              </a:solidFill>
              <a:latin typeface="Calibri"/>
              <a:ea typeface=""/>
              <a:cs typeface=""/>
            </a:endParaRPr>
          </a:p>
        </p:txBody>
      </p:sp>
      <p:pic>
        <p:nvPicPr>
          <p:cNvPr id="7" name="Imagen 10" descr="C:\Users\mbespin\Downloads\Afiche Plan Especial-001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20952" y="793013"/>
            <a:ext cx="5381894" cy="60923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Tabl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26" y="4509120"/>
            <a:ext cx="3212456" cy="156676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018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Título"/>
          <p:cNvSpPr txBox="1">
            <a:spLocks noGrp="1"/>
          </p:cNvSpPr>
          <p:nvPr>
            <p:ph type="title"/>
          </p:nvPr>
        </p:nvSpPr>
        <p:spPr>
          <a:xfrm>
            <a:off x="717502" y="-171400"/>
            <a:ext cx="8543925" cy="904177"/>
          </a:xfrm>
        </p:spPr>
        <p:txBody>
          <a:bodyPr anchorCtr="1"/>
          <a:lstStyle/>
          <a:p>
            <a:pPr lvl="0" algn="ctr"/>
            <a:r>
              <a:rPr lang="es-EC" sz="2275" b="1" dirty="0">
                <a:solidFill>
                  <a:srgbClr val="0070C0"/>
                </a:solidFill>
              </a:rPr>
              <a:t/>
            </a:r>
            <a:br>
              <a:rPr lang="es-EC" sz="2275" b="1" dirty="0">
                <a:solidFill>
                  <a:srgbClr val="0070C0"/>
                </a:solidFill>
              </a:rPr>
            </a:br>
            <a:r>
              <a:rPr lang="es-EC" sz="1800" b="1" dirty="0" smtClean="0">
                <a:solidFill>
                  <a:srgbClr val="0070C0"/>
                </a:solidFill>
                <a:latin typeface="Arial Black" pitchFamily="34"/>
              </a:rPr>
              <a:t>MESAS </a:t>
            </a:r>
            <a:r>
              <a:rPr lang="es-EC" sz="1800" b="1" dirty="0">
                <a:solidFill>
                  <a:srgbClr val="0070C0"/>
                </a:solidFill>
                <a:latin typeface="Arial Black" pitchFamily="34"/>
              </a:rPr>
              <a:t>PARA LA AMPLIACIÓN DEL DIAGNÓSTICO</a:t>
            </a:r>
            <a:r>
              <a:rPr lang="es-EC" sz="2925" b="1" dirty="0">
                <a:solidFill>
                  <a:srgbClr val="0070C0"/>
                </a:solidFill>
                <a:latin typeface="Arial Black" pitchFamily="34"/>
              </a:rPr>
              <a:t/>
            </a:r>
            <a:br>
              <a:rPr lang="es-EC" sz="2925" b="1" dirty="0">
                <a:solidFill>
                  <a:srgbClr val="0070C0"/>
                </a:solidFill>
                <a:latin typeface="Arial Black" pitchFamily="34"/>
              </a:rPr>
            </a:br>
            <a:endParaRPr lang="es-EC" sz="2925" b="1" dirty="0">
              <a:solidFill>
                <a:srgbClr val="0070C0"/>
              </a:solidFill>
              <a:latin typeface="Arial Black" pitchFamily="34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0" y="492865"/>
            <a:ext cx="150106" cy="3001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74295" tIns="37148" rIns="74295" bIns="37148" anchor="ctr" anchorCtr="0" compatLnSpc="1">
            <a:spAutoFit/>
          </a:bodyPr>
          <a:lstStyle/>
          <a:p>
            <a:pPr defTabSz="7429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63">
              <a:solidFill>
                <a:srgbClr val="000000"/>
              </a:solidFill>
              <a:latin typeface="Calibri"/>
              <a:ea typeface=""/>
              <a:cs typeface=""/>
            </a:endParaRPr>
          </a:p>
        </p:txBody>
      </p:sp>
      <p:sp>
        <p:nvSpPr>
          <p:cNvPr id="6" name="10 Rectángulo"/>
          <p:cNvSpPr/>
          <p:nvPr/>
        </p:nvSpPr>
        <p:spPr>
          <a:xfrm>
            <a:off x="565009" y="548680"/>
            <a:ext cx="8420439" cy="422628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74295" tIns="37148" rIns="74295" bIns="37148" anchor="t" anchorCtr="0" compatLnSpc="1">
            <a:spAutoFit/>
          </a:bodyPr>
          <a:lstStyle/>
          <a:p>
            <a:pPr algn="just" defTabSz="74295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138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L="232172" indent="-232172" algn="just" defTabSz="74295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Lugar: Universidad Católica del Ecuador</a:t>
            </a:r>
          </a:p>
          <a:p>
            <a:pPr marL="232172" indent="-232172" algn="just" defTabSz="74295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Fechas:</a:t>
            </a:r>
          </a:p>
          <a:p>
            <a:pPr marL="232172" indent="-232172" algn="just" defTabSz="7429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04 de junio de 2018</a:t>
            </a:r>
          </a:p>
          <a:p>
            <a:pPr marL="232172" indent="-232172" algn="just" defTabSz="7429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05 de junio de 2018</a:t>
            </a:r>
          </a:p>
          <a:p>
            <a:pPr marL="232172" indent="-232172" algn="just" defTabSz="7429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06 de junio de 2018 </a:t>
            </a:r>
          </a:p>
          <a:p>
            <a:pPr marL="232172" indent="-232172" algn="just" defTabSz="74295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Metodología : Café Mundial, a través de 4 mesas de trabajo con temáticas y subtemas específicos</a:t>
            </a:r>
          </a:p>
          <a:p>
            <a:pPr marL="232172" indent="-232172" algn="just" defTabSz="74295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Temas:</a:t>
            </a:r>
          </a:p>
          <a:p>
            <a:pPr algn="just" defTabSz="7429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1. Economía</a:t>
            </a:r>
            <a:endParaRPr lang="es-EC" sz="130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algn="just" defTabSz="7429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2. Ambiente y Sociedad </a:t>
            </a:r>
            <a:endParaRPr lang="es-EC" sz="130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algn="just" defTabSz="7429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3. Características del Barrio </a:t>
            </a:r>
            <a:endParaRPr lang="es-EC" sz="130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algn="just" defTabSz="7429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4. Servicios a la comunidad</a:t>
            </a:r>
          </a:p>
          <a:p>
            <a:pPr marL="232172" indent="-232172" algn="just" defTabSz="74295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Número de participantes:</a:t>
            </a:r>
            <a:endParaRPr lang="es-EC" sz="130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L="232172" indent="-232172" algn="just" defTabSz="74295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04 de Junio de 2018: 58 personas </a:t>
            </a:r>
            <a:endParaRPr lang="es-EC" sz="130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L="232172" indent="-232172" algn="just" defTabSz="74295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05 de Junio de 2018: 69 personas </a:t>
            </a:r>
            <a:endParaRPr lang="es-EC" sz="130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L="232172" indent="-232172" algn="just" defTabSz="74295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06 de Junio de 2018: 60 personas </a:t>
            </a:r>
          </a:p>
          <a:p>
            <a:pPr algn="just" defTabSz="7429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Total: 187 personas participando</a:t>
            </a:r>
            <a:endParaRPr lang="es-EC" sz="130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L="232172" indent="-232172" algn="just" defTabSz="74295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13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Información entregada a STHV para consolidación y tecnificación</a:t>
            </a:r>
          </a:p>
          <a:p>
            <a:pPr marL="232172" indent="-232172" algn="just" defTabSz="74295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13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27 de Julio de 2018: presentación de información consolidada sobre el diagnóstico Sub Fase I y  Sub Fase II por parte de la STHV. </a:t>
            </a:r>
            <a:endParaRPr lang="es-EC" sz="130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L="232172" indent="-232172" algn="just" defTabSz="74295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C" sz="1138" dirty="0">
              <a:solidFill>
                <a:srgbClr val="000000"/>
              </a:solidFill>
              <a:latin typeface="Calibri"/>
              <a:ea typeface=""/>
              <a:cs typeface=""/>
            </a:endParaRPr>
          </a:p>
        </p:txBody>
      </p:sp>
      <p:pic>
        <p:nvPicPr>
          <p:cNvPr id="7" name="Imagen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4707468"/>
            <a:ext cx="2713102" cy="203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79" y="4721732"/>
            <a:ext cx="2663373" cy="199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38" y="4706558"/>
            <a:ext cx="2665558" cy="19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Rectángulo"/>
          <p:cNvSpPr/>
          <p:nvPr/>
        </p:nvSpPr>
        <p:spPr>
          <a:xfrm>
            <a:off x="776536" y="1412776"/>
            <a:ext cx="8465120" cy="45551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74295" tIns="37148" rIns="74295" bIns="37148" anchor="t" anchorCtr="0" compatLnSpc="1">
            <a:spAutoFit/>
          </a:bodyPr>
          <a:lstStyle/>
          <a:p>
            <a:pPr algn="ctr" defTabSz="74295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b="1" dirty="0">
                <a:solidFill>
                  <a:srgbClr val="0070C0"/>
                </a:solidFill>
                <a:latin typeface="Arial Black" pitchFamily="34"/>
                <a:ea typeface=""/>
                <a:cs typeface=""/>
              </a:rPr>
              <a:t>RETROALIMENTACIÓN DE LA INFORMACIÓN:</a:t>
            </a:r>
            <a:r>
              <a:rPr lang="es-ES" dirty="0">
                <a:solidFill>
                  <a:srgbClr val="000000"/>
                </a:solidFill>
                <a:latin typeface="Calibri"/>
                <a:ea typeface=""/>
                <a:cs typeface=""/>
              </a:rPr>
              <a:t> </a:t>
            </a:r>
            <a:endParaRPr lang="es-ES" dirty="0" smtClean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algn="ctr" defTabSz="74295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dirty="0" smtClean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algn="just" defTabSz="74295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25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L="232172" indent="-232172" algn="just" defTabSz="7429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25" b="1" dirty="0">
                <a:solidFill>
                  <a:srgbClr val="000000"/>
                </a:solidFill>
                <a:latin typeface="Calibri"/>
                <a:ea typeface=""/>
                <a:cs typeface=""/>
              </a:rPr>
              <a:t>INFORMACIÓN CONTINUA A LA COMISIÓN DE PARTICIPACIÓN CIUDADANA Y GOBIERNO ABIERTO:</a:t>
            </a:r>
          </a:p>
          <a:p>
            <a:pPr marL="689372" lvl="1" indent="-232172" algn="just" defTabSz="74295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25" dirty="0">
                <a:solidFill>
                  <a:srgbClr val="000000"/>
                </a:solidFill>
                <a:latin typeface="Calibri"/>
                <a:ea typeface=""/>
                <a:cs typeface=""/>
              </a:rPr>
              <a:t>Oficio N° AETLM-AL-2017-0384 con fecha 24 de abril de 2017</a:t>
            </a:r>
          </a:p>
          <a:p>
            <a:pPr marL="689372" lvl="1" indent="-232172" algn="just" defTabSz="74295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25" dirty="0">
                <a:solidFill>
                  <a:srgbClr val="000000"/>
                </a:solidFill>
                <a:latin typeface="Calibri"/>
                <a:ea typeface=""/>
                <a:cs typeface=""/>
              </a:rPr>
              <a:t>Oficio No. AETLM-CDT-2017-1478 con fecha 28 de noviembre de 2017</a:t>
            </a:r>
          </a:p>
          <a:p>
            <a:pPr marL="689372" lvl="1" indent="-232172" algn="just" defTabSz="74295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25" dirty="0">
                <a:solidFill>
                  <a:srgbClr val="000000"/>
                </a:solidFill>
                <a:latin typeface="Calibri"/>
                <a:ea typeface=""/>
                <a:cs typeface=""/>
              </a:rPr>
              <a:t>Información cuenta con medios de verificación, indicadores, y sustento jurídico enviado en anexos a la Comisión</a:t>
            </a:r>
            <a:r>
              <a:rPr lang="es-ES" sz="1625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.</a:t>
            </a:r>
          </a:p>
          <a:p>
            <a:pPr marL="689372" lvl="1" indent="-232172" algn="just" defTabSz="74295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C" sz="1625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L="232172" indent="-232172" algn="just" defTabSz="7429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25" dirty="0">
                <a:solidFill>
                  <a:srgbClr val="000000"/>
                </a:solidFill>
                <a:latin typeface="Calibri"/>
                <a:ea typeface=""/>
                <a:cs typeface=""/>
              </a:rPr>
              <a:t> </a:t>
            </a:r>
            <a:r>
              <a:rPr lang="es-ES" sz="1625" b="1" dirty="0">
                <a:solidFill>
                  <a:srgbClr val="000000"/>
                </a:solidFill>
                <a:latin typeface="Calibri"/>
                <a:ea typeface=""/>
                <a:cs typeface=""/>
              </a:rPr>
              <a:t>METODOLOGÍA DE DIAGNÓSTICO DEL PLAN ESPECIAL:</a:t>
            </a:r>
            <a:endParaRPr lang="es-EC" sz="1625" b="1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L="689372" lvl="1" indent="-232172" algn="just" defTabSz="74295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25" dirty="0">
                <a:solidFill>
                  <a:srgbClr val="000000"/>
                </a:solidFill>
                <a:latin typeface="Calibri"/>
                <a:ea typeface=""/>
                <a:cs typeface=""/>
              </a:rPr>
              <a:t>Oficio N° AETLM-CDT-2018-0693, del 11 de mayo de 2018, la AETLM emite el Informe NºAETLM-CDT-2018-150, comunicando la “</a:t>
            </a:r>
            <a:r>
              <a:rPr lang="es-ES" sz="1625" i="1" dirty="0">
                <a:solidFill>
                  <a:srgbClr val="000000"/>
                </a:solidFill>
                <a:latin typeface="Calibri"/>
                <a:ea typeface=""/>
                <a:cs typeface=""/>
              </a:rPr>
              <a:t>Metodología de Participación Ciudadana</a:t>
            </a:r>
            <a:r>
              <a:rPr lang="es-ES" sz="1625" dirty="0">
                <a:solidFill>
                  <a:srgbClr val="000000"/>
                </a:solidFill>
                <a:latin typeface="Calibri"/>
                <a:ea typeface=""/>
                <a:cs typeface=""/>
              </a:rPr>
              <a:t>”, desarrollada en coordinación con la STHV, SCTYPC, AZEE y AETLM; ésta fue puesta en conocimiento y recibió la retroalimentación de las Directivas de las Asambleas Barriales La Mariscal y Ciudadana La Mariscal, el 25 de enero de 2018, sus aportes fueron incorporados en el informe.</a:t>
            </a:r>
          </a:p>
          <a:p>
            <a:pPr marL="232172" indent="-232172" algn="just" defTabSz="74295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C" sz="1138" dirty="0">
              <a:solidFill>
                <a:srgbClr val="000000"/>
              </a:solidFill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2806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4254</TotalTime>
  <Words>1384</Words>
  <Application>Microsoft Office PowerPoint</Application>
  <PresentationFormat>A4 (210 x 297 mm)</PresentationFormat>
  <Paragraphs>225</Paragraphs>
  <Slides>17</Slides>
  <Notes>1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Plan Especial La Mariscal</vt:lpstr>
      <vt:lpstr>Presentación de PowerPoint</vt:lpstr>
      <vt:lpstr>Presentación de PowerPoint</vt:lpstr>
      <vt:lpstr>Presentación de PowerPoint</vt:lpstr>
      <vt:lpstr>Presentación de PowerPoint</vt:lpstr>
      <vt:lpstr>  CONVOCATORIA AMPLIACIÓN DE SOCIALIZACIÓN DEL DIAGNÓSTICO</vt:lpstr>
      <vt:lpstr> MESAS PARA LA AMPLIACIÓN DEL DIAGNÓSTICO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Alejandro Schurjin Abril</dc:creator>
  <cp:lastModifiedBy>Secretaria de Concejo</cp:lastModifiedBy>
  <cp:revision>231</cp:revision>
  <dcterms:created xsi:type="dcterms:W3CDTF">2017-09-19T15:05:17Z</dcterms:created>
  <dcterms:modified xsi:type="dcterms:W3CDTF">2019-01-30T17:51:43Z</dcterms:modified>
</cp:coreProperties>
</file>