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5"/>
  </p:notesMasterIdLst>
  <p:handoutMasterIdLst>
    <p:handoutMasterId r:id="rId46"/>
  </p:handoutMasterIdLst>
  <p:sldIdLst>
    <p:sldId id="256" r:id="rId2"/>
    <p:sldId id="358" r:id="rId3"/>
    <p:sldId id="356" r:id="rId4"/>
    <p:sldId id="357" r:id="rId5"/>
    <p:sldId id="322" r:id="rId6"/>
    <p:sldId id="304" r:id="rId7"/>
    <p:sldId id="305" r:id="rId8"/>
    <p:sldId id="306" r:id="rId9"/>
    <p:sldId id="308" r:id="rId10"/>
    <p:sldId id="311" r:id="rId11"/>
    <p:sldId id="314" r:id="rId12"/>
    <p:sldId id="313" r:id="rId13"/>
    <p:sldId id="315" r:id="rId14"/>
    <p:sldId id="317" r:id="rId15"/>
    <p:sldId id="360" r:id="rId16"/>
    <p:sldId id="361" r:id="rId17"/>
    <p:sldId id="319" r:id="rId18"/>
    <p:sldId id="320" r:id="rId19"/>
    <p:sldId id="321" r:id="rId20"/>
    <p:sldId id="318" r:id="rId21"/>
    <p:sldId id="300" r:id="rId22"/>
    <p:sldId id="327" r:id="rId23"/>
    <p:sldId id="328" r:id="rId24"/>
    <p:sldId id="330" r:id="rId25"/>
    <p:sldId id="332" r:id="rId26"/>
    <p:sldId id="334" r:id="rId27"/>
    <p:sldId id="335" r:id="rId28"/>
    <p:sldId id="336" r:id="rId29"/>
    <p:sldId id="338" r:id="rId30"/>
    <p:sldId id="339" r:id="rId31"/>
    <p:sldId id="323" r:id="rId32"/>
    <p:sldId id="362" r:id="rId33"/>
    <p:sldId id="363" r:id="rId34"/>
    <p:sldId id="359" r:id="rId35"/>
    <p:sldId id="368" r:id="rId36"/>
    <p:sldId id="369" r:id="rId37"/>
    <p:sldId id="370" r:id="rId38"/>
    <p:sldId id="371" r:id="rId39"/>
    <p:sldId id="298" r:id="rId40"/>
    <p:sldId id="299" r:id="rId41"/>
    <p:sldId id="373" r:id="rId42"/>
    <p:sldId id="364" r:id="rId43"/>
    <p:sldId id="374" r:id="rId44"/>
  </p:sldIdLst>
  <p:sldSz cx="9144000" cy="6858000" type="screen4x3"/>
  <p:notesSz cx="6797675" cy="9928225"/>
  <p:defaultTextStyle>
    <a:defPPr>
      <a:defRPr lang="es-ES"/>
    </a:defPPr>
    <a:lvl1pPr algn="l" defTabSz="457200" rtl="0" fontAlgn="base">
      <a:spcBef>
        <a:spcPct val="0"/>
      </a:spcBef>
      <a:spcAft>
        <a:spcPct val="0"/>
      </a:spcAft>
      <a:defRPr kern="1200">
        <a:solidFill>
          <a:srgbClr val="000000"/>
        </a:solidFill>
        <a:latin typeface="Arial" charset="0"/>
        <a:ea typeface="+mn-ea"/>
        <a:cs typeface="Calibri" pitchFamily="34" charset="0"/>
        <a:sym typeface="Calibri" pitchFamily="34" charset="0"/>
      </a:defRPr>
    </a:lvl1pPr>
    <a:lvl2pPr marL="457200" algn="l" defTabSz="457200" rtl="0" fontAlgn="base">
      <a:spcBef>
        <a:spcPct val="0"/>
      </a:spcBef>
      <a:spcAft>
        <a:spcPct val="0"/>
      </a:spcAft>
      <a:defRPr kern="1200">
        <a:solidFill>
          <a:srgbClr val="000000"/>
        </a:solidFill>
        <a:latin typeface="Arial" charset="0"/>
        <a:ea typeface="+mn-ea"/>
        <a:cs typeface="Calibri" pitchFamily="34" charset="0"/>
        <a:sym typeface="Calibri" pitchFamily="34" charset="0"/>
      </a:defRPr>
    </a:lvl2pPr>
    <a:lvl3pPr marL="914400" algn="l" defTabSz="457200" rtl="0" fontAlgn="base">
      <a:spcBef>
        <a:spcPct val="0"/>
      </a:spcBef>
      <a:spcAft>
        <a:spcPct val="0"/>
      </a:spcAft>
      <a:defRPr kern="1200">
        <a:solidFill>
          <a:srgbClr val="000000"/>
        </a:solidFill>
        <a:latin typeface="Arial" charset="0"/>
        <a:ea typeface="+mn-ea"/>
        <a:cs typeface="Calibri" pitchFamily="34" charset="0"/>
        <a:sym typeface="Calibri" pitchFamily="34" charset="0"/>
      </a:defRPr>
    </a:lvl3pPr>
    <a:lvl4pPr marL="1371600" algn="l" defTabSz="457200" rtl="0" fontAlgn="base">
      <a:spcBef>
        <a:spcPct val="0"/>
      </a:spcBef>
      <a:spcAft>
        <a:spcPct val="0"/>
      </a:spcAft>
      <a:defRPr kern="1200">
        <a:solidFill>
          <a:srgbClr val="000000"/>
        </a:solidFill>
        <a:latin typeface="Arial" charset="0"/>
        <a:ea typeface="+mn-ea"/>
        <a:cs typeface="Calibri" pitchFamily="34" charset="0"/>
        <a:sym typeface="Calibri" pitchFamily="34" charset="0"/>
      </a:defRPr>
    </a:lvl4pPr>
    <a:lvl5pPr marL="1828800" algn="l" defTabSz="457200" rtl="0" fontAlgn="base">
      <a:spcBef>
        <a:spcPct val="0"/>
      </a:spcBef>
      <a:spcAft>
        <a:spcPct val="0"/>
      </a:spcAft>
      <a:defRPr kern="1200">
        <a:solidFill>
          <a:srgbClr val="000000"/>
        </a:solidFill>
        <a:latin typeface="Arial" charset="0"/>
        <a:ea typeface="+mn-ea"/>
        <a:cs typeface="Calibri" pitchFamily="34" charset="0"/>
        <a:sym typeface="Calibri" pitchFamily="34" charset="0"/>
      </a:defRPr>
    </a:lvl5pPr>
    <a:lvl6pPr marL="2286000" algn="l" defTabSz="914400" rtl="0" eaLnBrk="1" latinLnBrk="0" hangingPunct="1">
      <a:defRPr kern="1200">
        <a:solidFill>
          <a:srgbClr val="000000"/>
        </a:solidFill>
        <a:latin typeface="Arial" charset="0"/>
        <a:ea typeface="+mn-ea"/>
        <a:cs typeface="Calibri" pitchFamily="34" charset="0"/>
        <a:sym typeface="Calibri" pitchFamily="34" charset="0"/>
      </a:defRPr>
    </a:lvl6pPr>
    <a:lvl7pPr marL="2743200" algn="l" defTabSz="914400" rtl="0" eaLnBrk="1" latinLnBrk="0" hangingPunct="1">
      <a:defRPr kern="1200">
        <a:solidFill>
          <a:srgbClr val="000000"/>
        </a:solidFill>
        <a:latin typeface="Arial" charset="0"/>
        <a:ea typeface="+mn-ea"/>
        <a:cs typeface="Calibri" pitchFamily="34" charset="0"/>
        <a:sym typeface="Calibri" pitchFamily="34" charset="0"/>
      </a:defRPr>
    </a:lvl7pPr>
    <a:lvl8pPr marL="3200400" algn="l" defTabSz="914400" rtl="0" eaLnBrk="1" latinLnBrk="0" hangingPunct="1">
      <a:defRPr kern="1200">
        <a:solidFill>
          <a:srgbClr val="000000"/>
        </a:solidFill>
        <a:latin typeface="Arial" charset="0"/>
        <a:ea typeface="+mn-ea"/>
        <a:cs typeface="Calibri" pitchFamily="34" charset="0"/>
        <a:sym typeface="Calibri" pitchFamily="34" charset="0"/>
      </a:defRPr>
    </a:lvl8pPr>
    <a:lvl9pPr marL="3657600" algn="l" defTabSz="914400" rtl="0" eaLnBrk="1" latinLnBrk="0" hangingPunct="1">
      <a:defRPr kern="1200">
        <a:solidFill>
          <a:srgbClr val="000000"/>
        </a:solidFill>
        <a:latin typeface="Arial" charset="0"/>
        <a:ea typeface="+mn-ea"/>
        <a:cs typeface="Calibri" pitchFamily="34" charset="0"/>
        <a:sym typeface="Calibri"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13"/>
  </p:normalViewPr>
  <p:slideViewPr>
    <p:cSldViewPr snapToGrid="0" snapToObjects="1">
      <p:cViewPr>
        <p:scale>
          <a:sx n="102" d="100"/>
          <a:sy n="102" d="100"/>
        </p:scale>
        <p:origin x="-96" y="-5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elo Narváez" userId="4fb4583d3871a6b1" providerId="LiveId" clId="{F9014825-C725-4BF2-9876-71509958355E}"/>
    <pc:docChg chg="undo redo custSel addSld modSld sldOrd">
      <pc:chgData name="Marcelo Narváez" userId="4fb4583d3871a6b1" providerId="LiveId" clId="{F9014825-C725-4BF2-9876-71509958355E}" dt="2017-12-16T15:19:03.971" v="596" actId="20577"/>
      <pc:docMkLst>
        <pc:docMk/>
      </pc:docMkLst>
      <pc:sldChg chg="modSp">
        <pc:chgData name="Marcelo Narváez" userId="4fb4583d3871a6b1" providerId="LiveId" clId="{F9014825-C725-4BF2-9876-71509958355E}" dt="2017-12-16T15:19:03.971" v="596" actId="20577"/>
        <pc:sldMkLst>
          <pc:docMk/>
          <pc:sldMk cId="189418126" sldId="279"/>
        </pc:sldMkLst>
        <pc:spChg chg="mod">
          <ac:chgData name="Marcelo Narváez" userId="4fb4583d3871a6b1" providerId="LiveId" clId="{F9014825-C725-4BF2-9876-71509958355E}" dt="2017-12-16T15:17:10.233" v="568" actId="1035"/>
          <ac:spMkLst>
            <pc:docMk/>
            <pc:sldMk cId="189418126" sldId="279"/>
            <ac:spMk id="4098" creationId="{00000000-0000-0000-0000-000000000000}"/>
          </ac:spMkLst>
        </pc:spChg>
        <pc:spChg chg="mod">
          <ac:chgData name="Marcelo Narváez" userId="4fb4583d3871a6b1" providerId="LiveId" clId="{F9014825-C725-4BF2-9876-71509958355E}" dt="2017-12-16T15:19:03.971" v="596" actId="20577"/>
          <ac:spMkLst>
            <pc:docMk/>
            <pc:sldMk cId="189418126" sldId="279"/>
            <ac:spMk id="4099" creationId="{00000000-0000-0000-0000-000000000000}"/>
          </ac:spMkLst>
        </pc:spChg>
      </pc:sldChg>
      <pc:sldChg chg="modSp">
        <pc:chgData name="Marcelo Narváez" userId="4fb4583d3871a6b1" providerId="LiveId" clId="{F9014825-C725-4BF2-9876-71509958355E}" dt="2017-12-16T15:17:39.930" v="570"/>
        <pc:sldMkLst>
          <pc:docMk/>
          <pc:sldMk cId="1624861619" sldId="280"/>
        </pc:sldMkLst>
        <pc:spChg chg="mod">
          <ac:chgData name="Marcelo Narváez" userId="4fb4583d3871a6b1" providerId="LiveId" clId="{F9014825-C725-4BF2-9876-71509958355E}" dt="2017-12-16T15:17:39.930" v="570"/>
          <ac:spMkLst>
            <pc:docMk/>
            <pc:sldMk cId="1624861619" sldId="280"/>
            <ac:spMk id="4098" creationId="{00000000-0000-0000-0000-000000000000}"/>
          </ac:spMkLst>
        </pc:spChg>
        <pc:spChg chg="mod">
          <ac:chgData name="Marcelo Narváez" userId="4fb4583d3871a6b1" providerId="LiveId" clId="{F9014825-C725-4BF2-9876-71509958355E}" dt="2017-12-16T15:01:07.206" v="178" actId="6549"/>
          <ac:spMkLst>
            <pc:docMk/>
            <pc:sldMk cId="1624861619" sldId="280"/>
            <ac:spMk id="4099" creationId="{00000000-0000-0000-0000-000000000000}"/>
          </ac:spMkLst>
        </pc:spChg>
      </pc:sldChg>
      <pc:sldChg chg="modSp">
        <pc:chgData name="Marcelo Narváez" userId="4fb4583d3871a6b1" providerId="LiveId" clId="{F9014825-C725-4BF2-9876-71509958355E}" dt="2017-12-16T15:17:54.747" v="575" actId="1035"/>
        <pc:sldMkLst>
          <pc:docMk/>
          <pc:sldMk cId="4083678074" sldId="281"/>
        </pc:sldMkLst>
        <pc:spChg chg="mod">
          <ac:chgData name="Marcelo Narváez" userId="4fb4583d3871a6b1" providerId="LiveId" clId="{F9014825-C725-4BF2-9876-71509958355E}" dt="2017-12-16T15:10:54.491" v="491"/>
          <ac:spMkLst>
            <pc:docMk/>
            <pc:sldMk cId="4083678074" sldId="281"/>
            <ac:spMk id="4098" creationId="{00000000-0000-0000-0000-000000000000}"/>
          </ac:spMkLst>
        </pc:spChg>
        <pc:spChg chg="mod">
          <ac:chgData name="Marcelo Narváez" userId="4fb4583d3871a6b1" providerId="LiveId" clId="{F9014825-C725-4BF2-9876-71509958355E}" dt="2017-12-16T15:17:54.747" v="575" actId="1035"/>
          <ac:spMkLst>
            <pc:docMk/>
            <pc:sldMk cId="4083678074" sldId="281"/>
            <ac:spMk id="4099" creationId="{00000000-0000-0000-0000-000000000000}"/>
          </ac:spMkLst>
        </pc:spChg>
      </pc:sldChg>
      <pc:sldChg chg="modSp ord">
        <pc:chgData name="Marcelo Narváez" userId="4fb4583d3871a6b1" providerId="LiveId" clId="{F9014825-C725-4BF2-9876-71509958355E}" dt="2017-12-16T15:17:46.603" v="571"/>
        <pc:sldMkLst>
          <pc:docMk/>
          <pc:sldMk cId="757239745" sldId="282"/>
        </pc:sldMkLst>
        <pc:spChg chg="mod">
          <ac:chgData name="Marcelo Narváez" userId="4fb4583d3871a6b1" providerId="LiveId" clId="{F9014825-C725-4BF2-9876-71509958355E}" dt="2017-12-16T15:17:46.603" v="571"/>
          <ac:spMkLst>
            <pc:docMk/>
            <pc:sldMk cId="757239745" sldId="282"/>
            <ac:spMk id="4098" creationId="{00000000-0000-0000-0000-000000000000}"/>
          </ac:spMkLst>
        </pc:spChg>
        <pc:spChg chg="mod">
          <ac:chgData name="Marcelo Narváez" userId="4fb4583d3871a6b1" providerId="LiveId" clId="{F9014825-C725-4BF2-9876-71509958355E}" dt="2017-12-16T15:02:09.038" v="201" actId="6549"/>
          <ac:spMkLst>
            <pc:docMk/>
            <pc:sldMk cId="757239745" sldId="282"/>
            <ac:spMk id="4099" creationId="{00000000-0000-0000-0000-000000000000}"/>
          </ac:spMkLst>
        </pc:spChg>
      </pc:sldChg>
      <pc:sldChg chg="modSp">
        <pc:chgData name="Marcelo Narváez" userId="4fb4583d3871a6b1" providerId="LiveId" clId="{F9014825-C725-4BF2-9876-71509958355E}" dt="2017-12-16T15:11:01.211" v="492"/>
        <pc:sldMkLst>
          <pc:docMk/>
          <pc:sldMk cId="3716340712" sldId="283"/>
        </pc:sldMkLst>
        <pc:spChg chg="mod">
          <ac:chgData name="Marcelo Narváez" userId="4fb4583d3871a6b1" providerId="LiveId" clId="{F9014825-C725-4BF2-9876-71509958355E}" dt="2017-12-16T15:11:01.211" v="492"/>
          <ac:spMkLst>
            <pc:docMk/>
            <pc:sldMk cId="3716340712" sldId="283"/>
            <ac:spMk id="4098" creationId="{00000000-0000-0000-0000-000000000000}"/>
          </ac:spMkLst>
        </pc:spChg>
        <pc:spChg chg="mod">
          <ac:chgData name="Marcelo Narváez" userId="4fb4583d3871a6b1" providerId="LiveId" clId="{F9014825-C725-4BF2-9876-71509958355E}" dt="2017-12-16T15:10:32.296" v="490" actId="1035"/>
          <ac:spMkLst>
            <pc:docMk/>
            <pc:sldMk cId="3716340712" sldId="283"/>
            <ac:spMk id="4099" creationId="{00000000-0000-0000-0000-000000000000}"/>
          </ac:spMkLst>
        </pc:spChg>
      </pc:sldChg>
      <pc:sldChg chg="addSp delSp modSp add">
        <pc:chgData name="Marcelo Narváez" userId="4fb4583d3871a6b1" providerId="LiveId" clId="{F9014825-C725-4BF2-9876-71509958355E}" dt="2017-12-16T15:18:05.483" v="579" actId="1035"/>
        <pc:sldMkLst>
          <pc:docMk/>
          <pc:sldMk cId="1624242801" sldId="284"/>
        </pc:sldMkLst>
        <pc:spChg chg="mod">
          <ac:chgData name="Marcelo Narváez" userId="4fb4583d3871a6b1" providerId="LiveId" clId="{F9014825-C725-4BF2-9876-71509958355E}" dt="2017-12-16T15:18:05.483" v="579" actId="1035"/>
          <ac:spMkLst>
            <pc:docMk/>
            <pc:sldMk cId="1624242801" sldId="284"/>
            <ac:spMk id="4098" creationId="{00000000-0000-0000-0000-000000000000}"/>
          </ac:spMkLst>
        </pc:spChg>
        <pc:spChg chg="del">
          <ac:chgData name="Marcelo Narváez" userId="4fb4583d3871a6b1" providerId="LiveId" clId="{F9014825-C725-4BF2-9876-71509958355E}" dt="2017-12-16T15:11:21.341" v="494" actId="478"/>
          <ac:spMkLst>
            <pc:docMk/>
            <pc:sldMk cId="1624242801" sldId="284"/>
            <ac:spMk id="4099" creationId="{00000000-0000-0000-0000-000000000000}"/>
          </ac:spMkLst>
        </pc:spChg>
        <pc:picChg chg="add del mod modCrop">
          <ac:chgData name="Marcelo Narváez" userId="4fb4583d3871a6b1" providerId="LiveId" clId="{F9014825-C725-4BF2-9876-71509958355E}" dt="2017-12-16T15:14:59.474" v="509" actId="478"/>
          <ac:picMkLst>
            <pc:docMk/>
            <pc:sldMk cId="1624242801" sldId="284"/>
            <ac:picMk id="2" creationId="{375361A3-B4CC-4E3A-ABE8-402C524BA2B6}"/>
          </ac:picMkLst>
        </pc:picChg>
        <pc:picChg chg="add mod modCrop">
          <ac:chgData name="Marcelo Narváez" userId="4fb4583d3871a6b1" providerId="LiveId" clId="{F9014825-C725-4BF2-9876-71509958355E}" dt="2017-12-16T15:15:37.361" v="518" actId="14100"/>
          <ac:picMkLst>
            <pc:docMk/>
            <pc:sldMk cId="1624242801" sldId="284"/>
            <ac:picMk id="3" creationId="{46CB9F7D-FD8E-4B73-B915-536AC78E00EB}"/>
          </ac:picMkLst>
        </pc:picChg>
      </pc:sldChg>
    </pc:docChg>
  </pc:docChgLst>
</pc:chgInfo>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oleObject" Target="Libro2" TargetMode="Externa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rrivadeneira\Documents\RPT_SECRETARIA.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mvelarde\Downloads\Buses%20en%20RTV%20del%202013%20al%202016.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G:\ACCIDENTABILIDAD%20T.P.%202015-2016-2017.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G:\ACCIDENTABILIDAD%20T.P.%202015-2016-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500433885724407E-2"/>
          <c:y val="0.12053884560090339"/>
          <c:w val="0.93237050237661279"/>
          <c:h val="0.66242831337598251"/>
        </c:manualLayout>
      </c:layout>
      <c:barChart>
        <c:barDir val="col"/>
        <c:grouping val="clustered"/>
        <c:varyColors val="0"/>
        <c:ser>
          <c:idx val="0"/>
          <c:order val="0"/>
          <c:tx>
            <c:strRef>
              <c:f>[Libro2]Hoja1!$A$3</c:f>
              <c:strCache>
                <c:ptCount val="1"/>
                <c:pt idx="0">
                  <c:v>Avanzado 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[Libro2]Hoja1!$B$2:$F$2</c:f>
              <c:strCache>
                <c:ptCount val="5"/>
                <c:pt idx="0">
                  <c:v>1er</c:v>
                </c:pt>
                <c:pt idx="1">
                  <c:v>2do</c:v>
                </c:pt>
                <c:pt idx="2">
                  <c:v>3er</c:v>
                </c:pt>
                <c:pt idx="3">
                  <c:v>4to</c:v>
                </c:pt>
                <c:pt idx="4">
                  <c:v>5to</c:v>
                </c:pt>
              </c:strCache>
            </c:strRef>
          </c:cat>
          <c:val>
            <c:numRef>
              <c:f>[Libro2]Hoja1!$B$3:$F$3</c:f>
              <c:numCache>
                <c:formatCode>General</c:formatCode>
                <c:ptCount val="5"/>
                <c:pt idx="0">
                  <c:v>26</c:v>
                </c:pt>
                <c:pt idx="1">
                  <c:v>42</c:v>
                </c:pt>
                <c:pt idx="2">
                  <c:v>44</c:v>
                </c:pt>
                <c:pt idx="3">
                  <c:v>45</c:v>
                </c:pt>
                <c:pt idx="4">
                  <c:v>45</c:v>
                </c:pt>
              </c:numCache>
            </c:numRef>
          </c:val>
        </c:ser>
        <c:ser>
          <c:idx val="1"/>
          <c:order val="1"/>
          <c:tx>
            <c:strRef>
              <c:f>[Libro2]Hoja1!$A$4</c:f>
              <c:strCache>
                <c:ptCount val="1"/>
                <c:pt idx="0">
                  <c:v>Básico B</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[Libro2]Hoja1!$B$2:$F$2</c:f>
              <c:strCache>
                <c:ptCount val="5"/>
                <c:pt idx="0">
                  <c:v>1er</c:v>
                </c:pt>
                <c:pt idx="1">
                  <c:v>2do</c:v>
                </c:pt>
                <c:pt idx="2">
                  <c:v>3er</c:v>
                </c:pt>
                <c:pt idx="3">
                  <c:v>4to</c:v>
                </c:pt>
                <c:pt idx="4">
                  <c:v>5to</c:v>
                </c:pt>
              </c:strCache>
            </c:strRef>
          </c:cat>
          <c:val>
            <c:numRef>
              <c:f>[Libro2]Hoja1!$B$4:$F$4</c:f>
              <c:numCache>
                <c:formatCode>General</c:formatCode>
                <c:ptCount val="5"/>
                <c:pt idx="0">
                  <c:v>21</c:v>
                </c:pt>
                <c:pt idx="1">
                  <c:v>5</c:v>
                </c:pt>
                <c:pt idx="2">
                  <c:v>2</c:v>
                </c:pt>
                <c:pt idx="3">
                  <c:v>1</c:v>
                </c:pt>
                <c:pt idx="4">
                  <c:v>1</c:v>
                </c:pt>
              </c:numCache>
            </c:numRef>
          </c:val>
        </c:ser>
        <c:dLbls>
          <c:showLegendKey val="0"/>
          <c:showVal val="0"/>
          <c:showCatName val="0"/>
          <c:showSerName val="0"/>
          <c:showPercent val="0"/>
          <c:showBubbleSize val="0"/>
        </c:dLbls>
        <c:gapWidth val="219"/>
        <c:overlap val="-27"/>
        <c:axId val="139689984"/>
        <c:axId val="39216832"/>
      </c:barChart>
      <c:catAx>
        <c:axId val="1396899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crossAx val="39216832"/>
        <c:crosses val="autoZero"/>
        <c:auto val="1"/>
        <c:lblAlgn val="ctr"/>
        <c:lblOffset val="100"/>
        <c:noMultiLvlLbl val="0"/>
      </c:catAx>
      <c:valAx>
        <c:axId val="39216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crossAx val="139689984"/>
        <c:crosses val="autoZero"/>
        <c:crossBetween val="between"/>
      </c:valAx>
      <c:spPr>
        <a:noFill/>
        <a:ln>
          <a:noFill/>
        </a:ln>
        <a:effectLst/>
      </c:spPr>
    </c:plotArea>
    <c:legend>
      <c:legendPos val="b"/>
      <c:layout>
        <c:manualLayout>
          <c:xMode val="edge"/>
          <c:yMode val="edge"/>
          <c:x val="0.34246933023457854"/>
          <c:y val="0.89890693545218903"/>
          <c:w val="0.3544070678833483"/>
          <c:h val="6.788150379183244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600"/>
      </a:pPr>
      <a:endParaRPr lang="es-EC"/>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9.1675092396930016E-2"/>
          <c:y val="0.1454926537727235"/>
          <c:w val="0.88337270341207352"/>
          <c:h val="0.74465660542432199"/>
        </c:manualLayout>
      </c:layout>
      <c:barChart>
        <c:barDir val="col"/>
        <c:grouping val="clustered"/>
        <c:varyColors val="0"/>
        <c:ser>
          <c:idx val="1"/>
          <c:order val="0"/>
          <c:spPr>
            <a:solidFill>
              <a:srgbClr val="0070C0"/>
            </a:solidFill>
          </c:spPr>
          <c:invertIfNegative val="0"/>
          <c:dPt>
            <c:idx val="0"/>
            <c:invertIfNegative val="0"/>
            <c:bubble3D val="0"/>
          </c:dPt>
          <c:dPt>
            <c:idx val="1"/>
            <c:invertIfNegative val="0"/>
            <c:bubble3D val="0"/>
          </c:dPt>
          <c:dPt>
            <c:idx val="2"/>
            <c:invertIfNegative val="0"/>
            <c:bubble3D val="0"/>
            <c:spPr>
              <a:solidFill>
                <a:schemeClr val="accent6"/>
              </a:solidFill>
            </c:spPr>
          </c:dPt>
          <c:dPt>
            <c:idx val="3"/>
            <c:invertIfNegative val="0"/>
            <c:bubble3D val="0"/>
            <c:spPr>
              <a:solidFill>
                <a:schemeClr val="accent6"/>
              </a:solidFill>
            </c:spPr>
          </c:dPt>
          <c:dPt>
            <c:idx val="4"/>
            <c:invertIfNegative val="0"/>
            <c:bubble3D val="0"/>
            <c:spPr>
              <a:solidFill>
                <a:schemeClr val="accent6"/>
              </a:solidFill>
            </c:spPr>
          </c:dPt>
          <c:dLbls>
            <c:spPr>
              <a:noFill/>
              <a:ln>
                <a:noFill/>
              </a:ln>
              <a:effectLst/>
            </c:spPr>
            <c:txPr>
              <a:bodyPr/>
              <a:lstStyle/>
              <a:p>
                <a:pPr>
                  <a:defRPr sz="2000" b="1"/>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[RPT_SECRETARIA.xlsx]Hoja1!$A$12:$A$16</c:f>
              <c:strCache>
                <c:ptCount val="5"/>
                <c:pt idx="0">
                  <c:v>2013</c:v>
                </c:pt>
                <c:pt idx="1">
                  <c:v>2014</c:v>
                </c:pt>
                <c:pt idx="2">
                  <c:v>2015</c:v>
                </c:pt>
                <c:pt idx="3">
                  <c:v>2016</c:v>
                </c:pt>
                <c:pt idx="4">
                  <c:v>2017</c:v>
                </c:pt>
              </c:strCache>
            </c:strRef>
          </c:cat>
          <c:val>
            <c:numRef>
              <c:f>[RPT_SECRETARIA.xlsx]Hoja1!$D$12:$D$16</c:f>
              <c:numCache>
                <c:formatCode>General</c:formatCode>
                <c:ptCount val="5"/>
                <c:pt idx="0">
                  <c:v>217</c:v>
                </c:pt>
                <c:pt idx="1">
                  <c:v>321</c:v>
                </c:pt>
                <c:pt idx="2">
                  <c:v>432</c:v>
                </c:pt>
                <c:pt idx="3">
                  <c:v>478</c:v>
                </c:pt>
                <c:pt idx="4">
                  <c:v>282</c:v>
                </c:pt>
              </c:numCache>
            </c:numRef>
          </c:val>
        </c:ser>
        <c:dLbls>
          <c:showLegendKey val="0"/>
          <c:showVal val="0"/>
          <c:showCatName val="0"/>
          <c:showSerName val="0"/>
          <c:showPercent val="0"/>
          <c:showBubbleSize val="0"/>
        </c:dLbls>
        <c:gapWidth val="150"/>
        <c:axId val="139692032"/>
        <c:axId val="39219712"/>
      </c:barChart>
      <c:catAx>
        <c:axId val="139692032"/>
        <c:scaling>
          <c:orientation val="minMax"/>
        </c:scaling>
        <c:delete val="0"/>
        <c:axPos val="b"/>
        <c:numFmt formatCode="General" sourceLinked="0"/>
        <c:majorTickMark val="out"/>
        <c:minorTickMark val="none"/>
        <c:tickLblPos val="nextTo"/>
        <c:txPr>
          <a:bodyPr/>
          <a:lstStyle/>
          <a:p>
            <a:pPr>
              <a:defRPr sz="1800" b="1"/>
            </a:pPr>
            <a:endParaRPr lang="es-EC"/>
          </a:p>
        </c:txPr>
        <c:crossAx val="39219712"/>
        <c:crosses val="autoZero"/>
        <c:auto val="1"/>
        <c:lblAlgn val="ctr"/>
        <c:lblOffset val="100"/>
        <c:noMultiLvlLbl val="0"/>
      </c:catAx>
      <c:valAx>
        <c:axId val="39219712"/>
        <c:scaling>
          <c:orientation val="minMax"/>
        </c:scaling>
        <c:delete val="0"/>
        <c:axPos val="l"/>
        <c:majorGridlines/>
        <c:numFmt formatCode="General" sourceLinked="1"/>
        <c:majorTickMark val="out"/>
        <c:minorTickMark val="none"/>
        <c:tickLblPos val="nextTo"/>
        <c:txPr>
          <a:bodyPr/>
          <a:lstStyle/>
          <a:p>
            <a:pPr>
              <a:defRPr sz="2000" b="1"/>
            </a:pPr>
            <a:endParaRPr lang="es-EC"/>
          </a:p>
        </c:txPr>
        <c:crossAx val="13969203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8481951874856098E-2"/>
          <c:y val="3.1445374844224834E-2"/>
          <c:w val="0.92151804812514393"/>
          <c:h val="0.7953055379435493"/>
        </c:manualLayout>
      </c:layout>
      <c:barChart>
        <c:barDir val="col"/>
        <c:grouping val="clustered"/>
        <c:varyColors val="0"/>
        <c:ser>
          <c:idx val="0"/>
          <c:order val="0"/>
          <c:tx>
            <c:strRef>
              <c:f>'[Buses en RTV del 2013 al 2016.xlsx]BUS URBANO'!$C$2</c:f>
              <c:strCache>
                <c:ptCount val="1"/>
                <c:pt idx="0">
                  <c:v>APROBADOS</c:v>
                </c:pt>
              </c:strCache>
            </c:strRef>
          </c:tx>
          <c:spPr>
            <a:gradFill rotWithShape="1">
              <a:gsLst>
                <a:gs pos="0">
                  <a:schemeClr val="accent1">
                    <a:shade val="65000"/>
                    <a:shade val="51000"/>
                    <a:satMod val="130000"/>
                  </a:schemeClr>
                </a:gs>
                <a:gs pos="80000">
                  <a:schemeClr val="accent1">
                    <a:shade val="65000"/>
                    <a:shade val="93000"/>
                    <a:satMod val="130000"/>
                  </a:schemeClr>
                </a:gs>
                <a:gs pos="100000">
                  <a:schemeClr val="accent1">
                    <a:shade val="6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lumMod val="5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'[Buses en RTV del 2013 al 2016.xlsx]BUS URBANO'!$A$3:$A$6</c:f>
              <c:numCache>
                <c:formatCode>General</c:formatCode>
                <c:ptCount val="4"/>
                <c:pt idx="0">
                  <c:v>2013</c:v>
                </c:pt>
                <c:pt idx="1">
                  <c:v>2014</c:v>
                </c:pt>
                <c:pt idx="2">
                  <c:v>2015</c:v>
                </c:pt>
                <c:pt idx="3">
                  <c:v>2016</c:v>
                </c:pt>
              </c:numCache>
            </c:numRef>
          </c:cat>
          <c:val>
            <c:numRef>
              <c:f>'[Buses en RTV del 2013 al 2016.xlsx]BUS URBANO'!$C$3:$C$6</c:f>
              <c:numCache>
                <c:formatCode>#,##0</c:formatCode>
                <c:ptCount val="4"/>
                <c:pt idx="0">
                  <c:v>1706</c:v>
                </c:pt>
                <c:pt idx="1">
                  <c:v>1869</c:v>
                </c:pt>
                <c:pt idx="2">
                  <c:v>1995</c:v>
                </c:pt>
                <c:pt idx="3">
                  <c:v>2171</c:v>
                </c:pt>
              </c:numCache>
            </c:numRef>
          </c:val>
        </c:ser>
        <c:ser>
          <c:idx val="1"/>
          <c:order val="1"/>
          <c:tx>
            <c:strRef>
              <c:f>'[Buses en RTV del 2013 al 2016.xlsx]BUS URBANO'!$D$2</c:f>
              <c:strCache>
                <c:ptCount val="1"/>
                <c:pt idx="0">
                  <c:v>CONDICIONALES</c:v>
                </c:pt>
              </c:strCache>
            </c:strRef>
          </c:tx>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lumMod val="5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'[Buses en RTV del 2013 al 2016.xlsx]BUS URBANO'!$A$3:$A$6</c:f>
              <c:numCache>
                <c:formatCode>General</c:formatCode>
                <c:ptCount val="4"/>
                <c:pt idx="0">
                  <c:v>2013</c:v>
                </c:pt>
                <c:pt idx="1">
                  <c:v>2014</c:v>
                </c:pt>
                <c:pt idx="2">
                  <c:v>2015</c:v>
                </c:pt>
                <c:pt idx="3">
                  <c:v>2016</c:v>
                </c:pt>
              </c:numCache>
            </c:numRef>
          </c:cat>
          <c:val>
            <c:numRef>
              <c:f>'[Buses en RTV del 2013 al 2016.xlsx]BUS URBANO'!$D$3:$D$6</c:f>
              <c:numCache>
                <c:formatCode>#,##0</c:formatCode>
                <c:ptCount val="4"/>
                <c:pt idx="0">
                  <c:v>141</c:v>
                </c:pt>
                <c:pt idx="1">
                  <c:v>197</c:v>
                </c:pt>
                <c:pt idx="2">
                  <c:v>92</c:v>
                </c:pt>
                <c:pt idx="3">
                  <c:v>39</c:v>
                </c:pt>
              </c:numCache>
            </c:numRef>
          </c:val>
        </c:ser>
        <c:ser>
          <c:idx val="2"/>
          <c:order val="2"/>
          <c:tx>
            <c:strRef>
              <c:f>'[Buses en RTV del 2013 al 2016.xlsx]BUS URBANO'!$E$2</c:f>
              <c:strCache>
                <c:ptCount val="1"/>
                <c:pt idx="0">
                  <c:v>EXONERADOS</c:v>
                </c:pt>
              </c:strCache>
            </c:strRef>
          </c:tx>
          <c:spPr>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lumMod val="5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'[Buses en RTV del 2013 al 2016.xlsx]BUS URBANO'!$A$3:$A$6</c:f>
              <c:numCache>
                <c:formatCode>General</c:formatCode>
                <c:ptCount val="4"/>
                <c:pt idx="0">
                  <c:v>2013</c:v>
                </c:pt>
                <c:pt idx="1">
                  <c:v>2014</c:v>
                </c:pt>
                <c:pt idx="2">
                  <c:v>2015</c:v>
                </c:pt>
                <c:pt idx="3">
                  <c:v>2016</c:v>
                </c:pt>
              </c:numCache>
            </c:numRef>
          </c:cat>
          <c:val>
            <c:numRef>
              <c:f>'[Buses en RTV del 2013 al 2016.xlsx]BUS URBANO'!$E$3:$E$6</c:f>
              <c:numCache>
                <c:formatCode>#,##0</c:formatCode>
                <c:ptCount val="4"/>
                <c:pt idx="0">
                  <c:v>60</c:v>
                </c:pt>
                <c:pt idx="1">
                  <c:v>58</c:v>
                </c:pt>
                <c:pt idx="2">
                  <c:v>78</c:v>
                </c:pt>
                <c:pt idx="3">
                  <c:v>75</c:v>
                </c:pt>
              </c:numCache>
            </c:numRef>
          </c:val>
        </c:ser>
        <c:dLbls>
          <c:showLegendKey val="0"/>
          <c:showVal val="1"/>
          <c:showCatName val="0"/>
          <c:showSerName val="0"/>
          <c:showPercent val="0"/>
          <c:showBubbleSize val="0"/>
        </c:dLbls>
        <c:gapWidth val="100"/>
        <c:overlap val="-24"/>
        <c:axId val="140531200"/>
        <c:axId val="39222592"/>
      </c:barChart>
      <c:catAx>
        <c:axId val="14053120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1" i="0" u="none" strike="noStrike" kern="1200" baseline="0">
                <a:solidFill>
                  <a:schemeClr val="tx2">
                    <a:lumMod val="50000"/>
                  </a:schemeClr>
                </a:solidFill>
                <a:latin typeface="+mn-lt"/>
                <a:ea typeface="+mn-ea"/>
                <a:cs typeface="+mn-cs"/>
              </a:defRPr>
            </a:pPr>
            <a:endParaRPr lang="es-EC"/>
          </a:p>
        </c:txPr>
        <c:crossAx val="39222592"/>
        <c:crosses val="autoZero"/>
        <c:auto val="1"/>
        <c:lblAlgn val="ctr"/>
        <c:lblOffset val="100"/>
        <c:noMultiLvlLbl val="0"/>
      </c:catAx>
      <c:valAx>
        <c:axId val="3922259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2">
                    <a:lumMod val="50000"/>
                  </a:schemeClr>
                </a:solidFill>
                <a:latin typeface="+mn-lt"/>
                <a:ea typeface="+mn-ea"/>
                <a:cs typeface="+mn-cs"/>
              </a:defRPr>
            </a:pPr>
            <a:endParaRPr lang="es-EC"/>
          </a:p>
        </c:txPr>
        <c:crossAx val="140531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2">
                  <a:lumMod val="50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'barras (2)'!$B$38</c:f>
              <c:strCache>
                <c:ptCount val="1"/>
                <c:pt idx="0">
                  <c:v>2015</c:v>
                </c:pt>
              </c:strCache>
            </c:strRef>
          </c:tx>
          <c:spPr>
            <a:gradFill rotWithShape="1">
              <a:gsLst>
                <a:gs pos="0">
                  <a:schemeClr val="accent1">
                    <a:shade val="65000"/>
                    <a:shade val="51000"/>
                    <a:satMod val="130000"/>
                  </a:schemeClr>
                </a:gs>
                <a:gs pos="80000">
                  <a:schemeClr val="accent1">
                    <a:shade val="65000"/>
                    <a:shade val="93000"/>
                    <a:satMod val="130000"/>
                  </a:schemeClr>
                </a:gs>
                <a:gs pos="100000">
                  <a:schemeClr val="accent1">
                    <a:shade val="6500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Lbl>
              <c:idx val="0"/>
              <c:layout>
                <c:manualLayout>
                  <c:x val="-3.3681246593820252E-17"/>
                  <c:y val="0.26610103750655378"/>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2800" b="1" i="0" u="none" strike="noStrike" kern="1200" baseline="0">
                    <a:solidFill>
                      <a:schemeClr val="bg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'barras (2)'!$C$38</c:f>
              <c:numCache>
                <c:formatCode>General</c:formatCode>
                <c:ptCount val="1"/>
                <c:pt idx="0">
                  <c:v>1522</c:v>
                </c:pt>
              </c:numCache>
            </c:numRef>
          </c:val>
        </c:ser>
        <c:ser>
          <c:idx val="1"/>
          <c:order val="1"/>
          <c:tx>
            <c:strRef>
              <c:f>'barras (2)'!$B$39</c:f>
              <c:strCache>
                <c:ptCount val="1"/>
                <c:pt idx="0">
                  <c:v>2016</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Lbl>
              <c:idx val="0"/>
              <c:layout>
                <c:manualLayout>
                  <c:x val="0"/>
                  <c:y val="0.23825325451168194"/>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2800" b="1" i="0" u="none" strike="noStrike" kern="1200" baseline="0">
                    <a:solidFill>
                      <a:schemeClr val="bg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'barras (2)'!$C$39</c:f>
              <c:numCache>
                <c:formatCode>General</c:formatCode>
                <c:ptCount val="1"/>
                <c:pt idx="0">
                  <c:v>1107</c:v>
                </c:pt>
              </c:numCache>
            </c:numRef>
          </c:val>
        </c:ser>
        <c:ser>
          <c:idx val="2"/>
          <c:order val="2"/>
          <c:tx>
            <c:strRef>
              <c:f>'barras (2)'!$B$40</c:f>
              <c:strCache>
                <c:ptCount val="1"/>
                <c:pt idx="0">
                  <c:v>2017</c:v>
                </c:pt>
              </c:strCache>
            </c:strRef>
          </c:tx>
          <c:spPr>
            <a:gradFill rotWithShape="1">
              <a:gsLst>
                <a:gs pos="0">
                  <a:schemeClr val="accent1">
                    <a:tint val="65000"/>
                    <a:shade val="51000"/>
                    <a:satMod val="130000"/>
                  </a:schemeClr>
                </a:gs>
                <a:gs pos="80000">
                  <a:schemeClr val="accent1">
                    <a:tint val="65000"/>
                    <a:shade val="93000"/>
                    <a:satMod val="130000"/>
                  </a:schemeClr>
                </a:gs>
                <a:gs pos="100000">
                  <a:schemeClr val="accent1">
                    <a:tint val="6500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Lbl>
              <c:idx val="0"/>
              <c:layout>
                <c:manualLayout>
                  <c:x val="-1.8371801281340458E-3"/>
                  <c:y val="0.18874608474302065"/>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2800" b="1" i="0" u="none" strike="noStrike" kern="1200" baseline="0">
                    <a:solidFill>
                      <a:schemeClr val="bg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'barras (2)'!$C$40</c:f>
              <c:numCache>
                <c:formatCode>General</c:formatCode>
                <c:ptCount val="1"/>
                <c:pt idx="0">
                  <c:v>698</c:v>
                </c:pt>
              </c:numCache>
            </c:numRef>
          </c:val>
        </c:ser>
        <c:dLbls>
          <c:showLegendKey val="0"/>
          <c:showVal val="1"/>
          <c:showCatName val="0"/>
          <c:showSerName val="0"/>
          <c:showPercent val="0"/>
          <c:showBubbleSize val="0"/>
        </c:dLbls>
        <c:gapWidth val="150"/>
        <c:shape val="box"/>
        <c:axId val="140826112"/>
        <c:axId val="140929856"/>
        <c:axId val="0"/>
      </c:bar3DChart>
      <c:catAx>
        <c:axId val="140826112"/>
        <c:scaling>
          <c:orientation val="minMax"/>
        </c:scaling>
        <c:delete val="1"/>
        <c:axPos val="b"/>
        <c:majorTickMark val="none"/>
        <c:minorTickMark val="none"/>
        <c:tickLblPos val="nextTo"/>
        <c:crossAx val="140929856"/>
        <c:crosses val="autoZero"/>
        <c:auto val="1"/>
        <c:lblAlgn val="ctr"/>
        <c:lblOffset val="100"/>
        <c:noMultiLvlLbl val="0"/>
      </c:catAx>
      <c:valAx>
        <c:axId val="14092985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08261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2800"/>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'barras (3)'!$B$38</c:f>
              <c:strCache>
                <c:ptCount val="1"/>
                <c:pt idx="0">
                  <c:v>2015</c:v>
                </c:pt>
              </c:strCache>
            </c:strRef>
          </c:tx>
          <c:spPr>
            <a:gradFill rotWithShape="1">
              <a:gsLst>
                <a:gs pos="0">
                  <a:schemeClr val="accent1">
                    <a:shade val="65000"/>
                    <a:shade val="51000"/>
                    <a:satMod val="130000"/>
                  </a:schemeClr>
                </a:gs>
                <a:gs pos="80000">
                  <a:schemeClr val="accent1">
                    <a:shade val="65000"/>
                    <a:shade val="93000"/>
                    <a:satMod val="130000"/>
                  </a:schemeClr>
                </a:gs>
                <a:gs pos="100000">
                  <a:schemeClr val="accent1">
                    <a:shade val="6500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Lbl>
              <c:idx val="0"/>
              <c:layout>
                <c:manualLayout>
                  <c:x val="-3.492461233680274E-3"/>
                  <c:y val="0.20263705923928074"/>
                </c:manualLayout>
              </c:layout>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'barras (3)'!$C$38</c:f>
              <c:numCache>
                <c:formatCode>General</c:formatCode>
                <c:ptCount val="1"/>
                <c:pt idx="0">
                  <c:v>815</c:v>
                </c:pt>
              </c:numCache>
            </c:numRef>
          </c:val>
        </c:ser>
        <c:ser>
          <c:idx val="1"/>
          <c:order val="1"/>
          <c:tx>
            <c:strRef>
              <c:f>'barras (3)'!$B$39</c:f>
              <c:strCache>
                <c:ptCount val="1"/>
                <c:pt idx="0">
                  <c:v>2016</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Lbl>
              <c:idx val="0"/>
              <c:layout>
                <c:manualLayout>
                  <c:x val="0"/>
                  <c:y val="0.22139974990958453"/>
                </c:manualLayout>
              </c:layout>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'barras (3)'!$C$39</c:f>
              <c:numCache>
                <c:formatCode>General</c:formatCode>
                <c:ptCount val="1"/>
                <c:pt idx="0">
                  <c:v>532</c:v>
                </c:pt>
              </c:numCache>
            </c:numRef>
          </c:val>
        </c:ser>
        <c:ser>
          <c:idx val="2"/>
          <c:order val="2"/>
          <c:tx>
            <c:strRef>
              <c:f>'barras (3)'!$B$40</c:f>
              <c:strCache>
                <c:ptCount val="1"/>
                <c:pt idx="0">
                  <c:v>2017</c:v>
                </c:pt>
              </c:strCache>
            </c:strRef>
          </c:tx>
          <c:spPr>
            <a:gradFill rotWithShape="1">
              <a:gsLst>
                <a:gs pos="0">
                  <a:schemeClr val="accent1">
                    <a:tint val="65000"/>
                    <a:shade val="51000"/>
                    <a:satMod val="130000"/>
                  </a:schemeClr>
                </a:gs>
                <a:gs pos="80000">
                  <a:schemeClr val="accent1">
                    <a:tint val="65000"/>
                    <a:shade val="93000"/>
                    <a:satMod val="130000"/>
                  </a:schemeClr>
                </a:gs>
                <a:gs pos="100000">
                  <a:schemeClr val="accent1">
                    <a:tint val="6500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Lbl>
              <c:idx val="0"/>
              <c:layout>
                <c:manualLayout>
                  <c:x val="-5.2386918505204589E-3"/>
                  <c:y val="0.14634898722836942"/>
                </c:manualLayout>
              </c:layout>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'barras (3)'!$C$40</c:f>
              <c:numCache>
                <c:formatCode>General</c:formatCode>
                <c:ptCount val="1"/>
                <c:pt idx="0">
                  <c:v>310</c:v>
                </c:pt>
              </c:numCache>
            </c:numRef>
          </c:val>
        </c:ser>
        <c:dLbls>
          <c:showLegendKey val="0"/>
          <c:showVal val="1"/>
          <c:showCatName val="0"/>
          <c:showSerName val="0"/>
          <c:showPercent val="0"/>
          <c:showBubbleSize val="0"/>
        </c:dLbls>
        <c:gapWidth val="150"/>
        <c:shape val="box"/>
        <c:axId val="140988928"/>
        <c:axId val="140932736"/>
        <c:axId val="0"/>
      </c:bar3DChart>
      <c:catAx>
        <c:axId val="140988928"/>
        <c:scaling>
          <c:orientation val="minMax"/>
        </c:scaling>
        <c:delete val="1"/>
        <c:axPos val="b"/>
        <c:majorTickMark val="none"/>
        <c:minorTickMark val="none"/>
        <c:tickLblPos val="nextTo"/>
        <c:crossAx val="140932736"/>
        <c:crosses val="autoZero"/>
        <c:auto val="1"/>
        <c:lblAlgn val="ctr"/>
        <c:lblOffset val="100"/>
        <c:noMultiLvlLbl val="0"/>
      </c:catAx>
      <c:valAx>
        <c:axId val="1409327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09889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6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ata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ata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diagrams/_rels/data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jpg"/><Relationship Id="rId4" Type="http://schemas.openxmlformats.org/officeDocument/2006/relationships/image" Target="../media/image8.jpg"/></Relationships>
</file>

<file path=ppt/diagrams/_rels/data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ata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jpg"/><Relationship Id="rId4" Type="http://schemas.openxmlformats.org/officeDocument/2006/relationships/image" Target="../media/image8.jpg"/></Relationships>
</file>

<file path=ppt/diagrams/_rels/drawing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1FB507-1387-094F-BBCD-191C773E9C51}" type="doc">
      <dgm:prSet loTypeId="urn:microsoft.com/office/officeart/2005/8/layout/bList2" loCatId="list" qsTypeId="urn:microsoft.com/office/officeart/2005/8/quickstyle/simple4" qsCatId="simple" csTypeId="urn:microsoft.com/office/officeart/2005/8/colors/accent1_2" csCatId="accent1" phldr="1"/>
      <dgm:spPr/>
      <dgm:t>
        <a:bodyPr/>
        <a:lstStyle/>
        <a:p>
          <a:endParaRPr lang="es-ES"/>
        </a:p>
      </dgm:t>
    </dgm:pt>
    <dgm:pt modelId="{F1AE6D72-73AF-44BC-82E0-07FF73ED1C45}">
      <dgm:prSet custT="1"/>
      <dgm:spPr/>
      <dgm:t>
        <a:bodyPr/>
        <a:lstStyle/>
        <a:p>
          <a:r>
            <a:rPr lang="es-ES_tradnl" sz="1600" b="1" dirty="0" smtClean="0">
              <a:solidFill>
                <a:schemeClr val="tx1"/>
              </a:solidFill>
            </a:rPr>
            <a:t>Resolución C0028 de 25 de enero de 2011,  denominada</a:t>
          </a:r>
          <a:endParaRPr lang="es-EC" sz="1600" b="1" dirty="0">
            <a:solidFill>
              <a:schemeClr val="tx1"/>
            </a:solidFill>
          </a:endParaRPr>
        </a:p>
      </dgm:t>
    </dgm:pt>
    <dgm:pt modelId="{D17A6FD0-5D31-4570-B506-C458395979A3}" type="parTrans" cxnId="{801F3EF0-A71A-4889-BD27-BCA9608A1D9F}">
      <dgm:prSet/>
      <dgm:spPr/>
      <dgm:t>
        <a:bodyPr/>
        <a:lstStyle/>
        <a:p>
          <a:endParaRPr lang="es-EC" sz="1600"/>
        </a:p>
      </dgm:t>
    </dgm:pt>
    <dgm:pt modelId="{D69AAD52-3497-42EA-AF91-E765AD8DEA1F}" type="sibTrans" cxnId="{801F3EF0-A71A-4889-BD27-BCA9608A1D9F}">
      <dgm:prSet/>
      <dgm:spPr/>
      <dgm:t>
        <a:bodyPr/>
        <a:lstStyle/>
        <a:p>
          <a:endParaRPr lang="es-EC" sz="1600"/>
        </a:p>
      </dgm:t>
    </dgm:pt>
    <dgm:pt modelId="{87386B38-22A4-41B8-A384-BF023AB53A7A}">
      <dgm:prSet custT="1"/>
      <dgm:spPr/>
      <dgm:t>
        <a:bodyPr/>
        <a:lstStyle/>
        <a:p>
          <a:r>
            <a:rPr lang="es-ES_tradnl" sz="1600" dirty="0" smtClean="0"/>
            <a:t>“</a:t>
          </a:r>
          <a:r>
            <a:rPr lang="es-ES_tradnl" sz="1600" i="1" dirty="0" smtClean="0"/>
            <a:t>Criterios y Orientaciones para la Realización de Transferencias Directas de Recursos Públicos a favor de Personas Naturales o Jurídicas de Derecho Privado</a:t>
          </a:r>
          <a:r>
            <a:rPr lang="es-ES_tradnl" sz="1600" dirty="0" smtClean="0"/>
            <a:t>”</a:t>
          </a:r>
          <a:endParaRPr lang="es-EC" sz="1600" b="1" u="sng" dirty="0"/>
        </a:p>
      </dgm:t>
    </dgm:pt>
    <dgm:pt modelId="{1C13509D-9EE0-4E6C-B55D-6E990595111F}" type="parTrans" cxnId="{47F2110B-2E80-47F9-9EE1-8E699B793889}">
      <dgm:prSet/>
      <dgm:spPr/>
      <dgm:t>
        <a:bodyPr/>
        <a:lstStyle/>
        <a:p>
          <a:endParaRPr lang="es-EC" sz="1600"/>
        </a:p>
      </dgm:t>
    </dgm:pt>
    <dgm:pt modelId="{807EBC82-D53F-4741-840C-BCF4A774B6C4}" type="sibTrans" cxnId="{47F2110B-2E80-47F9-9EE1-8E699B793889}">
      <dgm:prSet/>
      <dgm:spPr/>
      <dgm:t>
        <a:bodyPr/>
        <a:lstStyle/>
        <a:p>
          <a:endParaRPr lang="es-EC" sz="1600"/>
        </a:p>
      </dgm:t>
    </dgm:pt>
    <dgm:pt modelId="{D782F2A8-6114-D944-8C46-B08B2A252EFF}">
      <dgm:prSet custT="1"/>
      <dgm:spPr/>
      <dgm:t>
        <a:bodyPr/>
        <a:lstStyle/>
        <a:p>
          <a:r>
            <a:rPr lang="es-EC" sz="1600" dirty="0" smtClean="0"/>
            <a:t>Artículo 89 del Reglamento: Establece los requisitos</a:t>
          </a:r>
          <a:endParaRPr lang="es-EC" sz="1600" dirty="0"/>
        </a:p>
      </dgm:t>
    </dgm:pt>
    <dgm:pt modelId="{68A049C4-3B65-084F-9DFF-63941F0CDB90}" type="parTrans" cxnId="{628CDAEE-9E96-2B47-A574-A7CA26CE4B0E}">
      <dgm:prSet/>
      <dgm:spPr/>
      <dgm:t>
        <a:bodyPr/>
        <a:lstStyle/>
        <a:p>
          <a:endParaRPr lang="es-ES" sz="1600"/>
        </a:p>
      </dgm:t>
    </dgm:pt>
    <dgm:pt modelId="{255F61F5-19FB-8848-A405-ECF84B0A9087}" type="sibTrans" cxnId="{628CDAEE-9E96-2B47-A574-A7CA26CE4B0E}">
      <dgm:prSet/>
      <dgm:spPr/>
      <dgm:t>
        <a:bodyPr/>
        <a:lstStyle/>
        <a:p>
          <a:endParaRPr lang="es-ES" sz="1600"/>
        </a:p>
      </dgm:t>
    </dgm:pt>
    <dgm:pt modelId="{786326BF-1280-E746-9B4F-474968DAD70D}">
      <dgm:prSet custT="1"/>
      <dgm:spPr/>
      <dgm:t>
        <a:bodyPr/>
        <a:lstStyle/>
        <a:p>
          <a:r>
            <a:rPr lang="es-EC" sz="1600" b="1" dirty="0" smtClean="0">
              <a:solidFill>
                <a:schemeClr val="tx1"/>
              </a:solidFill>
            </a:rPr>
            <a:t>Art. 104 Código, Asignaciones No Reembolsables</a:t>
          </a:r>
          <a:endParaRPr lang="es-EC" sz="1600" b="1" dirty="0">
            <a:solidFill>
              <a:schemeClr val="tx1"/>
            </a:solidFill>
          </a:endParaRPr>
        </a:p>
      </dgm:t>
    </dgm:pt>
    <dgm:pt modelId="{D09A4A9E-2BE3-BA48-99B1-4758CB909C14}" type="parTrans" cxnId="{7151D5B4-530E-3344-BC1F-B3CE72A115A2}">
      <dgm:prSet/>
      <dgm:spPr/>
      <dgm:t>
        <a:bodyPr/>
        <a:lstStyle/>
        <a:p>
          <a:endParaRPr lang="es-ES" sz="1600"/>
        </a:p>
      </dgm:t>
    </dgm:pt>
    <dgm:pt modelId="{14147F8C-727F-1042-B904-C14390F59C80}" type="sibTrans" cxnId="{7151D5B4-530E-3344-BC1F-B3CE72A115A2}">
      <dgm:prSet/>
      <dgm:spPr/>
      <dgm:t>
        <a:bodyPr/>
        <a:lstStyle/>
        <a:p>
          <a:endParaRPr lang="es-ES" sz="1600"/>
        </a:p>
      </dgm:t>
    </dgm:pt>
    <dgm:pt modelId="{1252E4DB-D874-054F-9E1B-DB89B667E5F5}">
      <dgm:prSet custT="1"/>
      <dgm:spPr/>
      <dgm:t>
        <a:bodyPr/>
        <a:lstStyle/>
        <a:p>
          <a:endParaRPr lang="es-EC" sz="1600" dirty="0"/>
        </a:p>
      </dgm:t>
    </dgm:pt>
    <dgm:pt modelId="{37BF44DC-4B62-614C-BF8E-B8BAE8C75EF8}" type="parTrans" cxnId="{84BA0C48-C8F6-3847-BBB3-F947E31E3F25}">
      <dgm:prSet/>
      <dgm:spPr/>
      <dgm:t>
        <a:bodyPr/>
        <a:lstStyle/>
        <a:p>
          <a:endParaRPr lang="es-ES" sz="1600"/>
        </a:p>
      </dgm:t>
    </dgm:pt>
    <dgm:pt modelId="{C5A98056-3586-D644-8CED-2D0BB7462BCE}" type="sibTrans" cxnId="{84BA0C48-C8F6-3847-BBB3-F947E31E3F25}">
      <dgm:prSet/>
      <dgm:spPr/>
      <dgm:t>
        <a:bodyPr/>
        <a:lstStyle/>
        <a:p>
          <a:endParaRPr lang="es-ES" sz="1600"/>
        </a:p>
      </dgm:t>
    </dgm:pt>
    <dgm:pt modelId="{8E4FFF06-138D-41F2-A304-C976F2AE6248}" type="pres">
      <dgm:prSet presAssocID="{721FB507-1387-094F-BBCD-191C773E9C51}" presName="diagram" presStyleCnt="0">
        <dgm:presLayoutVars>
          <dgm:dir/>
          <dgm:animLvl val="lvl"/>
          <dgm:resizeHandles val="exact"/>
        </dgm:presLayoutVars>
      </dgm:prSet>
      <dgm:spPr/>
      <dgm:t>
        <a:bodyPr/>
        <a:lstStyle/>
        <a:p>
          <a:endParaRPr lang="es-EC"/>
        </a:p>
      </dgm:t>
    </dgm:pt>
    <dgm:pt modelId="{E0079BDE-4E7A-411C-98E5-E5091455B6F2}" type="pres">
      <dgm:prSet presAssocID="{786326BF-1280-E746-9B4F-474968DAD70D}" presName="compNode" presStyleCnt="0"/>
      <dgm:spPr/>
      <dgm:t>
        <a:bodyPr/>
        <a:lstStyle/>
        <a:p>
          <a:endParaRPr lang="es-EC"/>
        </a:p>
      </dgm:t>
    </dgm:pt>
    <dgm:pt modelId="{02763EAD-A383-46F9-A73D-92F5999AF40A}" type="pres">
      <dgm:prSet presAssocID="{786326BF-1280-E746-9B4F-474968DAD70D}" presName="childRect" presStyleLbl="bgAcc1" presStyleIdx="0" presStyleCnt="2">
        <dgm:presLayoutVars>
          <dgm:bulletEnabled val="1"/>
        </dgm:presLayoutVars>
      </dgm:prSet>
      <dgm:spPr/>
      <dgm:t>
        <a:bodyPr/>
        <a:lstStyle/>
        <a:p>
          <a:endParaRPr lang="es-EC"/>
        </a:p>
      </dgm:t>
    </dgm:pt>
    <dgm:pt modelId="{F5AF062A-CFD7-4141-B410-149ACD012726}" type="pres">
      <dgm:prSet presAssocID="{786326BF-1280-E746-9B4F-474968DAD70D}" presName="parentText" presStyleLbl="node1" presStyleIdx="0" presStyleCnt="0">
        <dgm:presLayoutVars>
          <dgm:chMax val="0"/>
          <dgm:bulletEnabled val="1"/>
        </dgm:presLayoutVars>
      </dgm:prSet>
      <dgm:spPr/>
      <dgm:t>
        <a:bodyPr/>
        <a:lstStyle/>
        <a:p>
          <a:endParaRPr lang="es-EC"/>
        </a:p>
      </dgm:t>
    </dgm:pt>
    <dgm:pt modelId="{BE17BD2E-192C-433D-8D11-3018ADCA94DD}" type="pres">
      <dgm:prSet presAssocID="{786326BF-1280-E746-9B4F-474968DAD70D}" presName="parentRect" presStyleLbl="alignNode1" presStyleIdx="0" presStyleCnt="2"/>
      <dgm:spPr/>
      <dgm:t>
        <a:bodyPr/>
        <a:lstStyle/>
        <a:p>
          <a:endParaRPr lang="es-EC"/>
        </a:p>
      </dgm:t>
    </dgm:pt>
    <dgm:pt modelId="{375FA353-8B94-4608-9227-A272E5DA02A3}" type="pres">
      <dgm:prSet presAssocID="{786326BF-1280-E746-9B4F-474968DAD70D}" presName="adorn" presStyleLbl="fgAccFollowNode1" presStyleIdx="0" presStyleCnt="2"/>
      <dgm:spPr/>
      <dgm:t>
        <a:bodyPr/>
        <a:lstStyle/>
        <a:p>
          <a:endParaRPr lang="es-EC"/>
        </a:p>
      </dgm:t>
    </dgm:pt>
    <dgm:pt modelId="{A70B3F8A-6AAE-471A-863C-3CF651EB1AE7}" type="pres">
      <dgm:prSet presAssocID="{14147F8C-727F-1042-B904-C14390F59C80}" presName="sibTrans" presStyleLbl="sibTrans2D1" presStyleIdx="0" presStyleCnt="0"/>
      <dgm:spPr/>
      <dgm:t>
        <a:bodyPr/>
        <a:lstStyle/>
        <a:p>
          <a:endParaRPr lang="es-EC"/>
        </a:p>
      </dgm:t>
    </dgm:pt>
    <dgm:pt modelId="{D89AF550-16ED-46F8-8897-576750D119DF}" type="pres">
      <dgm:prSet presAssocID="{F1AE6D72-73AF-44BC-82E0-07FF73ED1C45}" presName="compNode" presStyleCnt="0"/>
      <dgm:spPr/>
      <dgm:t>
        <a:bodyPr/>
        <a:lstStyle/>
        <a:p>
          <a:endParaRPr lang="es-EC"/>
        </a:p>
      </dgm:t>
    </dgm:pt>
    <dgm:pt modelId="{58EC899E-A839-47E7-87F1-C61C1A6F141A}" type="pres">
      <dgm:prSet presAssocID="{F1AE6D72-73AF-44BC-82E0-07FF73ED1C45}" presName="childRect" presStyleLbl="bgAcc1" presStyleIdx="1" presStyleCnt="2" custScaleX="116062">
        <dgm:presLayoutVars>
          <dgm:bulletEnabled val="1"/>
        </dgm:presLayoutVars>
      </dgm:prSet>
      <dgm:spPr/>
      <dgm:t>
        <a:bodyPr/>
        <a:lstStyle/>
        <a:p>
          <a:endParaRPr lang="es-EC"/>
        </a:p>
      </dgm:t>
    </dgm:pt>
    <dgm:pt modelId="{F414D897-D5DD-4CBE-BA2F-DD6892F95A11}" type="pres">
      <dgm:prSet presAssocID="{F1AE6D72-73AF-44BC-82E0-07FF73ED1C45}" presName="parentText" presStyleLbl="node1" presStyleIdx="0" presStyleCnt="0">
        <dgm:presLayoutVars>
          <dgm:chMax val="0"/>
          <dgm:bulletEnabled val="1"/>
        </dgm:presLayoutVars>
      </dgm:prSet>
      <dgm:spPr/>
      <dgm:t>
        <a:bodyPr/>
        <a:lstStyle/>
        <a:p>
          <a:endParaRPr lang="es-EC"/>
        </a:p>
      </dgm:t>
    </dgm:pt>
    <dgm:pt modelId="{B2018C74-4D8A-4C32-AD88-C70EFDB1CC80}" type="pres">
      <dgm:prSet presAssocID="{F1AE6D72-73AF-44BC-82E0-07FF73ED1C45}" presName="parentRect" presStyleLbl="alignNode1" presStyleIdx="1" presStyleCnt="2" custScaleX="114641"/>
      <dgm:spPr/>
      <dgm:t>
        <a:bodyPr/>
        <a:lstStyle/>
        <a:p>
          <a:endParaRPr lang="es-EC"/>
        </a:p>
      </dgm:t>
    </dgm:pt>
    <dgm:pt modelId="{D65E80C1-29FA-4B64-8665-9056DA99D98E}" type="pres">
      <dgm:prSet presAssocID="{F1AE6D72-73AF-44BC-82E0-07FF73ED1C45}" presName="adorn" presStyleLbl="fgAccFollowNode1" presStyleIdx="1" presStyleCnt="2"/>
      <dgm:spPr/>
      <dgm:t>
        <a:bodyPr/>
        <a:lstStyle/>
        <a:p>
          <a:endParaRPr lang="es-EC"/>
        </a:p>
      </dgm:t>
    </dgm:pt>
  </dgm:ptLst>
  <dgm:cxnLst>
    <dgm:cxn modelId="{628CDAEE-9E96-2B47-A574-A7CA26CE4B0E}" srcId="{786326BF-1280-E746-9B4F-474968DAD70D}" destId="{D782F2A8-6114-D944-8C46-B08B2A252EFF}" srcOrd="1" destOrd="0" parTransId="{68A049C4-3B65-084F-9DFF-63941F0CDB90}" sibTransId="{255F61F5-19FB-8848-A405-ECF84B0A9087}"/>
    <dgm:cxn modelId="{042453EE-200E-47B6-A700-9813B6CF8570}" type="presOf" srcId="{1252E4DB-D874-054F-9E1B-DB89B667E5F5}" destId="{02763EAD-A383-46F9-A73D-92F5999AF40A}" srcOrd="0" destOrd="0" presId="urn:microsoft.com/office/officeart/2005/8/layout/bList2"/>
    <dgm:cxn modelId="{912120CA-58CE-48D4-A7B1-3AC05222F051}" type="presOf" srcId="{87386B38-22A4-41B8-A384-BF023AB53A7A}" destId="{58EC899E-A839-47E7-87F1-C61C1A6F141A}" srcOrd="0" destOrd="0" presId="urn:microsoft.com/office/officeart/2005/8/layout/bList2"/>
    <dgm:cxn modelId="{5CF3B712-6B98-40C9-9E5C-1E8C94473F29}" type="presOf" srcId="{786326BF-1280-E746-9B4F-474968DAD70D}" destId="{F5AF062A-CFD7-4141-B410-149ACD012726}" srcOrd="0" destOrd="0" presId="urn:microsoft.com/office/officeart/2005/8/layout/bList2"/>
    <dgm:cxn modelId="{9D5DA141-E7E0-41F1-AA6F-26FB4BA45132}" type="presOf" srcId="{F1AE6D72-73AF-44BC-82E0-07FF73ED1C45}" destId="{F414D897-D5DD-4CBE-BA2F-DD6892F95A11}" srcOrd="0" destOrd="0" presId="urn:microsoft.com/office/officeart/2005/8/layout/bList2"/>
    <dgm:cxn modelId="{01AEA6B5-50FE-4680-A6DA-2B4014F3B988}" type="presOf" srcId="{786326BF-1280-E746-9B4F-474968DAD70D}" destId="{BE17BD2E-192C-433D-8D11-3018ADCA94DD}" srcOrd="1" destOrd="0" presId="urn:microsoft.com/office/officeart/2005/8/layout/bList2"/>
    <dgm:cxn modelId="{7AD79C1E-027A-42B4-80D3-C608A02D05DD}" type="presOf" srcId="{721FB507-1387-094F-BBCD-191C773E9C51}" destId="{8E4FFF06-138D-41F2-A304-C976F2AE6248}" srcOrd="0" destOrd="0" presId="urn:microsoft.com/office/officeart/2005/8/layout/bList2"/>
    <dgm:cxn modelId="{47F2110B-2E80-47F9-9EE1-8E699B793889}" srcId="{F1AE6D72-73AF-44BC-82E0-07FF73ED1C45}" destId="{87386B38-22A4-41B8-A384-BF023AB53A7A}" srcOrd="0" destOrd="0" parTransId="{1C13509D-9EE0-4E6C-B55D-6E990595111F}" sibTransId="{807EBC82-D53F-4741-840C-BCF4A774B6C4}"/>
    <dgm:cxn modelId="{801F3EF0-A71A-4889-BD27-BCA9608A1D9F}" srcId="{721FB507-1387-094F-BBCD-191C773E9C51}" destId="{F1AE6D72-73AF-44BC-82E0-07FF73ED1C45}" srcOrd="1" destOrd="0" parTransId="{D17A6FD0-5D31-4570-B506-C458395979A3}" sibTransId="{D69AAD52-3497-42EA-AF91-E765AD8DEA1F}"/>
    <dgm:cxn modelId="{7151D5B4-530E-3344-BC1F-B3CE72A115A2}" srcId="{721FB507-1387-094F-BBCD-191C773E9C51}" destId="{786326BF-1280-E746-9B4F-474968DAD70D}" srcOrd="0" destOrd="0" parTransId="{D09A4A9E-2BE3-BA48-99B1-4758CB909C14}" sibTransId="{14147F8C-727F-1042-B904-C14390F59C80}"/>
    <dgm:cxn modelId="{DEEABBAD-5FC4-4488-A9DE-423DBFFA616A}" type="presOf" srcId="{14147F8C-727F-1042-B904-C14390F59C80}" destId="{A70B3F8A-6AAE-471A-863C-3CF651EB1AE7}" srcOrd="0" destOrd="0" presId="urn:microsoft.com/office/officeart/2005/8/layout/bList2"/>
    <dgm:cxn modelId="{AB59A4AB-13C4-482C-A99E-E780EEEA7D06}" type="presOf" srcId="{F1AE6D72-73AF-44BC-82E0-07FF73ED1C45}" destId="{B2018C74-4D8A-4C32-AD88-C70EFDB1CC80}" srcOrd="1" destOrd="0" presId="urn:microsoft.com/office/officeart/2005/8/layout/bList2"/>
    <dgm:cxn modelId="{84BA0C48-C8F6-3847-BBB3-F947E31E3F25}" srcId="{786326BF-1280-E746-9B4F-474968DAD70D}" destId="{1252E4DB-D874-054F-9E1B-DB89B667E5F5}" srcOrd="0" destOrd="0" parTransId="{37BF44DC-4B62-614C-BF8E-B8BAE8C75EF8}" sibTransId="{C5A98056-3586-D644-8CED-2D0BB7462BCE}"/>
    <dgm:cxn modelId="{C2274F5A-F132-4AC2-B566-053EE128C494}" type="presOf" srcId="{D782F2A8-6114-D944-8C46-B08B2A252EFF}" destId="{02763EAD-A383-46F9-A73D-92F5999AF40A}" srcOrd="0" destOrd="1" presId="urn:microsoft.com/office/officeart/2005/8/layout/bList2"/>
    <dgm:cxn modelId="{3890A401-63C7-4452-BE06-D2FF18E11E32}" type="presParOf" srcId="{8E4FFF06-138D-41F2-A304-C976F2AE6248}" destId="{E0079BDE-4E7A-411C-98E5-E5091455B6F2}" srcOrd="0" destOrd="0" presId="urn:microsoft.com/office/officeart/2005/8/layout/bList2"/>
    <dgm:cxn modelId="{8517A3D2-15A3-4EFF-8BA3-0632BFA26AB2}" type="presParOf" srcId="{E0079BDE-4E7A-411C-98E5-E5091455B6F2}" destId="{02763EAD-A383-46F9-A73D-92F5999AF40A}" srcOrd="0" destOrd="0" presId="urn:microsoft.com/office/officeart/2005/8/layout/bList2"/>
    <dgm:cxn modelId="{BEF7A97A-E845-49FC-93DB-B38C2EC91F32}" type="presParOf" srcId="{E0079BDE-4E7A-411C-98E5-E5091455B6F2}" destId="{F5AF062A-CFD7-4141-B410-149ACD012726}" srcOrd="1" destOrd="0" presId="urn:microsoft.com/office/officeart/2005/8/layout/bList2"/>
    <dgm:cxn modelId="{E420D671-AB36-4DFB-B15E-81A324A772C0}" type="presParOf" srcId="{E0079BDE-4E7A-411C-98E5-E5091455B6F2}" destId="{BE17BD2E-192C-433D-8D11-3018ADCA94DD}" srcOrd="2" destOrd="0" presId="urn:microsoft.com/office/officeart/2005/8/layout/bList2"/>
    <dgm:cxn modelId="{BD5E7C54-1828-4BAE-89AD-949842241BC3}" type="presParOf" srcId="{E0079BDE-4E7A-411C-98E5-E5091455B6F2}" destId="{375FA353-8B94-4608-9227-A272E5DA02A3}" srcOrd="3" destOrd="0" presId="urn:microsoft.com/office/officeart/2005/8/layout/bList2"/>
    <dgm:cxn modelId="{03257A02-A3F6-4C0B-8A15-EFC3EFB47E27}" type="presParOf" srcId="{8E4FFF06-138D-41F2-A304-C976F2AE6248}" destId="{A70B3F8A-6AAE-471A-863C-3CF651EB1AE7}" srcOrd="1" destOrd="0" presId="urn:microsoft.com/office/officeart/2005/8/layout/bList2"/>
    <dgm:cxn modelId="{504F5C3A-D148-4E3F-AEC3-00DAA7D3161D}" type="presParOf" srcId="{8E4FFF06-138D-41F2-A304-C976F2AE6248}" destId="{D89AF550-16ED-46F8-8897-576750D119DF}" srcOrd="2" destOrd="0" presId="urn:microsoft.com/office/officeart/2005/8/layout/bList2"/>
    <dgm:cxn modelId="{15684BCB-C50D-4D32-B285-46F4612016C7}" type="presParOf" srcId="{D89AF550-16ED-46F8-8897-576750D119DF}" destId="{58EC899E-A839-47E7-87F1-C61C1A6F141A}" srcOrd="0" destOrd="0" presId="urn:microsoft.com/office/officeart/2005/8/layout/bList2"/>
    <dgm:cxn modelId="{10A4E6AA-0192-4062-98EE-F1E9A87F4690}" type="presParOf" srcId="{D89AF550-16ED-46F8-8897-576750D119DF}" destId="{F414D897-D5DD-4CBE-BA2F-DD6892F95A11}" srcOrd="1" destOrd="0" presId="urn:microsoft.com/office/officeart/2005/8/layout/bList2"/>
    <dgm:cxn modelId="{702EB59B-7727-4F35-AF69-1BB941C336B0}" type="presParOf" srcId="{D89AF550-16ED-46F8-8897-576750D119DF}" destId="{B2018C74-4D8A-4C32-AD88-C70EFDB1CC80}" srcOrd="2" destOrd="0" presId="urn:microsoft.com/office/officeart/2005/8/layout/bList2"/>
    <dgm:cxn modelId="{C3BEB90D-9AB1-4791-B1E9-E7C31E40D0BA}" type="presParOf" srcId="{D89AF550-16ED-46F8-8897-576750D119DF}" destId="{D65E80C1-29FA-4B64-8665-9056DA99D98E}"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591063-466C-46ED-9ADE-D12891CEAFE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E165CEEE-C664-4077-A012-3024EDAC2C9C}">
      <dgm:prSet phldrT="[Texto]" custT="1"/>
      <dgm:spPr/>
      <dgm:t>
        <a:bodyPr/>
        <a:lstStyle/>
        <a:p>
          <a:pPr algn="just"/>
          <a:r>
            <a:rPr lang="es-EC" sz="1800" dirty="0" smtClean="0"/>
            <a:t>14 operadoras han empezado a elaborar páginas web propias (ya no sólo correo electrónico como sucedía inicialmente) y publican en estas páginas sus rutas e índices operacionales.</a:t>
          </a:r>
          <a:endParaRPr lang="es-EC" sz="1800" dirty="0"/>
        </a:p>
      </dgm:t>
    </dgm:pt>
    <dgm:pt modelId="{99661773-269A-4495-8DFA-35FFD2966E65}" type="parTrans" cxnId="{78F82E35-8D00-49E3-9DEC-09B84B288A4F}">
      <dgm:prSet/>
      <dgm:spPr/>
      <dgm:t>
        <a:bodyPr/>
        <a:lstStyle/>
        <a:p>
          <a:pPr algn="just"/>
          <a:endParaRPr lang="es-EC" sz="1800"/>
        </a:p>
      </dgm:t>
    </dgm:pt>
    <dgm:pt modelId="{4EDDF09C-B823-489A-8540-FED3D8994A3C}" type="sibTrans" cxnId="{78F82E35-8D00-49E3-9DEC-09B84B288A4F}">
      <dgm:prSet/>
      <dgm:spPr/>
      <dgm:t>
        <a:bodyPr/>
        <a:lstStyle/>
        <a:p>
          <a:pPr algn="just"/>
          <a:endParaRPr lang="es-EC" sz="1800"/>
        </a:p>
      </dgm:t>
    </dgm:pt>
    <dgm:pt modelId="{7B940828-627E-4AD6-B098-57013F45FE61}">
      <dgm:prSet phldrT="[Texto]" custT="1"/>
      <dgm:spPr/>
      <dgm:t>
        <a:bodyPr/>
        <a:lstStyle/>
        <a:p>
          <a:pPr algn="just"/>
          <a:r>
            <a:rPr lang="es-EC" sz="1800" dirty="0" smtClean="0"/>
            <a:t>Los depósitos de recaudo se realizan en cuentas bancarias a nombre de las operadoras y no a  nombre de gerentes o de directivos como ocurría anteriormente.</a:t>
          </a:r>
          <a:endParaRPr lang="es-EC" sz="1800" dirty="0"/>
        </a:p>
      </dgm:t>
    </dgm:pt>
    <dgm:pt modelId="{5560CE08-B634-402A-8766-FC2F22969641}" type="parTrans" cxnId="{8858097C-5DA8-49BD-B377-4B960148009D}">
      <dgm:prSet/>
      <dgm:spPr/>
      <dgm:t>
        <a:bodyPr/>
        <a:lstStyle/>
        <a:p>
          <a:pPr algn="just"/>
          <a:endParaRPr lang="es-EC" sz="1800"/>
        </a:p>
      </dgm:t>
    </dgm:pt>
    <dgm:pt modelId="{75D03D83-D300-43D3-AEBE-AFF329E07982}" type="sibTrans" cxnId="{8858097C-5DA8-49BD-B377-4B960148009D}">
      <dgm:prSet/>
      <dgm:spPr/>
      <dgm:t>
        <a:bodyPr/>
        <a:lstStyle/>
        <a:p>
          <a:pPr algn="just"/>
          <a:endParaRPr lang="es-EC" sz="1800"/>
        </a:p>
      </dgm:t>
    </dgm:pt>
    <dgm:pt modelId="{678BE9CC-6E24-4265-AEDE-B257EFECE948}" type="pres">
      <dgm:prSet presAssocID="{B9591063-466C-46ED-9ADE-D12891CEAFEB}" presName="Name0" presStyleCnt="0">
        <dgm:presLayoutVars>
          <dgm:dir/>
          <dgm:resizeHandles val="exact"/>
        </dgm:presLayoutVars>
      </dgm:prSet>
      <dgm:spPr/>
      <dgm:t>
        <a:bodyPr/>
        <a:lstStyle/>
        <a:p>
          <a:endParaRPr lang="es-EC"/>
        </a:p>
      </dgm:t>
    </dgm:pt>
    <dgm:pt modelId="{B3DB1B7A-F4ED-48DF-8202-A40964539FF2}" type="pres">
      <dgm:prSet presAssocID="{E165CEEE-C664-4077-A012-3024EDAC2C9C}" presName="composite" presStyleCnt="0"/>
      <dgm:spPr/>
    </dgm:pt>
    <dgm:pt modelId="{9E8065C9-E540-4F65-97CF-A429979F0F46}" type="pres">
      <dgm:prSet presAssocID="{E165CEEE-C664-4077-A012-3024EDAC2C9C}" presName="rect1" presStyleLbl="trAlignAcc1" presStyleIdx="0" presStyleCnt="2" custScaleX="127485" custLinFactNeighborX="5736" custLinFactNeighborY="-741">
        <dgm:presLayoutVars>
          <dgm:bulletEnabled val="1"/>
        </dgm:presLayoutVars>
      </dgm:prSet>
      <dgm:spPr/>
      <dgm:t>
        <a:bodyPr/>
        <a:lstStyle/>
        <a:p>
          <a:endParaRPr lang="es-EC"/>
        </a:p>
      </dgm:t>
    </dgm:pt>
    <dgm:pt modelId="{36F6C18D-6DE7-4A6A-90BD-BB63549048A1}" type="pres">
      <dgm:prSet presAssocID="{E165CEEE-C664-4077-A012-3024EDAC2C9C}" presName="rect2" presStyleLbl="fgImgPlace1" presStyleIdx="0" presStyleCnt="2" custScaleX="147180" custLinFactNeighborX="-91553" custLinFactNeighborY="-3394"/>
      <dgm:spPr>
        <a:blipFill rotWithShape="1">
          <a:blip xmlns:r="http://schemas.openxmlformats.org/officeDocument/2006/relationships" r:embed="rId1"/>
          <a:stretch>
            <a:fillRect/>
          </a:stretch>
        </a:blipFill>
      </dgm:spPr>
    </dgm:pt>
    <dgm:pt modelId="{9C4814A7-7ED8-4FE7-B99D-BBBE429A3ADC}" type="pres">
      <dgm:prSet presAssocID="{4EDDF09C-B823-489A-8540-FED3D8994A3C}" presName="sibTrans" presStyleCnt="0"/>
      <dgm:spPr/>
    </dgm:pt>
    <dgm:pt modelId="{79115802-7351-41D1-85A0-461598B51A3A}" type="pres">
      <dgm:prSet presAssocID="{7B940828-627E-4AD6-B098-57013F45FE61}" presName="composite" presStyleCnt="0"/>
      <dgm:spPr/>
    </dgm:pt>
    <dgm:pt modelId="{F0797965-EE02-403A-B87F-000AFF679106}" type="pres">
      <dgm:prSet presAssocID="{7B940828-627E-4AD6-B098-57013F45FE61}" presName="rect1" presStyleLbl="trAlignAcc1" presStyleIdx="1" presStyleCnt="2" custScaleX="127485" custLinFactNeighborX="5736" custLinFactNeighborY="-741">
        <dgm:presLayoutVars>
          <dgm:bulletEnabled val="1"/>
        </dgm:presLayoutVars>
      </dgm:prSet>
      <dgm:spPr/>
      <dgm:t>
        <a:bodyPr/>
        <a:lstStyle/>
        <a:p>
          <a:endParaRPr lang="es-EC"/>
        </a:p>
      </dgm:t>
    </dgm:pt>
    <dgm:pt modelId="{9C3A587A-307B-4B8B-A6C7-EE0582A80835}" type="pres">
      <dgm:prSet presAssocID="{7B940828-627E-4AD6-B098-57013F45FE61}" presName="rect2" presStyleLbl="fgImgPlace1" presStyleIdx="1" presStyleCnt="2" custScaleX="147180" custLinFactNeighborX="-91553" custLinFactNeighborY="-3394"/>
      <dgm:spPr>
        <a:blipFill rotWithShape="1">
          <a:blip xmlns:r="http://schemas.openxmlformats.org/officeDocument/2006/relationships" r:embed="rId2"/>
          <a:stretch>
            <a:fillRect/>
          </a:stretch>
        </a:blipFill>
      </dgm:spPr>
    </dgm:pt>
  </dgm:ptLst>
  <dgm:cxnLst>
    <dgm:cxn modelId="{7FBFD40F-6565-4A52-A6E1-5B89EB76BC11}" type="presOf" srcId="{B9591063-466C-46ED-9ADE-D12891CEAFEB}" destId="{678BE9CC-6E24-4265-AEDE-B257EFECE948}" srcOrd="0" destOrd="0" presId="urn:microsoft.com/office/officeart/2008/layout/PictureStrips"/>
    <dgm:cxn modelId="{ED80E144-71E3-43A7-BECA-09B40E5FB391}" type="presOf" srcId="{7B940828-627E-4AD6-B098-57013F45FE61}" destId="{F0797965-EE02-403A-B87F-000AFF679106}" srcOrd="0" destOrd="0" presId="urn:microsoft.com/office/officeart/2008/layout/PictureStrips"/>
    <dgm:cxn modelId="{8858097C-5DA8-49BD-B377-4B960148009D}" srcId="{B9591063-466C-46ED-9ADE-D12891CEAFEB}" destId="{7B940828-627E-4AD6-B098-57013F45FE61}" srcOrd="1" destOrd="0" parTransId="{5560CE08-B634-402A-8766-FC2F22969641}" sibTransId="{75D03D83-D300-43D3-AEBE-AFF329E07982}"/>
    <dgm:cxn modelId="{78F82E35-8D00-49E3-9DEC-09B84B288A4F}" srcId="{B9591063-466C-46ED-9ADE-D12891CEAFEB}" destId="{E165CEEE-C664-4077-A012-3024EDAC2C9C}" srcOrd="0" destOrd="0" parTransId="{99661773-269A-4495-8DFA-35FFD2966E65}" sibTransId="{4EDDF09C-B823-489A-8540-FED3D8994A3C}"/>
    <dgm:cxn modelId="{3961BBC6-0AB2-44E7-82D2-22AF89FB37D2}" type="presOf" srcId="{E165CEEE-C664-4077-A012-3024EDAC2C9C}" destId="{9E8065C9-E540-4F65-97CF-A429979F0F46}" srcOrd="0" destOrd="0" presId="urn:microsoft.com/office/officeart/2008/layout/PictureStrips"/>
    <dgm:cxn modelId="{BDE5FF8F-90F3-4228-AF85-4827AE23C061}" type="presParOf" srcId="{678BE9CC-6E24-4265-AEDE-B257EFECE948}" destId="{B3DB1B7A-F4ED-48DF-8202-A40964539FF2}" srcOrd="0" destOrd="0" presId="urn:microsoft.com/office/officeart/2008/layout/PictureStrips"/>
    <dgm:cxn modelId="{5D60880B-5D4B-40E4-9F3E-637568E9068B}" type="presParOf" srcId="{B3DB1B7A-F4ED-48DF-8202-A40964539FF2}" destId="{9E8065C9-E540-4F65-97CF-A429979F0F46}" srcOrd="0" destOrd="0" presId="urn:microsoft.com/office/officeart/2008/layout/PictureStrips"/>
    <dgm:cxn modelId="{6BA2C557-6F99-4F6F-9448-2C720C3A675D}" type="presParOf" srcId="{B3DB1B7A-F4ED-48DF-8202-A40964539FF2}" destId="{36F6C18D-6DE7-4A6A-90BD-BB63549048A1}" srcOrd="1" destOrd="0" presId="urn:microsoft.com/office/officeart/2008/layout/PictureStrips"/>
    <dgm:cxn modelId="{1FFB9C6F-6BC1-4231-A8F5-3F5B25B2B98D}" type="presParOf" srcId="{678BE9CC-6E24-4265-AEDE-B257EFECE948}" destId="{9C4814A7-7ED8-4FE7-B99D-BBBE429A3ADC}" srcOrd="1" destOrd="0" presId="urn:microsoft.com/office/officeart/2008/layout/PictureStrips"/>
    <dgm:cxn modelId="{026AE818-C634-4092-9EF2-78D1BE601FE0}" type="presParOf" srcId="{678BE9CC-6E24-4265-AEDE-B257EFECE948}" destId="{79115802-7351-41D1-85A0-461598B51A3A}" srcOrd="2" destOrd="0" presId="urn:microsoft.com/office/officeart/2008/layout/PictureStrips"/>
    <dgm:cxn modelId="{096408A4-DBE5-4FBC-8953-D2C213A6F0BC}" type="presParOf" srcId="{79115802-7351-41D1-85A0-461598B51A3A}" destId="{F0797965-EE02-403A-B87F-000AFF679106}" srcOrd="0" destOrd="0" presId="urn:microsoft.com/office/officeart/2008/layout/PictureStrips"/>
    <dgm:cxn modelId="{140EBD02-6AC0-44A3-9A4E-6E4563A7E2C2}" type="presParOf" srcId="{79115802-7351-41D1-85A0-461598B51A3A}" destId="{9C3A587A-307B-4B8B-A6C7-EE0582A80835}"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591063-466C-46ED-9ADE-D12891CEAFE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E165CEEE-C664-4077-A012-3024EDAC2C9C}">
      <dgm:prSet phldrT="[Texto]" custT="1"/>
      <dgm:spPr/>
      <dgm:t>
        <a:bodyPr/>
        <a:lstStyle/>
        <a:p>
          <a:pPr algn="just"/>
          <a:r>
            <a:rPr lang="es-EC" sz="1800" dirty="0" smtClean="0"/>
            <a:t>Se cuenta con equipos de alta tecnología para la medición de velocidad al transporte público intracantonal urbano, mismos que fueron implementados a mediados del mes de marzo 2017.</a:t>
          </a:r>
          <a:endParaRPr lang="es-EC" sz="1800" dirty="0"/>
        </a:p>
      </dgm:t>
    </dgm:pt>
    <dgm:pt modelId="{99661773-269A-4495-8DFA-35FFD2966E65}" type="parTrans" cxnId="{78F82E35-8D00-49E3-9DEC-09B84B288A4F}">
      <dgm:prSet/>
      <dgm:spPr/>
      <dgm:t>
        <a:bodyPr/>
        <a:lstStyle/>
        <a:p>
          <a:pPr algn="just"/>
          <a:endParaRPr lang="es-EC" sz="1800"/>
        </a:p>
      </dgm:t>
    </dgm:pt>
    <dgm:pt modelId="{4EDDF09C-B823-489A-8540-FED3D8994A3C}" type="sibTrans" cxnId="{78F82E35-8D00-49E3-9DEC-09B84B288A4F}">
      <dgm:prSet/>
      <dgm:spPr/>
      <dgm:t>
        <a:bodyPr/>
        <a:lstStyle/>
        <a:p>
          <a:pPr algn="just"/>
          <a:endParaRPr lang="es-EC" sz="1800"/>
        </a:p>
      </dgm:t>
    </dgm:pt>
    <dgm:pt modelId="{7B940828-627E-4AD6-B098-57013F45FE61}">
      <dgm:prSet phldrT="[Texto]" custT="1"/>
      <dgm:spPr/>
      <dgm:t>
        <a:bodyPr/>
        <a:lstStyle/>
        <a:p>
          <a:pPr algn="just"/>
          <a:r>
            <a:rPr lang="es-EC" sz="1800" dirty="0" smtClean="0"/>
            <a:t>Se han ubicado y señalizado (horizontal y verticalmente) 671 nuevos puntos de parada de bus, para garantizar la seguridad vial en el ascenso y descenso de pasajeros.</a:t>
          </a:r>
          <a:endParaRPr lang="es-EC" sz="1800" dirty="0"/>
        </a:p>
      </dgm:t>
    </dgm:pt>
    <dgm:pt modelId="{5560CE08-B634-402A-8766-FC2F22969641}" type="parTrans" cxnId="{8858097C-5DA8-49BD-B377-4B960148009D}">
      <dgm:prSet/>
      <dgm:spPr/>
      <dgm:t>
        <a:bodyPr/>
        <a:lstStyle/>
        <a:p>
          <a:pPr algn="just"/>
          <a:endParaRPr lang="es-EC" sz="1800"/>
        </a:p>
      </dgm:t>
    </dgm:pt>
    <dgm:pt modelId="{75D03D83-D300-43D3-AEBE-AFF329E07982}" type="sibTrans" cxnId="{8858097C-5DA8-49BD-B377-4B960148009D}">
      <dgm:prSet/>
      <dgm:spPr/>
      <dgm:t>
        <a:bodyPr/>
        <a:lstStyle/>
        <a:p>
          <a:pPr algn="just"/>
          <a:endParaRPr lang="es-EC" sz="1800"/>
        </a:p>
      </dgm:t>
    </dgm:pt>
    <dgm:pt modelId="{678BE9CC-6E24-4265-AEDE-B257EFECE948}" type="pres">
      <dgm:prSet presAssocID="{B9591063-466C-46ED-9ADE-D12891CEAFEB}" presName="Name0" presStyleCnt="0">
        <dgm:presLayoutVars>
          <dgm:dir/>
          <dgm:resizeHandles val="exact"/>
        </dgm:presLayoutVars>
      </dgm:prSet>
      <dgm:spPr/>
      <dgm:t>
        <a:bodyPr/>
        <a:lstStyle/>
        <a:p>
          <a:endParaRPr lang="es-EC"/>
        </a:p>
      </dgm:t>
    </dgm:pt>
    <dgm:pt modelId="{B3DB1B7A-F4ED-48DF-8202-A40964539FF2}" type="pres">
      <dgm:prSet presAssocID="{E165CEEE-C664-4077-A012-3024EDAC2C9C}" presName="composite" presStyleCnt="0"/>
      <dgm:spPr/>
    </dgm:pt>
    <dgm:pt modelId="{9E8065C9-E540-4F65-97CF-A429979F0F46}" type="pres">
      <dgm:prSet presAssocID="{E165CEEE-C664-4077-A012-3024EDAC2C9C}" presName="rect1" presStyleLbl="trAlignAcc1" presStyleIdx="0" presStyleCnt="2" custScaleX="127485" custLinFactNeighborX="5736" custLinFactNeighborY="-741">
        <dgm:presLayoutVars>
          <dgm:bulletEnabled val="1"/>
        </dgm:presLayoutVars>
      </dgm:prSet>
      <dgm:spPr/>
      <dgm:t>
        <a:bodyPr/>
        <a:lstStyle/>
        <a:p>
          <a:endParaRPr lang="es-EC"/>
        </a:p>
      </dgm:t>
    </dgm:pt>
    <dgm:pt modelId="{36F6C18D-6DE7-4A6A-90BD-BB63549048A1}" type="pres">
      <dgm:prSet presAssocID="{E165CEEE-C664-4077-A012-3024EDAC2C9C}" presName="rect2" presStyleLbl="fgImgPlace1" presStyleIdx="0" presStyleCnt="2" custScaleX="147180" custLinFactNeighborX="-91553" custLinFactNeighborY="-3394"/>
      <dgm:spPr>
        <a:blipFill rotWithShape="1">
          <a:blip xmlns:r="http://schemas.openxmlformats.org/officeDocument/2006/relationships" r:embed="rId1"/>
          <a:stretch>
            <a:fillRect/>
          </a:stretch>
        </a:blipFill>
      </dgm:spPr>
    </dgm:pt>
    <dgm:pt modelId="{9C4814A7-7ED8-4FE7-B99D-BBBE429A3ADC}" type="pres">
      <dgm:prSet presAssocID="{4EDDF09C-B823-489A-8540-FED3D8994A3C}" presName="sibTrans" presStyleCnt="0"/>
      <dgm:spPr/>
    </dgm:pt>
    <dgm:pt modelId="{79115802-7351-41D1-85A0-461598B51A3A}" type="pres">
      <dgm:prSet presAssocID="{7B940828-627E-4AD6-B098-57013F45FE61}" presName="composite" presStyleCnt="0"/>
      <dgm:spPr/>
    </dgm:pt>
    <dgm:pt modelId="{F0797965-EE02-403A-B87F-000AFF679106}" type="pres">
      <dgm:prSet presAssocID="{7B940828-627E-4AD6-B098-57013F45FE61}" presName="rect1" presStyleLbl="trAlignAcc1" presStyleIdx="1" presStyleCnt="2" custScaleX="127485" custLinFactNeighborX="5736" custLinFactNeighborY="-741">
        <dgm:presLayoutVars>
          <dgm:bulletEnabled val="1"/>
        </dgm:presLayoutVars>
      </dgm:prSet>
      <dgm:spPr/>
      <dgm:t>
        <a:bodyPr/>
        <a:lstStyle/>
        <a:p>
          <a:endParaRPr lang="es-EC"/>
        </a:p>
      </dgm:t>
    </dgm:pt>
    <dgm:pt modelId="{9C3A587A-307B-4B8B-A6C7-EE0582A80835}" type="pres">
      <dgm:prSet presAssocID="{7B940828-627E-4AD6-B098-57013F45FE61}" presName="rect2" presStyleLbl="fgImgPlace1" presStyleIdx="1" presStyleCnt="2" custScaleX="147180" custLinFactNeighborX="-91553" custLinFactNeighborY="-3394"/>
      <dgm:spPr>
        <a:blipFill rotWithShape="1">
          <a:blip xmlns:r="http://schemas.openxmlformats.org/officeDocument/2006/relationships" r:embed="rId2"/>
          <a:stretch>
            <a:fillRect/>
          </a:stretch>
        </a:blipFill>
      </dgm:spPr>
    </dgm:pt>
  </dgm:ptLst>
  <dgm:cxnLst>
    <dgm:cxn modelId="{8858097C-5DA8-49BD-B377-4B960148009D}" srcId="{B9591063-466C-46ED-9ADE-D12891CEAFEB}" destId="{7B940828-627E-4AD6-B098-57013F45FE61}" srcOrd="1" destOrd="0" parTransId="{5560CE08-B634-402A-8766-FC2F22969641}" sibTransId="{75D03D83-D300-43D3-AEBE-AFF329E07982}"/>
    <dgm:cxn modelId="{F8B49E47-DE19-4851-88EC-ADFA1DE9B0A8}" type="presOf" srcId="{7B940828-627E-4AD6-B098-57013F45FE61}" destId="{F0797965-EE02-403A-B87F-000AFF679106}" srcOrd="0" destOrd="0" presId="urn:microsoft.com/office/officeart/2008/layout/PictureStrips"/>
    <dgm:cxn modelId="{78F82E35-8D00-49E3-9DEC-09B84B288A4F}" srcId="{B9591063-466C-46ED-9ADE-D12891CEAFEB}" destId="{E165CEEE-C664-4077-A012-3024EDAC2C9C}" srcOrd="0" destOrd="0" parTransId="{99661773-269A-4495-8DFA-35FFD2966E65}" sibTransId="{4EDDF09C-B823-489A-8540-FED3D8994A3C}"/>
    <dgm:cxn modelId="{2A195F14-DCC6-4DC3-9E9D-D495E9ED1119}" type="presOf" srcId="{B9591063-466C-46ED-9ADE-D12891CEAFEB}" destId="{678BE9CC-6E24-4265-AEDE-B257EFECE948}" srcOrd="0" destOrd="0" presId="urn:microsoft.com/office/officeart/2008/layout/PictureStrips"/>
    <dgm:cxn modelId="{C65F4FEC-F5D7-40C8-B246-FD26607E05D2}" type="presOf" srcId="{E165CEEE-C664-4077-A012-3024EDAC2C9C}" destId="{9E8065C9-E540-4F65-97CF-A429979F0F46}" srcOrd="0" destOrd="0" presId="urn:microsoft.com/office/officeart/2008/layout/PictureStrips"/>
    <dgm:cxn modelId="{F95D7E8B-D47A-46F4-86BF-7FD6B9C0A1E5}" type="presParOf" srcId="{678BE9CC-6E24-4265-AEDE-B257EFECE948}" destId="{B3DB1B7A-F4ED-48DF-8202-A40964539FF2}" srcOrd="0" destOrd="0" presId="urn:microsoft.com/office/officeart/2008/layout/PictureStrips"/>
    <dgm:cxn modelId="{BD5E618D-507D-40AD-B748-2174D20D7103}" type="presParOf" srcId="{B3DB1B7A-F4ED-48DF-8202-A40964539FF2}" destId="{9E8065C9-E540-4F65-97CF-A429979F0F46}" srcOrd="0" destOrd="0" presId="urn:microsoft.com/office/officeart/2008/layout/PictureStrips"/>
    <dgm:cxn modelId="{D4D91C62-41EF-4A1D-AB76-B69CA9FA3E78}" type="presParOf" srcId="{B3DB1B7A-F4ED-48DF-8202-A40964539FF2}" destId="{36F6C18D-6DE7-4A6A-90BD-BB63549048A1}" srcOrd="1" destOrd="0" presId="urn:microsoft.com/office/officeart/2008/layout/PictureStrips"/>
    <dgm:cxn modelId="{6796D1EC-8E71-4B52-B86B-21BDE153BBBF}" type="presParOf" srcId="{678BE9CC-6E24-4265-AEDE-B257EFECE948}" destId="{9C4814A7-7ED8-4FE7-B99D-BBBE429A3ADC}" srcOrd="1" destOrd="0" presId="urn:microsoft.com/office/officeart/2008/layout/PictureStrips"/>
    <dgm:cxn modelId="{52B5F06F-E430-46AF-AC88-7408DD0451FD}" type="presParOf" srcId="{678BE9CC-6E24-4265-AEDE-B257EFECE948}" destId="{79115802-7351-41D1-85A0-461598B51A3A}" srcOrd="2" destOrd="0" presId="urn:microsoft.com/office/officeart/2008/layout/PictureStrips"/>
    <dgm:cxn modelId="{275F53E3-FEB0-42B1-8FF2-ACD7A8FE38C9}" type="presParOf" srcId="{79115802-7351-41D1-85A0-461598B51A3A}" destId="{F0797965-EE02-403A-B87F-000AFF679106}" srcOrd="0" destOrd="0" presId="urn:microsoft.com/office/officeart/2008/layout/PictureStrips"/>
    <dgm:cxn modelId="{352330F8-8F90-4718-B965-6132C4004374}" type="presParOf" srcId="{79115802-7351-41D1-85A0-461598B51A3A}" destId="{9C3A587A-307B-4B8B-A6C7-EE0582A80835}"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E72FDBB-7CE2-4E5C-8D8B-45A6FB0838DB}" type="doc">
      <dgm:prSet loTypeId="urn:microsoft.com/office/officeart/2005/8/layout/StepDownProcess" loCatId="process" qsTypeId="urn:microsoft.com/office/officeart/2005/8/quickstyle/3d2" qsCatId="3D" csTypeId="urn:microsoft.com/office/officeart/2005/8/colors/accent1_1" csCatId="accent1" phldr="1"/>
      <dgm:spPr/>
      <dgm:t>
        <a:bodyPr/>
        <a:lstStyle/>
        <a:p>
          <a:endParaRPr lang="es-EC"/>
        </a:p>
      </dgm:t>
    </dgm:pt>
    <dgm:pt modelId="{6FDB1562-DEB8-4CA8-9CFB-36AF656CBD41}">
      <dgm:prSet phldrT="[Texto]" custT="1"/>
      <dgm:spPr/>
      <dgm:t>
        <a:bodyPr/>
        <a:lstStyle/>
        <a:p>
          <a:pPr algn="l"/>
          <a:r>
            <a:rPr lang="es-EC" sz="1600" b="1" dirty="0" smtClean="0"/>
            <a:t>1. RESPETO A LOS LÍMITES DE VELOCIDAD</a:t>
          </a:r>
          <a:endParaRPr lang="es-EC" sz="1600" b="1" dirty="0"/>
        </a:p>
      </dgm:t>
    </dgm:pt>
    <dgm:pt modelId="{961CF113-52D1-498B-9CB6-92F3469E0497}" type="parTrans" cxnId="{837B4BD5-8AE4-4B10-BD24-6E01A189CF88}">
      <dgm:prSet/>
      <dgm:spPr/>
      <dgm:t>
        <a:bodyPr/>
        <a:lstStyle/>
        <a:p>
          <a:pPr algn="l"/>
          <a:endParaRPr lang="es-EC" sz="1600" b="1" dirty="0"/>
        </a:p>
      </dgm:t>
    </dgm:pt>
    <dgm:pt modelId="{9221E4C5-2524-463E-A392-B21E490DD84D}" type="sibTrans" cxnId="{837B4BD5-8AE4-4B10-BD24-6E01A189CF88}">
      <dgm:prSet custT="1"/>
      <dgm:spPr/>
      <dgm:t>
        <a:bodyPr/>
        <a:lstStyle/>
        <a:p>
          <a:pPr algn="l"/>
          <a:endParaRPr lang="es-EC" sz="400" b="1" dirty="0"/>
        </a:p>
      </dgm:t>
    </dgm:pt>
    <dgm:pt modelId="{64BE7558-6BBD-4903-A903-D40100D38FE5}">
      <dgm:prSet phldrT="[Texto]" custT="1"/>
      <dgm:spPr/>
      <dgm:t>
        <a:bodyPr/>
        <a:lstStyle/>
        <a:p>
          <a:pPr algn="l"/>
          <a:r>
            <a:rPr lang="es-EC" sz="1600" b="1" dirty="0" smtClean="0"/>
            <a:t>3. </a:t>
          </a:r>
          <a:r>
            <a:rPr lang="es-ES_tradnl" sz="1600" b="1" dirty="0" smtClean="0"/>
            <a:t>CAMBIO BRUSCO DE CARRIL (CORRETEO)</a:t>
          </a:r>
          <a:endParaRPr lang="es-EC" sz="1600" b="1" dirty="0"/>
        </a:p>
      </dgm:t>
    </dgm:pt>
    <dgm:pt modelId="{30502E91-CC58-4F15-91D1-97969E0065DE}" type="parTrans" cxnId="{6D0A1E11-8097-45E0-A52F-53B99BBA2B5A}">
      <dgm:prSet/>
      <dgm:spPr/>
      <dgm:t>
        <a:bodyPr/>
        <a:lstStyle/>
        <a:p>
          <a:pPr algn="l"/>
          <a:endParaRPr lang="es-EC" sz="1600" b="1" dirty="0"/>
        </a:p>
      </dgm:t>
    </dgm:pt>
    <dgm:pt modelId="{BB8F26D8-8F06-459B-986E-10C7655E2132}" type="sibTrans" cxnId="{6D0A1E11-8097-45E0-A52F-53B99BBA2B5A}">
      <dgm:prSet custT="1"/>
      <dgm:spPr/>
      <dgm:t>
        <a:bodyPr/>
        <a:lstStyle/>
        <a:p>
          <a:pPr algn="l"/>
          <a:endParaRPr lang="es-EC" sz="400" b="1" dirty="0"/>
        </a:p>
      </dgm:t>
    </dgm:pt>
    <dgm:pt modelId="{E9E08E8F-CA6C-4FA9-A929-87F23191E4B3}">
      <dgm:prSet phldrT="[Texto]" custT="1"/>
      <dgm:spPr/>
      <dgm:t>
        <a:bodyPr/>
        <a:lstStyle/>
        <a:p>
          <a:pPr algn="l"/>
          <a:r>
            <a:rPr lang="es-EC" sz="1600" b="1" dirty="0" smtClean="0"/>
            <a:t>4. </a:t>
          </a:r>
          <a:r>
            <a:rPr lang="es-ES_tradnl" sz="1600" b="1" dirty="0" smtClean="0"/>
            <a:t>TRATO AL USUARIO</a:t>
          </a:r>
          <a:endParaRPr lang="es-EC" sz="1600" b="1" dirty="0"/>
        </a:p>
      </dgm:t>
    </dgm:pt>
    <dgm:pt modelId="{E5E9C629-52B3-482D-B7C9-AD597C283DBE}" type="parTrans" cxnId="{6FB231E5-53E8-488F-803C-45A2F5921A07}">
      <dgm:prSet/>
      <dgm:spPr/>
      <dgm:t>
        <a:bodyPr/>
        <a:lstStyle/>
        <a:p>
          <a:pPr algn="l"/>
          <a:endParaRPr lang="es-EC" sz="1600" b="1" dirty="0"/>
        </a:p>
      </dgm:t>
    </dgm:pt>
    <dgm:pt modelId="{119D8FDC-D263-4AB6-AA68-33426F7F11E9}" type="sibTrans" cxnId="{6FB231E5-53E8-488F-803C-45A2F5921A07}">
      <dgm:prSet/>
      <dgm:spPr/>
      <dgm:t>
        <a:bodyPr/>
        <a:lstStyle/>
        <a:p>
          <a:pPr algn="l"/>
          <a:endParaRPr lang="es-EC" sz="1600" b="1" dirty="0"/>
        </a:p>
      </dgm:t>
    </dgm:pt>
    <dgm:pt modelId="{0A6DFE30-D7DF-4D57-9540-9111C5444F68}">
      <dgm:prSet custT="1"/>
      <dgm:spPr/>
      <dgm:t>
        <a:bodyPr/>
        <a:lstStyle/>
        <a:p>
          <a:pPr algn="l"/>
          <a:r>
            <a:rPr lang="es-EC" sz="1600" b="1" dirty="0" smtClean="0"/>
            <a:t>2. </a:t>
          </a:r>
          <a:r>
            <a:rPr lang="es-ES_tradnl" sz="1600" b="1" dirty="0" smtClean="0"/>
            <a:t>RESPETO A LAS PARADAS DE BUS DEBIDAMENTE SEÑALIZADAS</a:t>
          </a:r>
          <a:endParaRPr lang="es-EC" sz="1600" b="1" dirty="0"/>
        </a:p>
      </dgm:t>
    </dgm:pt>
    <dgm:pt modelId="{BE50FAF8-8962-4AF5-AA4B-05D4A03C5802}" type="parTrans" cxnId="{98D74ADC-52DF-4C2D-9651-6D474597CFAD}">
      <dgm:prSet/>
      <dgm:spPr/>
      <dgm:t>
        <a:bodyPr/>
        <a:lstStyle/>
        <a:p>
          <a:pPr algn="l"/>
          <a:endParaRPr lang="es-EC" sz="1600" b="1" dirty="0"/>
        </a:p>
      </dgm:t>
    </dgm:pt>
    <dgm:pt modelId="{AD7C31F4-6554-4634-87D2-D6375527C5E1}" type="sibTrans" cxnId="{98D74ADC-52DF-4C2D-9651-6D474597CFAD}">
      <dgm:prSet custT="1"/>
      <dgm:spPr/>
      <dgm:t>
        <a:bodyPr/>
        <a:lstStyle/>
        <a:p>
          <a:pPr algn="l"/>
          <a:endParaRPr lang="es-EC" sz="400" b="1" dirty="0"/>
        </a:p>
      </dgm:t>
    </dgm:pt>
    <dgm:pt modelId="{BD5EA81F-A46A-4938-8621-490CDF5C57FA}" type="pres">
      <dgm:prSet presAssocID="{5E72FDBB-7CE2-4E5C-8D8B-45A6FB0838DB}" presName="rootnode" presStyleCnt="0">
        <dgm:presLayoutVars>
          <dgm:chMax/>
          <dgm:chPref/>
          <dgm:dir/>
          <dgm:animLvl val="lvl"/>
        </dgm:presLayoutVars>
      </dgm:prSet>
      <dgm:spPr/>
      <dgm:t>
        <a:bodyPr/>
        <a:lstStyle/>
        <a:p>
          <a:endParaRPr lang="es-EC"/>
        </a:p>
      </dgm:t>
    </dgm:pt>
    <dgm:pt modelId="{94064D59-04A0-47B1-887B-983AB3952DB0}" type="pres">
      <dgm:prSet presAssocID="{6FDB1562-DEB8-4CA8-9CFB-36AF656CBD41}" presName="composite" presStyleCnt="0"/>
      <dgm:spPr/>
      <dgm:t>
        <a:bodyPr/>
        <a:lstStyle/>
        <a:p>
          <a:endParaRPr lang="es-EC"/>
        </a:p>
      </dgm:t>
    </dgm:pt>
    <dgm:pt modelId="{6FED5FBC-0589-4348-9CEF-ACA3EB7C7FB1}" type="pres">
      <dgm:prSet presAssocID="{6FDB1562-DEB8-4CA8-9CFB-36AF656CBD41}" presName="bentUpArrow1" presStyleLbl="alignImgPlace1" presStyleIdx="0" presStyleCnt="3"/>
      <dgm:spPr/>
      <dgm:t>
        <a:bodyPr/>
        <a:lstStyle/>
        <a:p>
          <a:endParaRPr lang="es-EC"/>
        </a:p>
      </dgm:t>
    </dgm:pt>
    <dgm:pt modelId="{3E691BE5-8BA1-462C-8AC2-4F354E956F01}" type="pres">
      <dgm:prSet presAssocID="{6FDB1562-DEB8-4CA8-9CFB-36AF656CBD41}" presName="ParentText" presStyleLbl="node1" presStyleIdx="0" presStyleCnt="4" custScaleX="344779">
        <dgm:presLayoutVars>
          <dgm:chMax val="1"/>
          <dgm:chPref val="1"/>
          <dgm:bulletEnabled val="1"/>
        </dgm:presLayoutVars>
      </dgm:prSet>
      <dgm:spPr/>
      <dgm:t>
        <a:bodyPr/>
        <a:lstStyle/>
        <a:p>
          <a:endParaRPr lang="es-EC"/>
        </a:p>
      </dgm:t>
    </dgm:pt>
    <dgm:pt modelId="{972571D2-6F7E-4A0D-83C7-59E557D9549C}" type="pres">
      <dgm:prSet presAssocID="{6FDB1562-DEB8-4CA8-9CFB-36AF656CBD41}" presName="ChildText" presStyleLbl="revTx" presStyleIdx="0" presStyleCnt="3">
        <dgm:presLayoutVars>
          <dgm:chMax val="0"/>
          <dgm:chPref val="0"/>
          <dgm:bulletEnabled val="1"/>
        </dgm:presLayoutVars>
      </dgm:prSet>
      <dgm:spPr/>
      <dgm:t>
        <a:bodyPr/>
        <a:lstStyle/>
        <a:p>
          <a:endParaRPr lang="es-EC"/>
        </a:p>
      </dgm:t>
    </dgm:pt>
    <dgm:pt modelId="{2E304FB0-F7BB-4C35-8E91-DF491E490DE7}" type="pres">
      <dgm:prSet presAssocID="{9221E4C5-2524-463E-A392-B21E490DD84D}" presName="sibTrans" presStyleCnt="0"/>
      <dgm:spPr/>
      <dgm:t>
        <a:bodyPr/>
        <a:lstStyle/>
        <a:p>
          <a:endParaRPr lang="es-EC"/>
        </a:p>
      </dgm:t>
    </dgm:pt>
    <dgm:pt modelId="{26D8D22A-369A-4E42-BFE6-1FBA064C3780}" type="pres">
      <dgm:prSet presAssocID="{0A6DFE30-D7DF-4D57-9540-9111C5444F68}" presName="composite" presStyleCnt="0"/>
      <dgm:spPr/>
      <dgm:t>
        <a:bodyPr/>
        <a:lstStyle/>
        <a:p>
          <a:endParaRPr lang="es-EC"/>
        </a:p>
      </dgm:t>
    </dgm:pt>
    <dgm:pt modelId="{16967025-CFF9-42FC-A7A2-A2E945A84BDB}" type="pres">
      <dgm:prSet presAssocID="{0A6DFE30-D7DF-4D57-9540-9111C5444F68}" presName="bentUpArrow1" presStyleLbl="alignImgPlace1" presStyleIdx="1" presStyleCnt="3"/>
      <dgm:spPr/>
      <dgm:t>
        <a:bodyPr/>
        <a:lstStyle/>
        <a:p>
          <a:endParaRPr lang="es-EC"/>
        </a:p>
      </dgm:t>
    </dgm:pt>
    <dgm:pt modelId="{EA919D49-3868-47D8-9435-58805E27D72C}" type="pres">
      <dgm:prSet presAssocID="{0A6DFE30-D7DF-4D57-9540-9111C5444F68}" presName="ParentText" presStyleLbl="node1" presStyleIdx="1" presStyleCnt="4" custScaleX="344779">
        <dgm:presLayoutVars>
          <dgm:chMax val="1"/>
          <dgm:chPref val="1"/>
          <dgm:bulletEnabled val="1"/>
        </dgm:presLayoutVars>
      </dgm:prSet>
      <dgm:spPr/>
      <dgm:t>
        <a:bodyPr/>
        <a:lstStyle/>
        <a:p>
          <a:endParaRPr lang="es-EC"/>
        </a:p>
      </dgm:t>
    </dgm:pt>
    <dgm:pt modelId="{353DEB3F-DF04-4120-9A00-15E58B5BBF65}" type="pres">
      <dgm:prSet presAssocID="{0A6DFE30-D7DF-4D57-9540-9111C5444F68}" presName="ChildText" presStyleLbl="revTx" presStyleIdx="1" presStyleCnt="3">
        <dgm:presLayoutVars>
          <dgm:chMax val="0"/>
          <dgm:chPref val="0"/>
          <dgm:bulletEnabled val="1"/>
        </dgm:presLayoutVars>
      </dgm:prSet>
      <dgm:spPr/>
      <dgm:t>
        <a:bodyPr/>
        <a:lstStyle/>
        <a:p>
          <a:endParaRPr lang="es-EC"/>
        </a:p>
      </dgm:t>
    </dgm:pt>
    <dgm:pt modelId="{FB74AD56-8704-40E2-A9F7-E4C06288BF2E}" type="pres">
      <dgm:prSet presAssocID="{AD7C31F4-6554-4634-87D2-D6375527C5E1}" presName="sibTrans" presStyleCnt="0"/>
      <dgm:spPr/>
      <dgm:t>
        <a:bodyPr/>
        <a:lstStyle/>
        <a:p>
          <a:endParaRPr lang="es-EC"/>
        </a:p>
      </dgm:t>
    </dgm:pt>
    <dgm:pt modelId="{DF12ED05-54B6-4FB9-9E55-CEBB79EC3B27}" type="pres">
      <dgm:prSet presAssocID="{64BE7558-6BBD-4903-A903-D40100D38FE5}" presName="composite" presStyleCnt="0"/>
      <dgm:spPr/>
      <dgm:t>
        <a:bodyPr/>
        <a:lstStyle/>
        <a:p>
          <a:endParaRPr lang="es-EC"/>
        </a:p>
      </dgm:t>
    </dgm:pt>
    <dgm:pt modelId="{E8A13F3F-B5AA-44B3-B1FD-AC77F6B83BFD}" type="pres">
      <dgm:prSet presAssocID="{64BE7558-6BBD-4903-A903-D40100D38FE5}" presName="bentUpArrow1" presStyleLbl="alignImgPlace1" presStyleIdx="2" presStyleCnt="3"/>
      <dgm:spPr/>
      <dgm:t>
        <a:bodyPr/>
        <a:lstStyle/>
        <a:p>
          <a:endParaRPr lang="es-EC"/>
        </a:p>
      </dgm:t>
    </dgm:pt>
    <dgm:pt modelId="{F77747EC-9950-412E-8805-26C0E6EF7F9B}" type="pres">
      <dgm:prSet presAssocID="{64BE7558-6BBD-4903-A903-D40100D38FE5}" presName="ParentText" presStyleLbl="node1" presStyleIdx="2" presStyleCnt="4" custScaleX="344779">
        <dgm:presLayoutVars>
          <dgm:chMax val="1"/>
          <dgm:chPref val="1"/>
          <dgm:bulletEnabled val="1"/>
        </dgm:presLayoutVars>
      </dgm:prSet>
      <dgm:spPr/>
      <dgm:t>
        <a:bodyPr/>
        <a:lstStyle/>
        <a:p>
          <a:endParaRPr lang="es-EC"/>
        </a:p>
      </dgm:t>
    </dgm:pt>
    <dgm:pt modelId="{448E750F-A9D2-4048-8FF6-69BB6C87A980}" type="pres">
      <dgm:prSet presAssocID="{64BE7558-6BBD-4903-A903-D40100D38FE5}" presName="ChildText" presStyleLbl="revTx" presStyleIdx="2" presStyleCnt="3">
        <dgm:presLayoutVars>
          <dgm:chMax val="0"/>
          <dgm:chPref val="0"/>
          <dgm:bulletEnabled val="1"/>
        </dgm:presLayoutVars>
      </dgm:prSet>
      <dgm:spPr/>
      <dgm:t>
        <a:bodyPr/>
        <a:lstStyle/>
        <a:p>
          <a:endParaRPr lang="es-EC"/>
        </a:p>
      </dgm:t>
    </dgm:pt>
    <dgm:pt modelId="{69EED9FC-1055-413E-BD4A-B561A6901A4F}" type="pres">
      <dgm:prSet presAssocID="{BB8F26D8-8F06-459B-986E-10C7655E2132}" presName="sibTrans" presStyleCnt="0"/>
      <dgm:spPr/>
      <dgm:t>
        <a:bodyPr/>
        <a:lstStyle/>
        <a:p>
          <a:endParaRPr lang="es-EC"/>
        </a:p>
      </dgm:t>
    </dgm:pt>
    <dgm:pt modelId="{5A96DE1A-5730-4F67-AE59-B1B624EB36F0}" type="pres">
      <dgm:prSet presAssocID="{E9E08E8F-CA6C-4FA9-A929-87F23191E4B3}" presName="composite" presStyleCnt="0"/>
      <dgm:spPr/>
      <dgm:t>
        <a:bodyPr/>
        <a:lstStyle/>
        <a:p>
          <a:endParaRPr lang="es-EC"/>
        </a:p>
      </dgm:t>
    </dgm:pt>
    <dgm:pt modelId="{06BF922C-EDA3-42CF-8E5E-E9ED08B653CA}" type="pres">
      <dgm:prSet presAssocID="{E9E08E8F-CA6C-4FA9-A929-87F23191E4B3}" presName="ParentText" presStyleLbl="node1" presStyleIdx="3" presStyleCnt="4" custScaleX="344779">
        <dgm:presLayoutVars>
          <dgm:chMax val="1"/>
          <dgm:chPref val="1"/>
          <dgm:bulletEnabled val="1"/>
        </dgm:presLayoutVars>
      </dgm:prSet>
      <dgm:spPr/>
      <dgm:t>
        <a:bodyPr/>
        <a:lstStyle/>
        <a:p>
          <a:endParaRPr lang="es-EC"/>
        </a:p>
      </dgm:t>
    </dgm:pt>
  </dgm:ptLst>
  <dgm:cxnLst>
    <dgm:cxn modelId="{DDE2D581-A66A-49BD-ABAE-F3D1501DCDA5}" type="presOf" srcId="{0A6DFE30-D7DF-4D57-9540-9111C5444F68}" destId="{EA919D49-3868-47D8-9435-58805E27D72C}" srcOrd="0" destOrd="0" presId="urn:microsoft.com/office/officeart/2005/8/layout/StepDownProcess"/>
    <dgm:cxn modelId="{56FA231A-75D3-4D12-A75B-0D4A607B15F3}" type="presOf" srcId="{64BE7558-6BBD-4903-A903-D40100D38FE5}" destId="{F77747EC-9950-412E-8805-26C0E6EF7F9B}" srcOrd="0" destOrd="0" presId="urn:microsoft.com/office/officeart/2005/8/layout/StepDownProcess"/>
    <dgm:cxn modelId="{B447F619-7715-4F63-999F-E53099122A8E}" type="presOf" srcId="{6FDB1562-DEB8-4CA8-9CFB-36AF656CBD41}" destId="{3E691BE5-8BA1-462C-8AC2-4F354E956F01}" srcOrd="0" destOrd="0" presId="urn:microsoft.com/office/officeart/2005/8/layout/StepDownProcess"/>
    <dgm:cxn modelId="{98D74ADC-52DF-4C2D-9651-6D474597CFAD}" srcId="{5E72FDBB-7CE2-4E5C-8D8B-45A6FB0838DB}" destId="{0A6DFE30-D7DF-4D57-9540-9111C5444F68}" srcOrd="1" destOrd="0" parTransId="{BE50FAF8-8962-4AF5-AA4B-05D4A03C5802}" sibTransId="{AD7C31F4-6554-4634-87D2-D6375527C5E1}"/>
    <dgm:cxn modelId="{0A4C73C8-FA8B-46FC-8353-D86DBB37EDAB}" type="presOf" srcId="{E9E08E8F-CA6C-4FA9-A929-87F23191E4B3}" destId="{06BF922C-EDA3-42CF-8E5E-E9ED08B653CA}" srcOrd="0" destOrd="0" presId="urn:microsoft.com/office/officeart/2005/8/layout/StepDownProcess"/>
    <dgm:cxn modelId="{837B4BD5-8AE4-4B10-BD24-6E01A189CF88}" srcId="{5E72FDBB-7CE2-4E5C-8D8B-45A6FB0838DB}" destId="{6FDB1562-DEB8-4CA8-9CFB-36AF656CBD41}" srcOrd="0" destOrd="0" parTransId="{961CF113-52D1-498B-9CB6-92F3469E0497}" sibTransId="{9221E4C5-2524-463E-A392-B21E490DD84D}"/>
    <dgm:cxn modelId="{6D0A1E11-8097-45E0-A52F-53B99BBA2B5A}" srcId="{5E72FDBB-7CE2-4E5C-8D8B-45A6FB0838DB}" destId="{64BE7558-6BBD-4903-A903-D40100D38FE5}" srcOrd="2" destOrd="0" parTransId="{30502E91-CC58-4F15-91D1-97969E0065DE}" sibTransId="{BB8F26D8-8F06-459B-986E-10C7655E2132}"/>
    <dgm:cxn modelId="{DB821413-B237-4107-BFDE-4948247F68FE}" type="presOf" srcId="{5E72FDBB-7CE2-4E5C-8D8B-45A6FB0838DB}" destId="{BD5EA81F-A46A-4938-8621-490CDF5C57FA}" srcOrd="0" destOrd="0" presId="urn:microsoft.com/office/officeart/2005/8/layout/StepDownProcess"/>
    <dgm:cxn modelId="{6FB231E5-53E8-488F-803C-45A2F5921A07}" srcId="{5E72FDBB-7CE2-4E5C-8D8B-45A6FB0838DB}" destId="{E9E08E8F-CA6C-4FA9-A929-87F23191E4B3}" srcOrd="3" destOrd="0" parTransId="{E5E9C629-52B3-482D-B7C9-AD597C283DBE}" sibTransId="{119D8FDC-D263-4AB6-AA68-33426F7F11E9}"/>
    <dgm:cxn modelId="{A60CDC31-5277-44CC-9FF8-CDBD873741F8}" type="presParOf" srcId="{BD5EA81F-A46A-4938-8621-490CDF5C57FA}" destId="{94064D59-04A0-47B1-887B-983AB3952DB0}" srcOrd="0" destOrd="0" presId="urn:microsoft.com/office/officeart/2005/8/layout/StepDownProcess"/>
    <dgm:cxn modelId="{D2699626-88FE-48FE-BB64-E1A432FA1CC7}" type="presParOf" srcId="{94064D59-04A0-47B1-887B-983AB3952DB0}" destId="{6FED5FBC-0589-4348-9CEF-ACA3EB7C7FB1}" srcOrd="0" destOrd="0" presId="urn:microsoft.com/office/officeart/2005/8/layout/StepDownProcess"/>
    <dgm:cxn modelId="{EB8674F2-276F-4712-8A76-B288DAC2B517}" type="presParOf" srcId="{94064D59-04A0-47B1-887B-983AB3952DB0}" destId="{3E691BE5-8BA1-462C-8AC2-4F354E956F01}" srcOrd="1" destOrd="0" presId="urn:microsoft.com/office/officeart/2005/8/layout/StepDownProcess"/>
    <dgm:cxn modelId="{08BB10E7-FE17-468F-A695-4D2E04485F1F}" type="presParOf" srcId="{94064D59-04A0-47B1-887B-983AB3952DB0}" destId="{972571D2-6F7E-4A0D-83C7-59E557D9549C}" srcOrd="2" destOrd="0" presId="urn:microsoft.com/office/officeart/2005/8/layout/StepDownProcess"/>
    <dgm:cxn modelId="{86E1C88B-DBAB-4713-B37F-72147CD331FA}" type="presParOf" srcId="{BD5EA81F-A46A-4938-8621-490CDF5C57FA}" destId="{2E304FB0-F7BB-4C35-8E91-DF491E490DE7}" srcOrd="1" destOrd="0" presId="urn:microsoft.com/office/officeart/2005/8/layout/StepDownProcess"/>
    <dgm:cxn modelId="{E6EE6B8F-01BC-46F2-9F4D-034BD933ECC2}" type="presParOf" srcId="{BD5EA81F-A46A-4938-8621-490CDF5C57FA}" destId="{26D8D22A-369A-4E42-BFE6-1FBA064C3780}" srcOrd="2" destOrd="0" presId="urn:microsoft.com/office/officeart/2005/8/layout/StepDownProcess"/>
    <dgm:cxn modelId="{9F2F4252-9009-4190-8FC5-BC38C4771921}" type="presParOf" srcId="{26D8D22A-369A-4E42-BFE6-1FBA064C3780}" destId="{16967025-CFF9-42FC-A7A2-A2E945A84BDB}" srcOrd="0" destOrd="0" presId="urn:microsoft.com/office/officeart/2005/8/layout/StepDownProcess"/>
    <dgm:cxn modelId="{268D2663-D779-461D-AA9A-6C43B13D126E}" type="presParOf" srcId="{26D8D22A-369A-4E42-BFE6-1FBA064C3780}" destId="{EA919D49-3868-47D8-9435-58805E27D72C}" srcOrd="1" destOrd="0" presId="urn:microsoft.com/office/officeart/2005/8/layout/StepDownProcess"/>
    <dgm:cxn modelId="{67620EC9-7902-46C4-9534-160BDD242E4F}" type="presParOf" srcId="{26D8D22A-369A-4E42-BFE6-1FBA064C3780}" destId="{353DEB3F-DF04-4120-9A00-15E58B5BBF65}" srcOrd="2" destOrd="0" presId="urn:microsoft.com/office/officeart/2005/8/layout/StepDownProcess"/>
    <dgm:cxn modelId="{57FAE4F4-4D26-423F-BE9C-1C91E2F2AE9A}" type="presParOf" srcId="{BD5EA81F-A46A-4938-8621-490CDF5C57FA}" destId="{FB74AD56-8704-40E2-A9F7-E4C06288BF2E}" srcOrd="3" destOrd="0" presId="urn:microsoft.com/office/officeart/2005/8/layout/StepDownProcess"/>
    <dgm:cxn modelId="{C6018AEE-FE65-4966-97EE-149843519759}" type="presParOf" srcId="{BD5EA81F-A46A-4938-8621-490CDF5C57FA}" destId="{DF12ED05-54B6-4FB9-9E55-CEBB79EC3B27}" srcOrd="4" destOrd="0" presId="urn:microsoft.com/office/officeart/2005/8/layout/StepDownProcess"/>
    <dgm:cxn modelId="{52E35A75-5417-46E0-AB63-091460B4C6F2}" type="presParOf" srcId="{DF12ED05-54B6-4FB9-9E55-CEBB79EC3B27}" destId="{E8A13F3F-B5AA-44B3-B1FD-AC77F6B83BFD}" srcOrd="0" destOrd="0" presId="urn:microsoft.com/office/officeart/2005/8/layout/StepDownProcess"/>
    <dgm:cxn modelId="{B8E43197-FE90-4631-9C5C-2EB5B984B32C}" type="presParOf" srcId="{DF12ED05-54B6-4FB9-9E55-CEBB79EC3B27}" destId="{F77747EC-9950-412E-8805-26C0E6EF7F9B}" srcOrd="1" destOrd="0" presId="urn:microsoft.com/office/officeart/2005/8/layout/StepDownProcess"/>
    <dgm:cxn modelId="{E13C10D8-F087-4591-B5CF-71AEDDB644C3}" type="presParOf" srcId="{DF12ED05-54B6-4FB9-9E55-CEBB79EC3B27}" destId="{448E750F-A9D2-4048-8FF6-69BB6C87A980}" srcOrd="2" destOrd="0" presId="urn:microsoft.com/office/officeart/2005/8/layout/StepDownProcess"/>
    <dgm:cxn modelId="{16F8023B-51C2-46F2-B896-2F7B12B1CF1C}" type="presParOf" srcId="{BD5EA81F-A46A-4938-8621-490CDF5C57FA}" destId="{69EED9FC-1055-413E-BD4A-B561A6901A4F}" srcOrd="5" destOrd="0" presId="urn:microsoft.com/office/officeart/2005/8/layout/StepDownProcess"/>
    <dgm:cxn modelId="{9A5757D2-8E92-42C5-8C29-88A3FDD7F7D2}" type="presParOf" srcId="{BD5EA81F-A46A-4938-8621-490CDF5C57FA}" destId="{5A96DE1A-5730-4F67-AE59-B1B624EB36F0}" srcOrd="6" destOrd="0" presId="urn:microsoft.com/office/officeart/2005/8/layout/StepDownProcess"/>
    <dgm:cxn modelId="{3724B5C2-BF96-4C47-91ED-76FBA3865273}" type="presParOf" srcId="{5A96DE1A-5730-4F67-AE59-B1B624EB36F0}" destId="{06BF922C-EDA3-42CF-8E5E-E9ED08B653C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2A3AAE7-CEF0-4CDF-BD07-D6FFB0CA7014}" type="doc">
      <dgm:prSet loTypeId="urn:microsoft.com/office/officeart/2005/8/layout/vProcess5" loCatId="process" qsTypeId="urn:microsoft.com/office/officeart/2005/8/quickstyle/3d4" qsCatId="3D" csTypeId="urn:microsoft.com/office/officeart/2005/8/colors/accent1_1" csCatId="accent1" phldr="1"/>
      <dgm:spPr/>
      <dgm:t>
        <a:bodyPr/>
        <a:lstStyle/>
        <a:p>
          <a:endParaRPr lang="es-EC"/>
        </a:p>
      </dgm:t>
    </dgm:pt>
    <dgm:pt modelId="{48655422-9867-4C2A-A0E9-421FB77B2535}">
      <dgm:prSet phldrT="[Texto]" custT="1"/>
      <dgm:spPr/>
      <dgm:t>
        <a:bodyPr/>
        <a:lstStyle/>
        <a:p>
          <a:pPr algn="just"/>
          <a:r>
            <a:rPr lang="es-ES" sz="1800" b="1" dirty="0" smtClean="0"/>
            <a:t>1.- </a:t>
          </a:r>
          <a:r>
            <a:rPr lang="es-ES_tradnl" sz="1800" b="1" dirty="0" smtClean="0"/>
            <a:t>FISCALIZACIÓN EN DESPACHO, ORIGEN Y DESTINO /  INSPECCIÓN FÍSICA VISUAL</a:t>
          </a:r>
          <a:endParaRPr lang="es-EC" sz="1800" dirty="0"/>
        </a:p>
      </dgm:t>
    </dgm:pt>
    <dgm:pt modelId="{5A1F8E57-A880-4E04-9E12-1515FB034938}" type="parTrans" cxnId="{05C1A519-BD4D-4DFB-BC3C-A137991A8240}">
      <dgm:prSet/>
      <dgm:spPr/>
      <dgm:t>
        <a:bodyPr/>
        <a:lstStyle/>
        <a:p>
          <a:pPr algn="just"/>
          <a:endParaRPr lang="es-EC" sz="1800"/>
        </a:p>
      </dgm:t>
    </dgm:pt>
    <dgm:pt modelId="{B93B99BF-27DC-4D46-B30B-033222999AF9}" type="sibTrans" cxnId="{05C1A519-BD4D-4DFB-BC3C-A137991A8240}">
      <dgm:prSet custT="1"/>
      <dgm:spPr/>
      <dgm:t>
        <a:bodyPr/>
        <a:lstStyle/>
        <a:p>
          <a:pPr algn="just"/>
          <a:endParaRPr lang="es-EC" sz="1800" dirty="0"/>
        </a:p>
      </dgm:t>
    </dgm:pt>
    <dgm:pt modelId="{CCB0B68E-C3C9-4DF6-8138-FFEDE1D08C02}">
      <dgm:prSet phldrT="[Texto]" custT="1"/>
      <dgm:spPr/>
      <dgm:t>
        <a:bodyPr/>
        <a:lstStyle/>
        <a:p>
          <a:pPr algn="just"/>
          <a:r>
            <a:rPr lang="es-ES" sz="1800" b="1" dirty="0" smtClean="0"/>
            <a:t>2.- </a:t>
          </a:r>
          <a:r>
            <a:rPr lang="es-ES_tradnl" sz="1800" b="1" dirty="0" smtClean="0"/>
            <a:t>FISCALIZACIÓN EN EJES VIALES</a:t>
          </a:r>
          <a:endParaRPr lang="es-ES" sz="1800" b="1" dirty="0" smtClean="0"/>
        </a:p>
      </dgm:t>
    </dgm:pt>
    <dgm:pt modelId="{B66FC364-9031-4729-907C-D062DCBEF658}" type="parTrans" cxnId="{45B0FB2F-A95A-4ECF-B48F-DB4A6D9DE682}">
      <dgm:prSet/>
      <dgm:spPr/>
      <dgm:t>
        <a:bodyPr/>
        <a:lstStyle/>
        <a:p>
          <a:pPr algn="just"/>
          <a:endParaRPr lang="es-EC" sz="1800"/>
        </a:p>
      </dgm:t>
    </dgm:pt>
    <dgm:pt modelId="{BF3138B0-FF04-445C-878E-C70F2C513BB6}" type="sibTrans" cxnId="{45B0FB2F-A95A-4ECF-B48F-DB4A6D9DE682}">
      <dgm:prSet custT="1"/>
      <dgm:spPr/>
      <dgm:t>
        <a:bodyPr/>
        <a:lstStyle/>
        <a:p>
          <a:pPr algn="just"/>
          <a:endParaRPr lang="es-EC" sz="1800" dirty="0"/>
        </a:p>
      </dgm:t>
    </dgm:pt>
    <dgm:pt modelId="{84BDED60-ECF8-44BD-87A0-27967BFD3EDC}">
      <dgm:prSet phldrT="[Texto]" custT="1"/>
      <dgm:spPr/>
      <dgm:t>
        <a:bodyPr/>
        <a:lstStyle/>
        <a:p>
          <a:pPr algn="just"/>
          <a:r>
            <a:rPr lang="es-EC" sz="1800" b="1" dirty="0" smtClean="0"/>
            <a:t>4.- </a:t>
          </a:r>
          <a:r>
            <a:rPr lang="es-ES_tradnl" sz="1800" b="1" dirty="0" smtClean="0"/>
            <a:t>FISCALIZACIÓN EN RUTA (FEDATARIOS)</a:t>
          </a:r>
          <a:r>
            <a:rPr lang="es-EC" sz="1800" b="1" dirty="0" smtClean="0"/>
            <a:t>.</a:t>
          </a:r>
          <a:endParaRPr lang="es-EC" sz="1800" dirty="0"/>
        </a:p>
      </dgm:t>
    </dgm:pt>
    <dgm:pt modelId="{DD3E63EF-FC62-4C94-B6B5-BF50EFFD04AB}" type="parTrans" cxnId="{E9EE0832-57F1-4060-893E-3C21C59906D6}">
      <dgm:prSet/>
      <dgm:spPr/>
      <dgm:t>
        <a:bodyPr/>
        <a:lstStyle/>
        <a:p>
          <a:pPr algn="just"/>
          <a:endParaRPr lang="es-EC" sz="1800"/>
        </a:p>
      </dgm:t>
    </dgm:pt>
    <dgm:pt modelId="{ADD05E9A-863A-4111-9C09-C1BAAB2A2F62}" type="sibTrans" cxnId="{E9EE0832-57F1-4060-893E-3C21C59906D6}">
      <dgm:prSet custT="1"/>
      <dgm:spPr/>
      <dgm:t>
        <a:bodyPr/>
        <a:lstStyle/>
        <a:p>
          <a:pPr algn="just"/>
          <a:endParaRPr lang="es-EC" sz="1800" dirty="0"/>
        </a:p>
      </dgm:t>
    </dgm:pt>
    <dgm:pt modelId="{8B0C196C-C884-40DF-8B6A-94A18E17AC6D}">
      <dgm:prSet phldrT="[Texto]" custT="1"/>
      <dgm:spPr/>
      <dgm:t>
        <a:bodyPr/>
        <a:lstStyle/>
        <a:p>
          <a:r>
            <a:rPr lang="es-ES" sz="1800" b="1" dirty="0" smtClean="0"/>
            <a:t>3.- </a:t>
          </a:r>
          <a:r>
            <a:rPr lang="es-ES_tradnl" sz="1800" b="1" dirty="0" smtClean="0"/>
            <a:t>OPERATIVOS DE REVISIÓN TÉCNICA VEHICULAR EN VÍA</a:t>
          </a:r>
          <a:endParaRPr lang="es-ES" sz="1800" b="1" dirty="0" smtClean="0"/>
        </a:p>
      </dgm:t>
    </dgm:pt>
    <dgm:pt modelId="{65525E11-F24F-4478-BE11-7F790B539410}" type="parTrans" cxnId="{23356E2D-9BF7-470A-BAB2-D0CB8BFFF5F6}">
      <dgm:prSet/>
      <dgm:spPr/>
      <dgm:t>
        <a:bodyPr/>
        <a:lstStyle/>
        <a:p>
          <a:endParaRPr lang="es-EC" sz="1800"/>
        </a:p>
      </dgm:t>
    </dgm:pt>
    <dgm:pt modelId="{6DD6D28C-76D8-4068-A106-0ED133E44106}" type="sibTrans" cxnId="{23356E2D-9BF7-470A-BAB2-D0CB8BFFF5F6}">
      <dgm:prSet custT="1"/>
      <dgm:spPr/>
      <dgm:t>
        <a:bodyPr/>
        <a:lstStyle/>
        <a:p>
          <a:endParaRPr lang="es-EC" sz="1800" dirty="0"/>
        </a:p>
      </dgm:t>
    </dgm:pt>
    <dgm:pt modelId="{B45541B6-0CE3-4F35-A9BE-B91644CCADE2}" type="pres">
      <dgm:prSet presAssocID="{E2A3AAE7-CEF0-4CDF-BD07-D6FFB0CA7014}" presName="outerComposite" presStyleCnt="0">
        <dgm:presLayoutVars>
          <dgm:chMax val="5"/>
          <dgm:dir/>
          <dgm:resizeHandles val="exact"/>
        </dgm:presLayoutVars>
      </dgm:prSet>
      <dgm:spPr/>
      <dgm:t>
        <a:bodyPr/>
        <a:lstStyle/>
        <a:p>
          <a:endParaRPr lang="es-EC"/>
        </a:p>
      </dgm:t>
    </dgm:pt>
    <dgm:pt modelId="{0B466B17-A607-4880-910B-98CCE7F9F04F}" type="pres">
      <dgm:prSet presAssocID="{E2A3AAE7-CEF0-4CDF-BD07-D6FFB0CA7014}" presName="dummyMaxCanvas" presStyleCnt="0">
        <dgm:presLayoutVars/>
      </dgm:prSet>
      <dgm:spPr/>
      <dgm:t>
        <a:bodyPr/>
        <a:lstStyle/>
        <a:p>
          <a:endParaRPr lang="es-EC"/>
        </a:p>
      </dgm:t>
    </dgm:pt>
    <dgm:pt modelId="{44D4F622-51A1-48B2-96C8-93D9F242CA56}" type="pres">
      <dgm:prSet presAssocID="{E2A3AAE7-CEF0-4CDF-BD07-D6FFB0CA7014}" presName="FourNodes_1" presStyleLbl="node1" presStyleIdx="0" presStyleCnt="4">
        <dgm:presLayoutVars>
          <dgm:bulletEnabled val="1"/>
        </dgm:presLayoutVars>
      </dgm:prSet>
      <dgm:spPr/>
      <dgm:t>
        <a:bodyPr/>
        <a:lstStyle/>
        <a:p>
          <a:endParaRPr lang="es-EC"/>
        </a:p>
      </dgm:t>
    </dgm:pt>
    <dgm:pt modelId="{2A7A36FA-6F3C-4CCE-9A0D-2A79CB60A453}" type="pres">
      <dgm:prSet presAssocID="{E2A3AAE7-CEF0-4CDF-BD07-D6FFB0CA7014}" presName="FourNodes_2" presStyleLbl="node1" presStyleIdx="1" presStyleCnt="4">
        <dgm:presLayoutVars>
          <dgm:bulletEnabled val="1"/>
        </dgm:presLayoutVars>
      </dgm:prSet>
      <dgm:spPr/>
      <dgm:t>
        <a:bodyPr/>
        <a:lstStyle/>
        <a:p>
          <a:endParaRPr lang="es-EC"/>
        </a:p>
      </dgm:t>
    </dgm:pt>
    <dgm:pt modelId="{F12DA1DE-73BA-4EC2-94A0-0E733A875C51}" type="pres">
      <dgm:prSet presAssocID="{E2A3AAE7-CEF0-4CDF-BD07-D6FFB0CA7014}" presName="FourNodes_3" presStyleLbl="node1" presStyleIdx="2" presStyleCnt="4">
        <dgm:presLayoutVars>
          <dgm:bulletEnabled val="1"/>
        </dgm:presLayoutVars>
      </dgm:prSet>
      <dgm:spPr/>
      <dgm:t>
        <a:bodyPr/>
        <a:lstStyle/>
        <a:p>
          <a:endParaRPr lang="es-EC"/>
        </a:p>
      </dgm:t>
    </dgm:pt>
    <dgm:pt modelId="{85A893DC-DD30-4312-ABE1-47A0173360A2}" type="pres">
      <dgm:prSet presAssocID="{E2A3AAE7-CEF0-4CDF-BD07-D6FFB0CA7014}" presName="FourNodes_4" presStyleLbl="node1" presStyleIdx="3" presStyleCnt="4">
        <dgm:presLayoutVars>
          <dgm:bulletEnabled val="1"/>
        </dgm:presLayoutVars>
      </dgm:prSet>
      <dgm:spPr/>
      <dgm:t>
        <a:bodyPr/>
        <a:lstStyle/>
        <a:p>
          <a:endParaRPr lang="es-EC"/>
        </a:p>
      </dgm:t>
    </dgm:pt>
    <dgm:pt modelId="{C57FF440-4A85-47B4-8F62-940507BE28F5}" type="pres">
      <dgm:prSet presAssocID="{E2A3AAE7-CEF0-4CDF-BD07-D6FFB0CA7014}" presName="FourConn_1-2" presStyleLbl="fgAccFollowNode1" presStyleIdx="0" presStyleCnt="3">
        <dgm:presLayoutVars>
          <dgm:bulletEnabled val="1"/>
        </dgm:presLayoutVars>
      </dgm:prSet>
      <dgm:spPr/>
      <dgm:t>
        <a:bodyPr/>
        <a:lstStyle/>
        <a:p>
          <a:endParaRPr lang="es-EC"/>
        </a:p>
      </dgm:t>
    </dgm:pt>
    <dgm:pt modelId="{062CB2B9-BE50-43B7-8604-DE6E7E71CC84}" type="pres">
      <dgm:prSet presAssocID="{E2A3AAE7-CEF0-4CDF-BD07-D6FFB0CA7014}" presName="FourConn_2-3" presStyleLbl="fgAccFollowNode1" presStyleIdx="1" presStyleCnt="3">
        <dgm:presLayoutVars>
          <dgm:bulletEnabled val="1"/>
        </dgm:presLayoutVars>
      </dgm:prSet>
      <dgm:spPr/>
      <dgm:t>
        <a:bodyPr/>
        <a:lstStyle/>
        <a:p>
          <a:endParaRPr lang="es-EC"/>
        </a:p>
      </dgm:t>
    </dgm:pt>
    <dgm:pt modelId="{D4DFF8A9-1A41-4AF4-A4D4-143C9D5941C6}" type="pres">
      <dgm:prSet presAssocID="{E2A3AAE7-CEF0-4CDF-BD07-D6FFB0CA7014}" presName="FourConn_3-4" presStyleLbl="fgAccFollowNode1" presStyleIdx="2" presStyleCnt="3">
        <dgm:presLayoutVars>
          <dgm:bulletEnabled val="1"/>
        </dgm:presLayoutVars>
      </dgm:prSet>
      <dgm:spPr/>
      <dgm:t>
        <a:bodyPr/>
        <a:lstStyle/>
        <a:p>
          <a:endParaRPr lang="es-EC"/>
        </a:p>
      </dgm:t>
    </dgm:pt>
    <dgm:pt modelId="{963AE8E7-75EE-4726-A609-02A993078D03}" type="pres">
      <dgm:prSet presAssocID="{E2A3AAE7-CEF0-4CDF-BD07-D6FFB0CA7014}" presName="FourNodes_1_text" presStyleLbl="node1" presStyleIdx="3" presStyleCnt="4">
        <dgm:presLayoutVars>
          <dgm:bulletEnabled val="1"/>
        </dgm:presLayoutVars>
      </dgm:prSet>
      <dgm:spPr/>
      <dgm:t>
        <a:bodyPr/>
        <a:lstStyle/>
        <a:p>
          <a:endParaRPr lang="es-EC"/>
        </a:p>
      </dgm:t>
    </dgm:pt>
    <dgm:pt modelId="{38127AB6-F219-4005-B35A-3C4BF1101D4C}" type="pres">
      <dgm:prSet presAssocID="{E2A3AAE7-CEF0-4CDF-BD07-D6FFB0CA7014}" presName="FourNodes_2_text" presStyleLbl="node1" presStyleIdx="3" presStyleCnt="4">
        <dgm:presLayoutVars>
          <dgm:bulletEnabled val="1"/>
        </dgm:presLayoutVars>
      </dgm:prSet>
      <dgm:spPr/>
      <dgm:t>
        <a:bodyPr/>
        <a:lstStyle/>
        <a:p>
          <a:endParaRPr lang="es-EC"/>
        </a:p>
      </dgm:t>
    </dgm:pt>
    <dgm:pt modelId="{586F19AC-581E-4DAC-B80B-5767050D0C2C}" type="pres">
      <dgm:prSet presAssocID="{E2A3AAE7-CEF0-4CDF-BD07-D6FFB0CA7014}" presName="FourNodes_3_text" presStyleLbl="node1" presStyleIdx="3" presStyleCnt="4">
        <dgm:presLayoutVars>
          <dgm:bulletEnabled val="1"/>
        </dgm:presLayoutVars>
      </dgm:prSet>
      <dgm:spPr/>
      <dgm:t>
        <a:bodyPr/>
        <a:lstStyle/>
        <a:p>
          <a:endParaRPr lang="es-EC"/>
        </a:p>
      </dgm:t>
    </dgm:pt>
    <dgm:pt modelId="{754CCAE3-A464-44F9-AAFB-471A64E2C470}" type="pres">
      <dgm:prSet presAssocID="{E2A3AAE7-CEF0-4CDF-BD07-D6FFB0CA7014}" presName="FourNodes_4_text" presStyleLbl="node1" presStyleIdx="3" presStyleCnt="4">
        <dgm:presLayoutVars>
          <dgm:bulletEnabled val="1"/>
        </dgm:presLayoutVars>
      </dgm:prSet>
      <dgm:spPr/>
      <dgm:t>
        <a:bodyPr/>
        <a:lstStyle/>
        <a:p>
          <a:endParaRPr lang="es-EC"/>
        </a:p>
      </dgm:t>
    </dgm:pt>
  </dgm:ptLst>
  <dgm:cxnLst>
    <dgm:cxn modelId="{9B83E813-5E13-4BC5-AEDC-35A2DDF76928}" type="presOf" srcId="{84BDED60-ECF8-44BD-87A0-27967BFD3EDC}" destId="{85A893DC-DD30-4312-ABE1-47A0173360A2}" srcOrd="0" destOrd="0" presId="urn:microsoft.com/office/officeart/2005/8/layout/vProcess5"/>
    <dgm:cxn modelId="{5B5B2FC9-7C93-445E-9517-BCF2E2D4982E}" type="presOf" srcId="{8B0C196C-C884-40DF-8B6A-94A18E17AC6D}" destId="{586F19AC-581E-4DAC-B80B-5767050D0C2C}" srcOrd="1" destOrd="0" presId="urn:microsoft.com/office/officeart/2005/8/layout/vProcess5"/>
    <dgm:cxn modelId="{75709CA3-CE90-4BB9-BBFB-17C3CCBDBB99}" type="presOf" srcId="{CCB0B68E-C3C9-4DF6-8138-FFEDE1D08C02}" destId="{2A7A36FA-6F3C-4CCE-9A0D-2A79CB60A453}" srcOrd="0" destOrd="0" presId="urn:microsoft.com/office/officeart/2005/8/layout/vProcess5"/>
    <dgm:cxn modelId="{23356E2D-9BF7-470A-BAB2-D0CB8BFFF5F6}" srcId="{E2A3AAE7-CEF0-4CDF-BD07-D6FFB0CA7014}" destId="{8B0C196C-C884-40DF-8B6A-94A18E17AC6D}" srcOrd="2" destOrd="0" parTransId="{65525E11-F24F-4478-BE11-7F790B539410}" sibTransId="{6DD6D28C-76D8-4068-A106-0ED133E44106}"/>
    <dgm:cxn modelId="{4E6444CD-5E39-4675-9385-A84BA9534CE3}" type="presOf" srcId="{E2A3AAE7-CEF0-4CDF-BD07-D6FFB0CA7014}" destId="{B45541B6-0CE3-4F35-A9BE-B91644CCADE2}" srcOrd="0" destOrd="0" presId="urn:microsoft.com/office/officeart/2005/8/layout/vProcess5"/>
    <dgm:cxn modelId="{80819F1D-EC2E-413A-881E-D55E4C832392}" type="presOf" srcId="{6DD6D28C-76D8-4068-A106-0ED133E44106}" destId="{D4DFF8A9-1A41-4AF4-A4D4-143C9D5941C6}" srcOrd="0" destOrd="0" presId="urn:microsoft.com/office/officeart/2005/8/layout/vProcess5"/>
    <dgm:cxn modelId="{3CABB3DC-7781-4562-AAAA-6E22645E38BB}" type="presOf" srcId="{B93B99BF-27DC-4D46-B30B-033222999AF9}" destId="{C57FF440-4A85-47B4-8F62-940507BE28F5}" srcOrd="0" destOrd="0" presId="urn:microsoft.com/office/officeart/2005/8/layout/vProcess5"/>
    <dgm:cxn modelId="{5A3007DE-5C6E-44E8-9D17-596077E5F6C6}" type="presOf" srcId="{CCB0B68E-C3C9-4DF6-8138-FFEDE1D08C02}" destId="{38127AB6-F219-4005-B35A-3C4BF1101D4C}" srcOrd="1" destOrd="0" presId="urn:microsoft.com/office/officeart/2005/8/layout/vProcess5"/>
    <dgm:cxn modelId="{E9EE0832-57F1-4060-893E-3C21C59906D6}" srcId="{E2A3AAE7-CEF0-4CDF-BD07-D6FFB0CA7014}" destId="{84BDED60-ECF8-44BD-87A0-27967BFD3EDC}" srcOrd="3" destOrd="0" parTransId="{DD3E63EF-FC62-4C94-B6B5-BF50EFFD04AB}" sibTransId="{ADD05E9A-863A-4111-9C09-C1BAAB2A2F62}"/>
    <dgm:cxn modelId="{B8423D17-D90B-4C4F-8EF9-847F0DE23986}" type="presOf" srcId="{48655422-9867-4C2A-A0E9-421FB77B2535}" destId="{963AE8E7-75EE-4726-A609-02A993078D03}" srcOrd="1" destOrd="0" presId="urn:microsoft.com/office/officeart/2005/8/layout/vProcess5"/>
    <dgm:cxn modelId="{5FE4C664-E0D6-456A-90BB-F5AC50A2AD89}" type="presOf" srcId="{48655422-9867-4C2A-A0E9-421FB77B2535}" destId="{44D4F622-51A1-48B2-96C8-93D9F242CA56}" srcOrd="0" destOrd="0" presId="urn:microsoft.com/office/officeart/2005/8/layout/vProcess5"/>
    <dgm:cxn modelId="{FAD30C86-1F61-42FA-A1CF-950810589C98}" type="presOf" srcId="{8B0C196C-C884-40DF-8B6A-94A18E17AC6D}" destId="{F12DA1DE-73BA-4EC2-94A0-0E733A875C51}" srcOrd="0" destOrd="0" presId="urn:microsoft.com/office/officeart/2005/8/layout/vProcess5"/>
    <dgm:cxn modelId="{BBB0ADB3-9470-4079-B1D8-9C26F28169A8}" type="presOf" srcId="{BF3138B0-FF04-445C-878E-C70F2C513BB6}" destId="{062CB2B9-BE50-43B7-8604-DE6E7E71CC84}" srcOrd="0" destOrd="0" presId="urn:microsoft.com/office/officeart/2005/8/layout/vProcess5"/>
    <dgm:cxn modelId="{05C1A519-BD4D-4DFB-BC3C-A137991A8240}" srcId="{E2A3AAE7-CEF0-4CDF-BD07-D6FFB0CA7014}" destId="{48655422-9867-4C2A-A0E9-421FB77B2535}" srcOrd="0" destOrd="0" parTransId="{5A1F8E57-A880-4E04-9E12-1515FB034938}" sibTransId="{B93B99BF-27DC-4D46-B30B-033222999AF9}"/>
    <dgm:cxn modelId="{8E1DEF4D-CC48-413F-962F-6537B8597ABA}" type="presOf" srcId="{84BDED60-ECF8-44BD-87A0-27967BFD3EDC}" destId="{754CCAE3-A464-44F9-AAFB-471A64E2C470}" srcOrd="1" destOrd="0" presId="urn:microsoft.com/office/officeart/2005/8/layout/vProcess5"/>
    <dgm:cxn modelId="{45B0FB2F-A95A-4ECF-B48F-DB4A6D9DE682}" srcId="{E2A3AAE7-CEF0-4CDF-BD07-D6FFB0CA7014}" destId="{CCB0B68E-C3C9-4DF6-8138-FFEDE1D08C02}" srcOrd="1" destOrd="0" parTransId="{B66FC364-9031-4729-907C-D062DCBEF658}" sibTransId="{BF3138B0-FF04-445C-878E-C70F2C513BB6}"/>
    <dgm:cxn modelId="{AA0918FA-BFBA-4F20-B364-CDABE465C90D}" type="presParOf" srcId="{B45541B6-0CE3-4F35-A9BE-B91644CCADE2}" destId="{0B466B17-A607-4880-910B-98CCE7F9F04F}" srcOrd="0" destOrd="0" presId="urn:microsoft.com/office/officeart/2005/8/layout/vProcess5"/>
    <dgm:cxn modelId="{02520F08-5834-446A-9A80-3FD548CBF595}" type="presParOf" srcId="{B45541B6-0CE3-4F35-A9BE-B91644CCADE2}" destId="{44D4F622-51A1-48B2-96C8-93D9F242CA56}" srcOrd="1" destOrd="0" presId="urn:microsoft.com/office/officeart/2005/8/layout/vProcess5"/>
    <dgm:cxn modelId="{4E2FC674-D5DD-4DC8-BEE8-F9CEB4303821}" type="presParOf" srcId="{B45541B6-0CE3-4F35-A9BE-B91644CCADE2}" destId="{2A7A36FA-6F3C-4CCE-9A0D-2A79CB60A453}" srcOrd="2" destOrd="0" presId="urn:microsoft.com/office/officeart/2005/8/layout/vProcess5"/>
    <dgm:cxn modelId="{0EBDA265-F9F8-4C2F-A984-D7A876BBB19C}" type="presParOf" srcId="{B45541B6-0CE3-4F35-A9BE-B91644CCADE2}" destId="{F12DA1DE-73BA-4EC2-94A0-0E733A875C51}" srcOrd="3" destOrd="0" presId="urn:microsoft.com/office/officeart/2005/8/layout/vProcess5"/>
    <dgm:cxn modelId="{E88F61D9-7F79-4308-9604-30BE5BC02FE7}" type="presParOf" srcId="{B45541B6-0CE3-4F35-A9BE-B91644CCADE2}" destId="{85A893DC-DD30-4312-ABE1-47A0173360A2}" srcOrd="4" destOrd="0" presId="urn:microsoft.com/office/officeart/2005/8/layout/vProcess5"/>
    <dgm:cxn modelId="{07091088-79D8-43E3-9F8C-4E833950B65A}" type="presParOf" srcId="{B45541B6-0CE3-4F35-A9BE-B91644CCADE2}" destId="{C57FF440-4A85-47B4-8F62-940507BE28F5}" srcOrd="5" destOrd="0" presId="urn:microsoft.com/office/officeart/2005/8/layout/vProcess5"/>
    <dgm:cxn modelId="{7F43FC59-4C39-4727-BBD1-DE98D4C3CCDB}" type="presParOf" srcId="{B45541B6-0CE3-4F35-A9BE-B91644CCADE2}" destId="{062CB2B9-BE50-43B7-8604-DE6E7E71CC84}" srcOrd="6" destOrd="0" presId="urn:microsoft.com/office/officeart/2005/8/layout/vProcess5"/>
    <dgm:cxn modelId="{7F4C5D7E-4DFF-4CFD-8EDE-826C1C58E131}" type="presParOf" srcId="{B45541B6-0CE3-4F35-A9BE-B91644CCADE2}" destId="{D4DFF8A9-1A41-4AF4-A4D4-143C9D5941C6}" srcOrd="7" destOrd="0" presId="urn:microsoft.com/office/officeart/2005/8/layout/vProcess5"/>
    <dgm:cxn modelId="{69E5FB3A-F403-489C-8104-81546B74724B}" type="presParOf" srcId="{B45541B6-0CE3-4F35-A9BE-B91644CCADE2}" destId="{963AE8E7-75EE-4726-A609-02A993078D03}" srcOrd="8" destOrd="0" presId="urn:microsoft.com/office/officeart/2005/8/layout/vProcess5"/>
    <dgm:cxn modelId="{426309C7-C358-4943-9D33-EED514D83B56}" type="presParOf" srcId="{B45541B6-0CE3-4F35-A9BE-B91644CCADE2}" destId="{38127AB6-F219-4005-B35A-3C4BF1101D4C}" srcOrd="9" destOrd="0" presId="urn:microsoft.com/office/officeart/2005/8/layout/vProcess5"/>
    <dgm:cxn modelId="{F1221172-C70A-4408-8749-E07A1882E153}" type="presParOf" srcId="{B45541B6-0CE3-4F35-A9BE-B91644CCADE2}" destId="{586F19AC-581E-4DAC-B80B-5767050D0C2C}" srcOrd="10" destOrd="0" presId="urn:microsoft.com/office/officeart/2005/8/layout/vProcess5"/>
    <dgm:cxn modelId="{39451C7B-970C-442D-891D-A1DC37AFC485}" type="presParOf" srcId="{B45541B6-0CE3-4F35-A9BE-B91644CCADE2}" destId="{754CCAE3-A464-44F9-AAFB-471A64E2C470}"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E72FDBB-7CE2-4E5C-8D8B-45A6FB0838DB}" type="doc">
      <dgm:prSet loTypeId="urn:microsoft.com/office/officeart/2008/layout/HorizontalMultiLevelHierarchy" loCatId="hierarchy" qsTypeId="urn:microsoft.com/office/officeart/2005/8/quickstyle/3d3" qsCatId="3D" csTypeId="urn:microsoft.com/office/officeart/2005/8/colors/accent1_1" csCatId="accent1" phldr="1"/>
      <dgm:spPr/>
      <dgm:t>
        <a:bodyPr/>
        <a:lstStyle/>
        <a:p>
          <a:endParaRPr lang="es-EC"/>
        </a:p>
      </dgm:t>
    </dgm:pt>
    <dgm:pt modelId="{6FDB1562-DEB8-4CA8-9CFB-36AF656CBD41}">
      <dgm:prSet phldrT="[Texto]" custT="1"/>
      <dgm:spPr/>
      <dgm:t>
        <a:bodyPr/>
        <a:lstStyle/>
        <a:p>
          <a:pPr algn="ctr"/>
          <a:r>
            <a:rPr lang="es-EC" sz="1500" b="1" dirty="0" smtClean="0">
              <a:solidFill>
                <a:srgbClr val="002060"/>
              </a:solidFill>
            </a:rPr>
            <a:t>INDICADORES</a:t>
          </a:r>
          <a:endParaRPr lang="es-EC" sz="1500" b="1" dirty="0">
            <a:solidFill>
              <a:srgbClr val="002060"/>
            </a:solidFill>
          </a:endParaRPr>
        </a:p>
      </dgm:t>
    </dgm:pt>
    <dgm:pt modelId="{961CF113-52D1-498B-9CB6-92F3469E0497}" type="parTrans" cxnId="{837B4BD5-8AE4-4B10-BD24-6E01A189CF88}">
      <dgm:prSet/>
      <dgm:spPr/>
      <dgm:t>
        <a:bodyPr/>
        <a:lstStyle/>
        <a:p>
          <a:pPr algn="l"/>
          <a:endParaRPr lang="es-EC" sz="1500" b="1"/>
        </a:p>
      </dgm:t>
    </dgm:pt>
    <dgm:pt modelId="{9221E4C5-2524-463E-A392-B21E490DD84D}" type="sibTrans" cxnId="{837B4BD5-8AE4-4B10-BD24-6E01A189CF88}">
      <dgm:prSet/>
      <dgm:spPr/>
      <dgm:t>
        <a:bodyPr/>
        <a:lstStyle/>
        <a:p>
          <a:pPr algn="l"/>
          <a:endParaRPr lang="es-EC" sz="1500" b="1" dirty="0"/>
        </a:p>
      </dgm:t>
    </dgm:pt>
    <dgm:pt modelId="{64BE7558-6BBD-4903-A903-D40100D38FE5}">
      <dgm:prSet phldrT="[Texto]" custT="1"/>
      <dgm:spPr/>
      <dgm:t>
        <a:bodyPr/>
        <a:lstStyle/>
        <a:p>
          <a:pPr algn="l"/>
          <a:r>
            <a:rPr lang="es-EC" sz="1500" b="1" dirty="0" smtClean="0"/>
            <a:t>3. Trato y servicio al usuario</a:t>
          </a:r>
        </a:p>
        <a:p>
          <a:pPr algn="l"/>
          <a:r>
            <a:rPr lang="es-EC" sz="1500" b="0" dirty="0" smtClean="0"/>
            <a:t>Excelente comportamiento, Seguridad de </a:t>
          </a:r>
          <a:r>
            <a:rPr lang="es-EC" sz="1500" b="0" smtClean="0"/>
            <a:t>transportar pasajeros, Control de capacidad, Respetar límites de velocidad y Respeto a usuarios con movilidad reducida</a:t>
          </a:r>
          <a:endParaRPr lang="es-EC" sz="1500" b="0" dirty="0"/>
        </a:p>
      </dgm:t>
    </dgm:pt>
    <dgm:pt modelId="{30502E91-CC58-4F15-91D1-97969E0065DE}" type="parTrans" cxnId="{6D0A1E11-8097-45E0-A52F-53B99BBA2B5A}">
      <dgm:prSet custT="1"/>
      <dgm:spPr/>
      <dgm:t>
        <a:bodyPr/>
        <a:lstStyle/>
        <a:p>
          <a:pPr algn="l"/>
          <a:endParaRPr lang="es-EC" sz="1500" b="1"/>
        </a:p>
      </dgm:t>
    </dgm:pt>
    <dgm:pt modelId="{BB8F26D8-8F06-459B-986E-10C7655E2132}" type="sibTrans" cxnId="{6D0A1E11-8097-45E0-A52F-53B99BBA2B5A}">
      <dgm:prSet/>
      <dgm:spPr/>
      <dgm:t>
        <a:bodyPr/>
        <a:lstStyle/>
        <a:p>
          <a:pPr algn="l"/>
          <a:endParaRPr lang="es-EC" sz="1500" b="1" dirty="0"/>
        </a:p>
      </dgm:t>
    </dgm:pt>
    <dgm:pt modelId="{E9E08E8F-CA6C-4FA9-A929-87F23191E4B3}">
      <dgm:prSet phldrT="[Texto]" custT="1"/>
      <dgm:spPr/>
      <dgm:t>
        <a:bodyPr/>
        <a:lstStyle/>
        <a:p>
          <a:pPr algn="l"/>
          <a:r>
            <a:rPr lang="es-EC" sz="1500" b="1" dirty="0" smtClean="0"/>
            <a:t>4. Estándar de operación</a:t>
          </a:r>
        </a:p>
        <a:p>
          <a:pPr algn="l"/>
          <a:r>
            <a:rPr lang="es-EC" sz="1500" b="0" dirty="0" smtClean="0"/>
            <a:t>Cumplimiento de los índices de operación, Información  al usuario y Respeto a paradas</a:t>
          </a:r>
          <a:endParaRPr lang="es-EC" sz="1500" b="0" dirty="0"/>
        </a:p>
      </dgm:t>
    </dgm:pt>
    <dgm:pt modelId="{E5E9C629-52B3-482D-B7C9-AD597C283DBE}" type="parTrans" cxnId="{6FB231E5-53E8-488F-803C-45A2F5921A07}">
      <dgm:prSet custT="1"/>
      <dgm:spPr/>
      <dgm:t>
        <a:bodyPr/>
        <a:lstStyle/>
        <a:p>
          <a:pPr algn="l"/>
          <a:endParaRPr lang="es-EC" sz="1500" b="1"/>
        </a:p>
      </dgm:t>
    </dgm:pt>
    <dgm:pt modelId="{119D8FDC-D263-4AB6-AA68-33426F7F11E9}" type="sibTrans" cxnId="{6FB231E5-53E8-488F-803C-45A2F5921A07}">
      <dgm:prSet/>
      <dgm:spPr/>
      <dgm:t>
        <a:bodyPr/>
        <a:lstStyle/>
        <a:p>
          <a:pPr algn="l"/>
          <a:endParaRPr lang="es-EC" sz="1500" b="1" dirty="0"/>
        </a:p>
      </dgm:t>
    </dgm:pt>
    <dgm:pt modelId="{4BD78ACA-4D6F-456C-BFAE-1339B84A85F1}">
      <dgm:prSet phldrT="[Texto]" custT="1"/>
      <dgm:spPr/>
      <dgm:t>
        <a:bodyPr/>
        <a:lstStyle/>
        <a:p>
          <a:pPr algn="l"/>
          <a:r>
            <a:rPr lang="es-EC" sz="1500" b="1" dirty="0" smtClean="0"/>
            <a:t>5. Estándares Ambientales</a:t>
          </a:r>
        </a:p>
        <a:p>
          <a:pPr algn="l"/>
          <a:r>
            <a:rPr lang="es-EC" sz="1500" b="0" dirty="0" smtClean="0"/>
            <a:t>Control de opacidad</a:t>
          </a:r>
          <a:endParaRPr lang="es-EC" sz="1500" b="0" dirty="0"/>
        </a:p>
      </dgm:t>
    </dgm:pt>
    <dgm:pt modelId="{B32EB0F9-D5BC-4090-B7DF-00A4538F89F7}" type="parTrans" cxnId="{4A396757-F660-4B30-9846-3C81F7F319E7}">
      <dgm:prSet custT="1"/>
      <dgm:spPr/>
      <dgm:t>
        <a:bodyPr/>
        <a:lstStyle/>
        <a:p>
          <a:pPr algn="l"/>
          <a:endParaRPr lang="es-EC" sz="1500" b="1"/>
        </a:p>
      </dgm:t>
    </dgm:pt>
    <dgm:pt modelId="{F65D182C-E43E-4625-A947-F3CFCBD65D3A}" type="sibTrans" cxnId="{4A396757-F660-4B30-9846-3C81F7F319E7}">
      <dgm:prSet/>
      <dgm:spPr/>
      <dgm:t>
        <a:bodyPr/>
        <a:lstStyle/>
        <a:p>
          <a:pPr algn="l"/>
          <a:endParaRPr lang="es-EC" sz="1500" b="1" dirty="0"/>
        </a:p>
      </dgm:t>
    </dgm:pt>
    <dgm:pt modelId="{0A6DFE30-D7DF-4D57-9540-9111C5444F68}">
      <dgm:prSet custT="1"/>
      <dgm:spPr/>
      <dgm:t>
        <a:bodyPr/>
        <a:lstStyle/>
        <a:p>
          <a:pPr algn="l"/>
          <a:r>
            <a:rPr lang="es-EC" sz="1500" b="1" smtClean="0"/>
            <a:t>2. Estado Físico de la unidad </a:t>
          </a:r>
        </a:p>
        <a:p>
          <a:pPr algn="l"/>
          <a:r>
            <a:rPr lang="es-EC" sz="1500" b="0" smtClean="0"/>
            <a:t>Unidad en excelente estado</a:t>
          </a:r>
          <a:endParaRPr lang="es-EC" sz="1500" b="0" dirty="0"/>
        </a:p>
      </dgm:t>
    </dgm:pt>
    <dgm:pt modelId="{BE50FAF8-8962-4AF5-AA4B-05D4A03C5802}" type="parTrans" cxnId="{98D74ADC-52DF-4C2D-9651-6D474597CFAD}">
      <dgm:prSet custT="1"/>
      <dgm:spPr/>
      <dgm:t>
        <a:bodyPr/>
        <a:lstStyle/>
        <a:p>
          <a:pPr algn="l"/>
          <a:endParaRPr lang="es-EC" sz="1500" b="1"/>
        </a:p>
      </dgm:t>
    </dgm:pt>
    <dgm:pt modelId="{AD7C31F4-6554-4634-87D2-D6375527C5E1}" type="sibTrans" cxnId="{98D74ADC-52DF-4C2D-9651-6D474597CFAD}">
      <dgm:prSet/>
      <dgm:spPr/>
      <dgm:t>
        <a:bodyPr/>
        <a:lstStyle/>
        <a:p>
          <a:pPr algn="l"/>
          <a:endParaRPr lang="es-EC" sz="1500" b="1" dirty="0"/>
        </a:p>
      </dgm:t>
    </dgm:pt>
    <dgm:pt modelId="{BBD7E66F-8442-4A5A-89D9-F63658263A5B}">
      <dgm:prSet phldrT="[Texto]" custT="1"/>
      <dgm:spPr/>
      <dgm:t>
        <a:bodyPr/>
        <a:lstStyle/>
        <a:p>
          <a:pPr algn="l"/>
          <a:r>
            <a:rPr lang="es-EC" sz="1500" b="1" dirty="0" smtClean="0"/>
            <a:t>1. Fortalecimiento de Caja Común (S.M.), </a:t>
          </a:r>
          <a:r>
            <a:rPr lang="es-EC" sz="1500" b="0" dirty="0" smtClean="0"/>
            <a:t>como un condicionante para acceder a las </a:t>
          </a:r>
          <a:r>
            <a:rPr lang="es-EC" sz="1500" b="0" dirty="0" err="1" smtClean="0"/>
            <a:t>ficalizaciones</a:t>
          </a:r>
          <a:endParaRPr lang="es-EC" sz="1500" b="0" dirty="0"/>
        </a:p>
      </dgm:t>
    </dgm:pt>
    <dgm:pt modelId="{E8094095-976F-450C-B679-739EB4F10AE7}" type="parTrans" cxnId="{91F44EC1-41FF-4F05-BFF7-C12EE3B8B71D}">
      <dgm:prSet custT="1"/>
      <dgm:spPr/>
      <dgm:t>
        <a:bodyPr/>
        <a:lstStyle/>
        <a:p>
          <a:endParaRPr lang="es-EC" sz="1500"/>
        </a:p>
      </dgm:t>
    </dgm:pt>
    <dgm:pt modelId="{F1721D5A-0E36-4345-B209-26AA5B76CD9C}" type="sibTrans" cxnId="{91F44EC1-41FF-4F05-BFF7-C12EE3B8B71D}">
      <dgm:prSet/>
      <dgm:spPr/>
      <dgm:t>
        <a:bodyPr/>
        <a:lstStyle/>
        <a:p>
          <a:endParaRPr lang="es-EC" sz="1500"/>
        </a:p>
      </dgm:t>
    </dgm:pt>
    <dgm:pt modelId="{DFC123BF-890F-4E9C-8E3F-3FF2D5286EF8}" type="pres">
      <dgm:prSet presAssocID="{5E72FDBB-7CE2-4E5C-8D8B-45A6FB0838DB}" presName="Name0" presStyleCnt="0">
        <dgm:presLayoutVars>
          <dgm:chPref val="1"/>
          <dgm:dir/>
          <dgm:animOne val="branch"/>
          <dgm:animLvl val="lvl"/>
          <dgm:resizeHandles val="exact"/>
        </dgm:presLayoutVars>
      </dgm:prSet>
      <dgm:spPr/>
      <dgm:t>
        <a:bodyPr/>
        <a:lstStyle/>
        <a:p>
          <a:endParaRPr lang="es-EC"/>
        </a:p>
      </dgm:t>
    </dgm:pt>
    <dgm:pt modelId="{43C46D5D-5D10-4C0C-8761-B0F25FE94093}" type="pres">
      <dgm:prSet presAssocID="{6FDB1562-DEB8-4CA8-9CFB-36AF656CBD41}" presName="root1" presStyleCnt="0"/>
      <dgm:spPr/>
      <dgm:t>
        <a:bodyPr/>
        <a:lstStyle/>
        <a:p>
          <a:endParaRPr lang="es-EC"/>
        </a:p>
      </dgm:t>
    </dgm:pt>
    <dgm:pt modelId="{575A84FE-2838-4D25-AA75-EF98C79896C0}" type="pres">
      <dgm:prSet presAssocID="{6FDB1562-DEB8-4CA8-9CFB-36AF656CBD41}" presName="LevelOneTextNode" presStyleLbl="node0" presStyleIdx="0" presStyleCnt="1" custScaleX="57243" custScaleY="36369">
        <dgm:presLayoutVars>
          <dgm:chPref val="3"/>
        </dgm:presLayoutVars>
      </dgm:prSet>
      <dgm:spPr/>
      <dgm:t>
        <a:bodyPr/>
        <a:lstStyle/>
        <a:p>
          <a:endParaRPr lang="es-EC"/>
        </a:p>
      </dgm:t>
    </dgm:pt>
    <dgm:pt modelId="{D0E4D4E1-601C-4B70-A08F-7A96B13C063C}" type="pres">
      <dgm:prSet presAssocID="{6FDB1562-DEB8-4CA8-9CFB-36AF656CBD41}" presName="level2hierChild" presStyleCnt="0"/>
      <dgm:spPr/>
      <dgm:t>
        <a:bodyPr/>
        <a:lstStyle/>
        <a:p>
          <a:endParaRPr lang="es-EC"/>
        </a:p>
      </dgm:t>
    </dgm:pt>
    <dgm:pt modelId="{0A5789CF-43C5-4C8A-8793-76C97861DF1C}" type="pres">
      <dgm:prSet presAssocID="{E8094095-976F-450C-B679-739EB4F10AE7}" presName="conn2-1" presStyleLbl="parChTrans1D2" presStyleIdx="0" presStyleCnt="5"/>
      <dgm:spPr/>
      <dgm:t>
        <a:bodyPr/>
        <a:lstStyle/>
        <a:p>
          <a:endParaRPr lang="es-EC"/>
        </a:p>
      </dgm:t>
    </dgm:pt>
    <dgm:pt modelId="{DA5C3CFE-4903-42E8-9A94-B79E25D0B085}" type="pres">
      <dgm:prSet presAssocID="{E8094095-976F-450C-B679-739EB4F10AE7}" presName="connTx" presStyleLbl="parChTrans1D2" presStyleIdx="0" presStyleCnt="5"/>
      <dgm:spPr/>
      <dgm:t>
        <a:bodyPr/>
        <a:lstStyle/>
        <a:p>
          <a:endParaRPr lang="es-EC"/>
        </a:p>
      </dgm:t>
    </dgm:pt>
    <dgm:pt modelId="{E1B0BF1F-2A79-4D6C-894E-C53B510E065B}" type="pres">
      <dgm:prSet presAssocID="{BBD7E66F-8442-4A5A-89D9-F63658263A5B}" presName="root2" presStyleCnt="0"/>
      <dgm:spPr/>
      <dgm:t>
        <a:bodyPr/>
        <a:lstStyle/>
        <a:p>
          <a:endParaRPr lang="es-EC"/>
        </a:p>
      </dgm:t>
    </dgm:pt>
    <dgm:pt modelId="{DF904689-6EB5-4627-96FD-94C0BE6B8850}" type="pres">
      <dgm:prSet presAssocID="{BBD7E66F-8442-4A5A-89D9-F63658263A5B}" presName="LevelTwoTextNode" presStyleLbl="node2" presStyleIdx="0" presStyleCnt="5" custScaleX="110700" custScaleY="84042" custLinFactNeighborX="635" custLinFactNeighborY="-9129">
        <dgm:presLayoutVars>
          <dgm:chPref val="3"/>
        </dgm:presLayoutVars>
      </dgm:prSet>
      <dgm:spPr/>
      <dgm:t>
        <a:bodyPr/>
        <a:lstStyle/>
        <a:p>
          <a:endParaRPr lang="es-EC"/>
        </a:p>
      </dgm:t>
    </dgm:pt>
    <dgm:pt modelId="{C954E4E2-C803-475F-AF26-67687F1E1BDE}" type="pres">
      <dgm:prSet presAssocID="{BBD7E66F-8442-4A5A-89D9-F63658263A5B}" presName="level3hierChild" presStyleCnt="0"/>
      <dgm:spPr/>
      <dgm:t>
        <a:bodyPr/>
        <a:lstStyle/>
        <a:p>
          <a:endParaRPr lang="es-EC"/>
        </a:p>
      </dgm:t>
    </dgm:pt>
    <dgm:pt modelId="{3AA45106-50C5-4082-B509-D11ACC9F7473}" type="pres">
      <dgm:prSet presAssocID="{BE50FAF8-8962-4AF5-AA4B-05D4A03C5802}" presName="conn2-1" presStyleLbl="parChTrans1D2" presStyleIdx="1" presStyleCnt="5"/>
      <dgm:spPr/>
      <dgm:t>
        <a:bodyPr/>
        <a:lstStyle/>
        <a:p>
          <a:endParaRPr lang="es-EC"/>
        </a:p>
      </dgm:t>
    </dgm:pt>
    <dgm:pt modelId="{F281D3DD-AFAF-47DA-8626-31F192C29FB1}" type="pres">
      <dgm:prSet presAssocID="{BE50FAF8-8962-4AF5-AA4B-05D4A03C5802}" presName="connTx" presStyleLbl="parChTrans1D2" presStyleIdx="1" presStyleCnt="5"/>
      <dgm:spPr/>
      <dgm:t>
        <a:bodyPr/>
        <a:lstStyle/>
        <a:p>
          <a:endParaRPr lang="es-EC"/>
        </a:p>
      </dgm:t>
    </dgm:pt>
    <dgm:pt modelId="{7362CBBD-96E5-4BAB-B1F3-DAA0DED5E4F9}" type="pres">
      <dgm:prSet presAssocID="{0A6DFE30-D7DF-4D57-9540-9111C5444F68}" presName="root2" presStyleCnt="0"/>
      <dgm:spPr/>
      <dgm:t>
        <a:bodyPr/>
        <a:lstStyle/>
        <a:p>
          <a:endParaRPr lang="es-EC"/>
        </a:p>
      </dgm:t>
    </dgm:pt>
    <dgm:pt modelId="{A9F11FE5-27B7-44F2-9582-4A28640EE3D7}" type="pres">
      <dgm:prSet presAssocID="{0A6DFE30-D7DF-4D57-9540-9111C5444F68}" presName="LevelTwoTextNode" presStyleLbl="node2" presStyleIdx="1" presStyleCnt="5" custScaleX="110910" custScaleY="62294" custLinFactNeighborX="635" custLinFactNeighborY="-4011">
        <dgm:presLayoutVars>
          <dgm:chPref val="3"/>
        </dgm:presLayoutVars>
      </dgm:prSet>
      <dgm:spPr/>
      <dgm:t>
        <a:bodyPr/>
        <a:lstStyle/>
        <a:p>
          <a:endParaRPr lang="es-EC"/>
        </a:p>
      </dgm:t>
    </dgm:pt>
    <dgm:pt modelId="{9B318EDC-4481-4DB6-B491-5CF9DBD0842C}" type="pres">
      <dgm:prSet presAssocID="{0A6DFE30-D7DF-4D57-9540-9111C5444F68}" presName="level3hierChild" presStyleCnt="0"/>
      <dgm:spPr/>
      <dgm:t>
        <a:bodyPr/>
        <a:lstStyle/>
        <a:p>
          <a:endParaRPr lang="es-EC"/>
        </a:p>
      </dgm:t>
    </dgm:pt>
    <dgm:pt modelId="{1537068D-C149-467F-8373-F51A7D75DC9E}" type="pres">
      <dgm:prSet presAssocID="{30502E91-CC58-4F15-91D1-97969E0065DE}" presName="conn2-1" presStyleLbl="parChTrans1D2" presStyleIdx="2" presStyleCnt="5"/>
      <dgm:spPr/>
      <dgm:t>
        <a:bodyPr/>
        <a:lstStyle/>
        <a:p>
          <a:endParaRPr lang="es-EC"/>
        </a:p>
      </dgm:t>
    </dgm:pt>
    <dgm:pt modelId="{CA08B65D-1D37-41E6-B7EA-EBA719E43CBB}" type="pres">
      <dgm:prSet presAssocID="{30502E91-CC58-4F15-91D1-97969E0065DE}" presName="connTx" presStyleLbl="parChTrans1D2" presStyleIdx="2" presStyleCnt="5"/>
      <dgm:spPr/>
      <dgm:t>
        <a:bodyPr/>
        <a:lstStyle/>
        <a:p>
          <a:endParaRPr lang="es-EC"/>
        </a:p>
      </dgm:t>
    </dgm:pt>
    <dgm:pt modelId="{5D0238A2-20F9-4C35-85AA-F5AB7000F162}" type="pres">
      <dgm:prSet presAssocID="{64BE7558-6BBD-4903-A903-D40100D38FE5}" presName="root2" presStyleCnt="0"/>
      <dgm:spPr/>
      <dgm:t>
        <a:bodyPr/>
        <a:lstStyle/>
        <a:p>
          <a:endParaRPr lang="es-EC"/>
        </a:p>
      </dgm:t>
    </dgm:pt>
    <dgm:pt modelId="{154E918D-6CEA-42E4-A6F6-110D7CC83EC1}" type="pres">
      <dgm:prSet presAssocID="{64BE7558-6BBD-4903-A903-D40100D38FE5}" presName="LevelTwoTextNode" presStyleLbl="node2" presStyleIdx="2" presStyleCnt="5" custScaleX="125966" custScaleY="138117">
        <dgm:presLayoutVars>
          <dgm:chPref val="3"/>
        </dgm:presLayoutVars>
      </dgm:prSet>
      <dgm:spPr/>
      <dgm:t>
        <a:bodyPr/>
        <a:lstStyle/>
        <a:p>
          <a:endParaRPr lang="es-EC"/>
        </a:p>
      </dgm:t>
    </dgm:pt>
    <dgm:pt modelId="{FD58BD55-48DD-4927-8B3F-F7A69DA2C945}" type="pres">
      <dgm:prSet presAssocID="{64BE7558-6BBD-4903-A903-D40100D38FE5}" presName="level3hierChild" presStyleCnt="0"/>
      <dgm:spPr/>
      <dgm:t>
        <a:bodyPr/>
        <a:lstStyle/>
        <a:p>
          <a:endParaRPr lang="es-EC"/>
        </a:p>
      </dgm:t>
    </dgm:pt>
    <dgm:pt modelId="{1022A8F2-6BA5-41F1-B220-82128F7AEB61}" type="pres">
      <dgm:prSet presAssocID="{E5E9C629-52B3-482D-B7C9-AD597C283DBE}" presName="conn2-1" presStyleLbl="parChTrans1D2" presStyleIdx="3" presStyleCnt="5"/>
      <dgm:spPr/>
      <dgm:t>
        <a:bodyPr/>
        <a:lstStyle/>
        <a:p>
          <a:endParaRPr lang="es-EC"/>
        </a:p>
      </dgm:t>
    </dgm:pt>
    <dgm:pt modelId="{9A0EE5CC-4F13-44D7-A9EC-2AA7C95C68BE}" type="pres">
      <dgm:prSet presAssocID="{E5E9C629-52B3-482D-B7C9-AD597C283DBE}" presName="connTx" presStyleLbl="parChTrans1D2" presStyleIdx="3" presStyleCnt="5"/>
      <dgm:spPr/>
      <dgm:t>
        <a:bodyPr/>
        <a:lstStyle/>
        <a:p>
          <a:endParaRPr lang="es-EC"/>
        </a:p>
      </dgm:t>
    </dgm:pt>
    <dgm:pt modelId="{53474CCA-49C3-4987-9618-34A2AE5BAB34}" type="pres">
      <dgm:prSet presAssocID="{E9E08E8F-CA6C-4FA9-A929-87F23191E4B3}" presName="root2" presStyleCnt="0"/>
      <dgm:spPr/>
      <dgm:t>
        <a:bodyPr/>
        <a:lstStyle/>
        <a:p>
          <a:endParaRPr lang="es-EC"/>
        </a:p>
      </dgm:t>
    </dgm:pt>
    <dgm:pt modelId="{BF43C24A-0D9B-4514-A9AF-23C321953B59}" type="pres">
      <dgm:prSet presAssocID="{E9E08E8F-CA6C-4FA9-A929-87F23191E4B3}" presName="LevelTwoTextNode" presStyleLbl="node2" presStyleIdx="3" presStyleCnt="5" custScaleX="126398" custScaleY="89789">
        <dgm:presLayoutVars>
          <dgm:chPref val="3"/>
        </dgm:presLayoutVars>
      </dgm:prSet>
      <dgm:spPr/>
      <dgm:t>
        <a:bodyPr/>
        <a:lstStyle/>
        <a:p>
          <a:endParaRPr lang="es-EC"/>
        </a:p>
      </dgm:t>
    </dgm:pt>
    <dgm:pt modelId="{7FEA5503-3261-4CCA-8125-F574312F4937}" type="pres">
      <dgm:prSet presAssocID="{E9E08E8F-CA6C-4FA9-A929-87F23191E4B3}" presName="level3hierChild" presStyleCnt="0"/>
      <dgm:spPr/>
      <dgm:t>
        <a:bodyPr/>
        <a:lstStyle/>
        <a:p>
          <a:endParaRPr lang="es-EC"/>
        </a:p>
      </dgm:t>
    </dgm:pt>
    <dgm:pt modelId="{6809A86C-4CF9-49D7-A3E7-7EED45BD3A7F}" type="pres">
      <dgm:prSet presAssocID="{B32EB0F9-D5BC-4090-B7DF-00A4538F89F7}" presName="conn2-1" presStyleLbl="parChTrans1D2" presStyleIdx="4" presStyleCnt="5"/>
      <dgm:spPr/>
      <dgm:t>
        <a:bodyPr/>
        <a:lstStyle/>
        <a:p>
          <a:endParaRPr lang="es-EC"/>
        </a:p>
      </dgm:t>
    </dgm:pt>
    <dgm:pt modelId="{DEC2F990-8BCA-42E2-BE40-F7AAFB8544D9}" type="pres">
      <dgm:prSet presAssocID="{B32EB0F9-D5BC-4090-B7DF-00A4538F89F7}" presName="connTx" presStyleLbl="parChTrans1D2" presStyleIdx="4" presStyleCnt="5"/>
      <dgm:spPr/>
      <dgm:t>
        <a:bodyPr/>
        <a:lstStyle/>
        <a:p>
          <a:endParaRPr lang="es-EC"/>
        </a:p>
      </dgm:t>
    </dgm:pt>
    <dgm:pt modelId="{16C366D2-907D-4806-805D-6133B8560E97}" type="pres">
      <dgm:prSet presAssocID="{4BD78ACA-4D6F-456C-BFAE-1339B84A85F1}" presName="root2" presStyleCnt="0"/>
      <dgm:spPr/>
      <dgm:t>
        <a:bodyPr/>
        <a:lstStyle/>
        <a:p>
          <a:endParaRPr lang="es-EC"/>
        </a:p>
      </dgm:t>
    </dgm:pt>
    <dgm:pt modelId="{ABDE2BFD-15D9-4AD0-B1BF-EE477B14146E}" type="pres">
      <dgm:prSet presAssocID="{4BD78ACA-4D6F-456C-BFAE-1339B84A85F1}" presName="LevelTwoTextNode" presStyleLbl="node2" presStyleIdx="4" presStyleCnt="5" custScaleX="112369" custScaleY="60625">
        <dgm:presLayoutVars>
          <dgm:chPref val="3"/>
        </dgm:presLayoutVars>
      </dgm:prSet>
      <dgm:spPr/>
      <dgm:t>
        <a:bodyPr/>
        <a:lstStyle/>
        <a:p>
          <a:endParaRPr lang="es-EC"/>
        </a:p>
      </dgm:t>
    </dgm:pt>
    <dgm:pt modelId="{F3A52C78-2670-4C9A-8341-46D6217B4D99}" type="pres">
      <dgm:prSet presAssocID="{4BD78ACA-4D6F-456C-BFAE-1339B84A85F1}" presName="level3hierChild" presStyleCnt="0"/>
      <dgm:spPr/>
      <dgm:t>
        <a:bodyPr/>
        <a:lstStyle/>
        <a:p>
          <a:endParaRPr lang="es-EC"/>
        </a:p>
      </dgm:t>
    </dgm:pt>
  </dgm:ptLst>
  <dgm:cxnLst>
    <dgm:cxn modelId="{CB7FCE91-3D47-49D7-8764-316D9806A028}" type="presOf" srcId="{BBD7E66F-8442-4A5A-89D9-F63658263A5B}" destId="{DF904689-6EB5-4627-96FD-94C0BE6B8850}" srcOrd="0" destOrd="0" presId="urn:microsoft.com/office/officeart/2008/layout/HorizontalMultiLevelHierarchy"/>
    <dgm:cxn modelId="{6FB231E5-53E8-488F-803C-45A2F5921A07}" srcId="{6FDB1562-DEB8-4CA8-9CFB-36AF656CBD41}" destId="{E9E08E8F-CA6C-4FA9-A929-87F23191E4B3}" srcOrd="3" destOrd="0" parTransId="{E5E9C629-52B3-482D-B7C9-AD597C283DBE}" sibTransId="{119D8FDC-D263-4AB6-AA68-33426F7F11E9}"/>
    <dgm:cxn modelId="{98D74ADC-52DF-4C2D-9651-6D474597CFAD}" srcId="{6FDB1562-DEB8-4CA8-9CFB-36AF656CBD41}" destId="{0A6DFE30-D7DF-4D57-9540-9111C5444F68}" srcOrd="1" destOrd="0" parTransId="{BE50FAF8-8962-4AF5-AA4B-05D4A03C5802}" sibTransId="{AD7C31F4-6554-4634-87D2-D6375527C5E1}"/>
    <dgm:cxn modelId="{73CDB7C3-003E-464A-86E3-1B494003A1B6}" type="presOf" srcId="{B32EB0F9-D5BC-4090-B7DF-00A4538F89F7}" destId="{DEC2F990-8BCA-42E2-BE40-F7AAFB8544D9}" srcOrd="1" destOrd="0" presId="urn:microsoft.com/office/officeart/2008/layout/HorizontalMultiLevelHierarchy"/>
    <dgm:cxn modelId="{11C1642C-F035-44EA-8CE2-7FAF5EF927BB}" type="presOf" srcId="{30502E91-CC58-4F15-91D1-97969E0065DE}" destId="{CA08B65D-1D37-41E6-B7EA-EBA719E43CBB}" srcOrd="1" destOrd="0" presId="urn:microsoft.com/office/officeart/2008/layout/HorizontalMultiLevelHierarchy"/>
    <dgm:cxn modelId="{EABD23D2-1D7B-4837-8C6E-CFDE74FD6A27}" type="presOf" srcId="{E8094095-976F-450C-B679-739EB4F10AE7}" destId="{0A5789CF-43C5-4C8A-8793-76C97861DF1C}" srcOrd="0" destOrd="0" presId="urn:microsoft.com/office/officeart/2008/layout/HorizontalMultiLevelHierarchy"/>
    <dgm:cxn modelId="{7E1E930A-18B2-4420-A8C7-5D428E9E4614}" type="presOf" srcId="{E8094095-976F-450C-B679-739EB4F10AE7}" destId="{DA5C3CFE-4903-42E8-9A94-B79E25D0B085}" srcOrd="1" destOrd="0" presId="urn:microsoft.com/office/officeart/2008/layout/HorizontalMultiLevelHierarchy"/>
    <dgm:cxn modelId="{4A396757-F660-4B30-9846-3C81F7F319E7}" srcId="{6FDB1562-DEB8-4CA8-9CFB-36AF656CBD41}" destId="{4BD78ACA-4D6F-456C-BFAE-1339B84A85F1}" srcOrd="4" destOrd="0" parTransId="{B32EB0F9-D5BC-4090-B7DF-00A4538F89F7}" sibTransId="{F65D182C-E43E-4625-A947-F3CFCBD65D3A}"/>
    <dgm:cxn modelId="{E3426621-2FE7-4763-B806-4AADB79E210F}" type="presOf" srcId="{4BD78ACA-4D6F-456C-BFAE-1339B84A85F1}" destId="{ABDE2BFD-15D9-4AD0-B1BF-EE477B14146E}" srcOrd="0" destOrd="0" presId="urn:microsoft.com/office/officeart/2008/layout/HorizontalMultiLevelHierarchy"/>
    <dgm:cxn modelId="{F80D7ED8-7978-4471-870F-A8698F8DC629}" type="presOf" srcId="{B32EB0F9-D5BC-4090-B7DF-00A4538F89F7}" destId="{6809A86C-4CF9-49D7-A3E7-7EED45BD3A7F}" srcOrd="0" destOrd="0" presId="urn:microsoft.com/office/officeart/2008/layout/HorizontalMultiLevelHierarchy"/>
    <dgm:cxn modelId="{6DCA2C5B-C8A4-46DE-ACBC-39CE52F2F61E}" type="presOf" srcId="{5E72FDBB-7CE2-4E5C-8D8B-45A6FB0838DB}" destId="{DFC123BF-890F-4E9C-8E3F-3FF2D5286EF8}" srcOrd="0" destOrd="0" presId="urn:microsoft.com/office/officeart/2008/layout/HorizontalMultiLevelHierarchy"/>
    <dgm:cxn modelId="{D75639C1-2199-421D-8A6A-430BA1CD29A1}" type="presOf" srcId="{E5E9C629-52B3-482D-B7C9-AD597C283DBE}" destId="{1022A8F2-6BA5-41F1-B220-82128F7AEB61}" srcOrd="0" destOrd="0" presId="urn:microsoft.com/office/officeart/2008/layout/HorizontalMultiLevelHierarchy"/>
    <dgm:cxn modelId="{AD93BCE4-FD66-4788-837D-95CEA044158E}" type="presOf" srcId="{6FDB1562-DEB8-4CA8-9CFB-36AF656CBD41}" destId="{575A84FE-2838-4D25-AA75-EF98C79896C0}" srcOrd="0" destOrd="0" presId="urn:microsoft.com/office/officeart/2008/layout/HorizontalMultiLevelHierarchy"/>
    <dgm:cxn modelId="{837B4BD5-8AE4-4B10-BD24-6E01A189CF88}" srcId="{5E72FDBB-7CE2-4E5C-8D8B-45A6FB0838DB}" destId="{6FDB1562-DEB8-4CA8-9CFB-36AF656CBD41}" srcOrd="0" destOrd="0" parTransId="{961CF113-52D1-498B-9CB6-92F3469E0497}" sibTransId="{9221E4C5-2524-463E-A392-B21E490DD84D}"/>
    <dgm:cxn modelId="{77658BD8-4625-45A4-AADF-EF3CFB0FCA6B}" type="presOf" srcId="{E9E08E8F-CA6C-4FA9-A929-87F23191E4B3}" destId="{BF43C24A-0D9B-4514-A9AF-23C321953B59}" srcOrd="0" destOrd="0" presId="urn:microsoft.com/office/officeart/2008/layout/HorizontalMultiLevelHierarchy"/>
    <dgm:cxn modelId="{91F44EC1-41FF-4F05-BFF7-C12EE3B8B71D}" srcId="{6FDB1562-DEB8-4CA8-9CFB-36AF656CBD41}" destId="{BBD7E66F-8442-4A5A-89D9-F63658263A5B}" srcOrd="0" destOrd="0" parTransId="{E8094095-976F-450C-B679-739EB4F10AE7}" sibTransId="{F1721D5A-0E36-4345-B209-26AA5B76CD9C}"/>
    <dgm:cxn modelId="{B300495C-9C14-4102-8FAF-0AE14AC8A9BE}" type="presOf" srcId="{BE50FAF8-8962-4AF5-AA4B-05D4A03C5802}" destId="{F281D3DD-AFAF-47DA-8626-31F192C29FB1}" srcOrd="1" destOrd="0" presId="urn:microsoft.com/office/officeart/2008/layout/HorizontalMultiLevelHierarchy"/>
    <dgm:cxn modelId="{3F9F5431-0392-4555-93F7-5DDEA6700A36}" type="presOf" srcId="{BE50FAF8-8962-4AF5-AA4B-05D4A03C5802}" destId="{3AA45106-50C5-4082-B509-D11ACC9F7473}" srcOrd="0" destOrd="0" presId="urn:microsoft.com/office/officeart/2008/layout/HorizontalMultiLevelHierarchy"/>
    <dgm:cxn modelId="{B7F26CC2-D34C-43DF-A4F9-C48EDA799D45}" type="presOf" srcId="{64BE7558-6BBD-4903-A903-D40100D38FE5}" destId="{154E918D-6CEA-42E4-A6F6-110D7CC83EC1}" srcOrd="0" destOrd="0" presId="urn:microsoft.com/office/officeart/2008/layout/HorizontalMultiLevelHierarchy"/>
    <dgm:cxn modelId="{80ECE268-853A-47A7-98EF-DB588887A5D4}" type="presOf" srcId="{E5E9C629-52B3-482D-B7C9-AD597C283DBE}" destId="{9A0EE5CC-4F13-44D7-A9EC-2AA7C95C68BE}" srcOrd="1" destOrd="0" presId="urn:microsoft.com/office/officeart/2008/layout/HorizontalMultiLevelHierarchy"/>
    <dgm:cxn modelId="{6D0A1E11-8097-45E0-A52F-53B99BBA2B5A}" srcId="{6FDB1562-DEB8-4CA8-9CFB-36AF656CBD41}" destId="{64BE7558-6BBD-4903-A903-D40100D38FE5}" srcOrd="2" destOrd="0" parTransId="{30502E91-CC58-4F15-91D1-97969E0065DE}" sibTransId="{BB8F26D8-8F06-459B-986E-10C7655E2132}"/>
    <dgm:cxn modelId="{5F9DC0AD-51E7-44D0-ABF7-81E5112BF689}" type="presOf" srcId="{0A6DFE30-D7DF-4D57-9540-9111C5444F68}" destId="{A9F11FE5-27B7-44F2-9582-4A28640EE3D7}" srcOrd="0" destOrd="0" presId="urn:microsoft.com/office/officeart/2008/layout/HorizontalMultiLevelHierarchy"/>
    <dgm:cxn modelId="{2E46F61F-B3EA-427D-99F6-E69EF405498D}" type="presOf" srcId="{30502E91-CC58-4F15-91D1-97969E0065DE}" destId="{1537068D-C149-467F-8373-F51A7D75DC9E}" srcOrd="0" destOrd="0" presId="urn:microsoft.com/office/officeart/2008/layout/HorizontalMultiLevelHierarchy"/>
    <dgm:cxn modelId="{4CBD9735-956E-4121-9826-6F004969FD32}" type="presParOf" srcId="{DFC123BF-890F-4E9C-8E3F-3FF2D5286EF8}" destId="{43C46D5D-5D10-4C0C-8761-B0F25FE94093}" srcOrd="0" destOrd="0" presId="urn:microsoft.com/office/officeart/2008/layout/HorizontalMultiLevelHierarchy"/>
    <dgm:cxn modelId="{854D3467-E8A0-4ED5-B3D1-3D6FCBA96B57}" type="presParOf" srcId="{43C46D5D-5D10-4C0C-8761-B0F25FE94093}" destId="{575A84FE-2838-4D25-AA75-EF98C79896C0}" srcOrd="0" destOrd="0" presId="urn:microsoft.com/office/officeart/2008/layout/HorizontalMultiLevelHierarchy"/>
    <dgm:cxn modelId="{10BBEA5A-6254-4C9F-9488-0D049B42C886}" type="presParOf" srcId="{43C46D5D-5D10-4C0C-8761-B0F25FE94093}" destId="{D0E4D4E1-601C-4B70-A08F-7A96B13C063C}" srcOrd="1" destOrd="0" presId="urn:microsoft.com/office/officeart/2008/layout/HorizontalMultiLevelHierarchy"/>
    <dgm:cxn modelId="{A07FBBDB-8071-4CD5-965E-38C4EDDA51ED}" type="presParOf" srcId="{D0E4D4E1-601C-4B70-A08F-7A96B13C063C}" destId="{0A5789CF-43C5-4C8A-8793-76C97861DF1C}" srcOrd="0" destOrd="0" presId="urn:microsoft.com/office/officeart/2008/layout/HorizontalMultiLevelHierarchy"/>
    <dgm:cxn modelId="{5C55D123-960F-442B-97BA-36D0367D6CA0}" type="presParOf" srcId="{0A5789CF-43C5-4C8A-8793-76C97861DF1C}" destId="{DA5C3CFE-4903-42E8-9A94-B79E25D0B085}" srcOrd="0" destOrd="0" presId="urn:microsoft.com/office/officeart/2008/layout/HorizontalMultiLevelHierarchy"/>
    <dgm:cxn modelId="{14682DCB-5922-4105-A127-B28CD2334A1B}" type="presParOf" srcId="{D0E4D4E1-601C-4B70-A08F-7A96B13C063C}" destId="{E1B0BF1F-2A79-4D6C-894E-C53B510E065B}" srcOrd="1" destOrd="0" presId="urn:microsoft.com/office/officeart/2008/layout/HorizontalMultiLevelHierarchy"/>
    <dgm:cxn modelId="{3C5D60E1-402E-472D-AAB6-772CD5D66159}" type="presParOf" srcId="{E1B0BF1F-2A79-4D6C-894E-C53B510E065B}" destId="{DF904689-6EB5-4627-96FD-94C0BE6B8850}" srcOrd="0" destOrd="0" presId="urn:microsoft.com/office/officeart/2008/layout/HorizontalMultiLevelHierarchy"/>
    <dgm:cxn modelId="{67E708E1-EE59-4C9B-9E86-E3A6072FC150}" type="presParOf" srcId="{E1B0BF1F-2A79-4D6C-894E-C53B510E065B}" destId="{C954E4E2-C803-475F-AF26-67687F1E1BDE}" srcOrd="1" destOrd="0" presId="urn:microsoft.com/office/officeart/2008/layout/HorizontalMultiLevelHierarchy"/>
    <dgm:cxn modelId="{C13A469B-A441-4C81-AB0F-7434F47AF428}" type="presParOf" srcId="{D0E4D4E1-601C-4B70-A08F-7A96B13C063C}" destId="{3AA45106-50C5-4082-B509-D11ACC9F7473}" srcOrd="2" destOrd="0" presId="urn:microsoft.com/office/officeart/2008/layout/HorizontalMultiLevelHierarchy"/>
    <dgm:cxn modelId="{6FC8DE78-144D-4CD1-89B6-BA4E46E514D5}" type="presParOf" srcId="{3AA45106-50C5-4082-B509-D11ACC9F7473}" destId="{F281D3DD-AFAF-47DA-8626-31F192C29FB1}" srcOrd="0" destOrd="0" presId="urn:microsoft.com/office/officeart/2008/layout/HorizontalMultiLevelHierarchy"/>
    <dgm:cxn modelId="{96FFE50C-2A17-4F7A-9BDF-83C495BC7157}" type="presParOf" srcId="{D0E4D4E1-601C-4B70-A08F-7A96B13C063C}" destId="{7362CBBD-96E5-4BAB-B1F3-DAA0DED5E4F9}" srcOrd="3" destOrd="0" presId="urn:microsoft.com/office/officeart/2008/layout/HorizontalMultiLevelHierarchy"/>
    <dgm:cxn modelId="{C6D34F18-61FA-4BF6-999D-8846FC802BB4}" type="presParOf" srcId="{7362CBBD-96E5-4BAB-B1F3-DAA0DED5E4F9}" destId="{A9F11FE5-27B7-44F2-9582-4A28640EE3D7}" srcOrd="0" destOrd="0" presId="urn:microsoft.com/office/officeart/2008/layout/HorizontalMultiLevelHierarchy"/>
    <dgm:cxn modelId="{50FAB117-E52D-4368-AE18-0FD930B33308}" type="presParOf" srcId="{7362CBBD-96E5-4BAB-B1F3-DAA0DED5E4F9}" destId="{9B318EDC-4481-4DB6-B491-5CF9DBD0842C}" srcOrd="1" destOrd="0" presId="urn:microsoft.com/office/officeart/2008/layout/HorizontalMultiLevelHierarchy"/>
    <dgm:cxn modelId="{51E82A2B-C214-46C8-979E-09427DB1157D}" type="presParOf" srcId="{D0E4D4E1-601C-4B70-A08F-7A96B13C063C}" destId="{1537068D-C149-467F-8373-F51A7D75DC9E}" srcOrd="4" destOrd="0" presId="urn:microsoft.com/office/officeart/2008/layout/HorizontalMultiLevelHierarchy"/>
    <dgm:cxn modelId="{5781973A-D3F2-4FD0-97E2-F8C34F0AF466}" type="presParOf" srcId="{1537068D-C149-467F-8373-F51A7D75DC9E}" destId="{CA08B65D-1D37-41E6-B7EA-EBA719E43CBB}" srcOrd="0" destOrd="0" presId="urn:microsoft.com/office/officeart/2008/layout/HorizontalMultiLevelHierarchy"/>
    <dgm:cxn modelId="{573B445E-D86C-4088-A5B6-DAF7E16B3D10}" type="presParOf" srcId="{D0E4D4E1-601C-4B70-A08F-7A96B13C063C}" destId="{5D0238A2-20F9-4C35-85AA-F5AB7000F162}" srcOrd="5" destOrd="0" presId="urn:microsoft.com/office/officeart/2008/layout/HorizontalMultiLevelHierarchy"/>
    <dgm:cxn modelId="{4AFE50CA-1B4A-4EDB-AF1A-9C40FDDD34B3}" type="presParOf" srcId="{5D0238A2-20F9-4C35-85AA-F5AB7000F162}" destId="{154E918D-6CEA-42E4-A6F6-110D7CC83EC1}" srcOrd="0" destOrd="0" presId="urn:microsoft.com/office/officeart/2008/layout/HorizontalMultiLevelHierarchy"/>
    <dgm:cxn modelId="{705A07CB-81A1-4342-AA0E-1208DFDF34B5}" type="presParOf" srcId="{5D0238A2-20F9-4C35-85AA-F5AB7000F162}" destId="{FD58BD55-48DD-4927-8B3F-F7A69DA2C945}" srcOrd="1" destOrd="0" presId="urn:microsoft.com/office/officeart/2008/layout/HorizontalMultiLevelHierarchy"/>
    <dgm:cxn modelId="{0B7894A5-1A8E-48E7-A080-A4F065865DC7}" type="presParOf" srcId="{D0E4D4E1-601C-4B70-A08F-7A96B13C063C}" destId="{1022A8F2-6BA5-41F1-B220-82128F7AEB61}" srcOrd="6" destOrd="0" presId="urn:microsoft.com/office/officeart/2008/layout/HorizontalMultiLevelHierarchy"/>
    <dgm:cxn modelId="{42E23196-A882-43C8-9300-1E66A7500A28}" type="presParOf" srcId="{1022A8F2-6BA5-41F1-B220-82128F7AEB61}" destId="{9A0EE5CC-4F13-44D7-A9EC-2AA7C95C68BE}" srcOrd="0" destOrd="0" presId="urn:microsoft.com/office/officeart/2008/layout/HorizontalMultiLevelHierarchy"/>
    <dgm:cxn modelId="{56DCB274-1E79-49E4-8025-2FC81C2BD551}" type="presParOf" srcId="{D0E4D4E1-601C-4B70-A08F-7A96B13C063C}" destId="{53474CCA-49C3-4987-9618-34A2AE5BAB34}" srcOrd="7" destOrd="0" presId="urn:microsoft.com/office/officeart/2008/layout/HorizontalMultiLevelHierarchy"/>
    <dgm:cxn modelId="{C5EFA0A8-79C7-449D-A40D-C1C7701BE213}" type="presParOf" srcId="{53474CCA-49C3-4987-9618-34A2AE5BAB34}" destId="{BF43C24A-0D9B-4514-A9AF-23C321953B59}" srcOrd="0" destOrd="0" presId="urn:microsoft.com/office/officeart/2008/layout/HorizontalMultiLevelHierarchy"/>
    <dgm:cxn modelId="{60CB9726-C198-4DAB-8BB6-55EECE0D8A4B}" type="presParOf" srcId="{53474CCA-49C3-4987-9618-34A2AE5BAB34}" destId="{7FEA5503-3261-4CCA-8125-F574312F4937}" srcOrd="1" destOrd="0" presId="urn:microsoft.com/office/officeart/2008/layout/HorizontalMultiLevelHierarchy"/>
    <dgm:cxn modelId="{39B91E16-526D-4F0E-AF8D-907ECC74C201}" type="presParOf" srcId="{D0E4D4E1-601C-4B70-A08F-7A96B13C063C}" destId="{6809A86C-4CF9-49D7-A3E7-7EED45BD3A7F}" srcOrd="8" destOrd="0" presId="urn:microsoft.com/office/officeart/2008/layout/HorizontalMultiLevelHierarchy"/>
    <dgm:cxn modelId="{C84047C0-5861-4630-9B41-E347A8FC5583}" type="presParOf" srcId="{6809A86C-4CF9-49D7-A3E7-7EED45BD3A7F}" destId="{DEC2F990-8BCA-42E2-BE40-F7AAFB8544D9}" srcOrd="0" destOrd="0" presId="urn:microsoft.com/office/officeart/2008/layout/HorizontalMultiLevelHierarchy"/>
    <dgm:cxn modelId="{FD935B3E-D094-4B3F-9249-26B329A9EDA6}" type="presParOf" srcId="{D0E4D4E1-601C-4B70-A08F-7A96B13C063C}" destId="{16C366D2-907D-4806-805D-6133B8560E97}" srcOrd="9" destOrd="0" presId="urn:microsoft.com/office/officeart/2008/layout/HorizontalMultiLevelHierarchy"/>
    <dgm:cxn modelId="{B27B570A-0FEC-464C-A69B-B4FEF3C63A90}" type="presParOf" srcId="{16C366D2-907D-4806-805D-6133B8560E97}" destId="{ABDE2BFD-15D9-4AD0-B1BF-EE477B14146E}" srcOrd="0" destOrd="0" presId="urn:microsoft.com/office/officeart/2008/layout/HorizontalMultiLevelHierarchy"/>
    <dgm:cxn modelId="{414E8854-A7CE-4D2D-9A84-214922DE3A7B}" type="presParOf" srcId="{16C366D2-907D-4806-805D-6133B8560E97}" destId="{F3A52C78-2670-4C9A-8341-46D6217B4D9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4B9328D-6101-4DD2-9502-D7F6F3DC95F8}"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s-EC"/>
        </a:p>
      </dgm:t>
    </dgm:pt>
    <dgm:pt modelId="{4CD758AD-6E84-4D39-9EAA-7DED2834F636}">
      <dgm:prSet phldrT="[Texto]"/>
      <dgm:spPr/>
      <dgm:t>
        <a:bodyPr/>
        <a:lstStyle/>
        <a:p>
          <a:r>
            <a:rPr lang="es-EC" b="1" dirty="0" smtClean="0"/>
            <a:t>URBANOS</a:t>
          </a:r>
          <a:endParaRPr lang="es-EC" b="1" dirty="0"/>
        </a:p>
      </dgm:t>
    </dgm:pt>
    <dgm:pt modelId="{8097C935-FD8A-4328-AF47-E0E3F876BFF4}" type="parTrans" cxnId="{D52BAB83-85BF-4E55-B352-13DF3F369451}">
      <dgm:prSet/>
      <dgm:spPr/>
      <dgm:t>
        <a:bodyPr/>
        <a:lstStyle/>
        <a:p>
          <a:endParaRPr lang="es-EC"/>
        </a:p>
      </dgm:t>
    </dgm:pt>
    <dgm:pt modelId="{E2EEB9FE-EAB3-45A6-82A6-B7A70BCDCE08}" type="sibTrans" cxnId="{D52BAB83-85BF-4E55-B352-13DF3F369451}">
      <dgm:prSet/>
      <dgm:spPr/>
      <dgm:t>
        <a:bodyPr/>
        <a:lstStyle/>
        <a:p>
          <a:endParaRPr lang="es-EC"/>
        </a:p>
      </dgm:t>
    </dgm:pt>
    <dgm:pt modelId="{27C3FE78-78C5-41EF-BBAC-13F2AED9C4D3}">
      <dgm:prSet phldrT="[Texto]"/>
      <dgm:spPr/>
      <dgm:t>
        <a:bodyPr/>
        <a:lstStyle/>
        <a:p>
          <a:r>
            <a:rPr lang="es-EC" b="1" dirty="0" smtClean="0"/>
            <a:t>COMBINADOS Y RURALES</a:t>
          </a:r>
          <a:endParaRPr lang="es-EC" b="1" dirty="0"/>
        </a:p>
      </dgm:t>
    </dgm:pt>
    <dgm:pt modelId="{58DA99FC-C997-41F3-8E43-390717CE4E8C}" type="parTrans" cxnId="{253F9FA9-9849-4A2E-8BE9-A4EEF8446692}">
      <dgm:prSet/>
      <dgm:spPr/>
      <dgm:t>
        <a:bodyPr/>
        <a:lstStyle/>
        <a:p>
          <a:endParaRPr lang="es-EC"/>
        </a:p>
      </dgm:t>
    </dgm:pt>
    <dgm:pt modelId="{5B2ABA90-94A9-4B30-AFBF-A1E635EBBCE5}" type="sibTrans" cxnId="{253F9FA9-9849-4A2E-8BE9-A4EEF8446692}">
      <dgm:prSet/>
      <dgm:spPr/>
      <dgm:t>
        <a:bodyPr/>
        <a:lstStyle/>
        <a:p>
          <a:endParaRPr lang="es-EC"/>
        </a:p>
      </dgm:t>
    </dgm:pt>
    <dgm:pt modelId="{6BF4A153-6B3C-4662-9F03-E98E2D49C72B}" type="pres">
      <dgm:prSet presAssocID="{A4B9328D-6101-4DD2-9502-D7F6F3DC95F8}" presName="diagram" presStyleCnt="0">
        <dgm:presLayoutVars>
          <dgm:dir/>
        </dgm:presLayoutVars>
      </dgm:prSet>
      <dgm:spPr/>
      <dgm:t>
        <a:bodyPr/>
        <a:lstStyle/>
        <a:p>
          <a:endParaRPr lang="es-EC"/>
        </a:p>
      </dgm:t>
    </dgm:pt>
    <dgm:pt modelId="{2726A14C-C0CC-4993-8D5B-8649FDB7B422}" type="pres">
      <dgm:prSet presAssocID="{4CD758AD-6E84-4D39-9EAA-7DED2834F636}" presName="composite" presStyleCnt="0"/>
      <dgm:spPr/>
    </dgm:pt>
    <dgm:pt modelId="{B47169DC-A343-4683-BEE6-8E9D0FB1D53D}" type="pres">
      <dgm:prSet presAssocID="{4CD758AD-6E84-4D39-9EAA-7DED2834F636}" presName="Image" presStyleLbl="bgShp" presStyleIdx="0" presStyleCnt="2"/>
      <dgm:spPr>
        <a:blipFill rotWithShape="1">
          <a:blip xmlns:r="http://schemas.openxmlformats.org/officeDocument/2006/relationships" r:embed="rId1"/>
          <a:stretch>
            <a:fillRect/>
          </a:stretch>
        </a:blipFill>
      </dgm:spPr>
    </dgm:pt>
    <dgm:pt modelId="{0DC94887-675F-4C02-A998-E8E06674B376}" type="pres">
      <dgm:prSet presAssocID="{4CD758AD-6E84-4D39-9EAA-7DED2834F636}" presName="Parent" presStyleLbl="node0" presStyleIdx="0" presStyleCnt="2">
        <dgm:presLayoutVars>
          <dgm:bulletEnabled val="1"/>
        </dgm:presLayoutVars>
      </dgm:prSet>
      <dgm:spPr/>
      <dgm:t>
        <a:bodyPr/>
        <a:lstStyle/>
        <a:p>
          <a:endParaRPr lang="es-EC"/>
        </a:p>
      </dgm:t>
    </dgm:pt>
    <dgm:pt modelId="{8C325F7B-34D5-402C-8802-77215EE18004}" type="pres">
      <dgm:prSet presAssocID="{E2EEB9FE-EAB3-45A6-82A6-B7A70BCDCE08}" presName="sibTrans" presStyleCnt="0"/>
      <dgm:spPr/>
    </dgm:pt>
    <dgm:pt modelId="{6DB34C03-ECE3-4067-984C-02859017FF24}" type="pres">
      <dgm:prSet presAssocID="{27C3FE78-78C5-41EF-BBAC-13F2AED9C4D3}" presName="composite" presStyleCnt="0"/>
      <dgm:spPr/>
    </dgm:pt>
    <dgm:pt modelId="{D9D6A746-DB20-46C7-92D8-DBEB2DCA0AB5}" type="pres">
      <dgm:prSet presAssocID="{27C3FE78-78C5-41EF-BBAC-13F2AED9C4D3}" presName="Image" presStyleLbl="bgShp" presStyleIdx="1" presStyleCnt="2"/>
      <dgm:spPr>
        <a:blipFill rotWithShape="1">
          <a:blip xmlns:r="http://schemas.openxmlformats.org/officeDocument/2006/relationships" r:embed="rId2"/>
          <a:stretch>
            <a:fillRect/>
          </a:stretch>
        </a:blipFill>
      </dgm:spPr>
    </dgm:pt>
    <dgm:pt modelId="{F2D0A25D-374C-430C-BA81-3B22D05F5648}" type="pres">
      <dgm:prSet presAssocID="{27C3FE78-78C5-41EF-BBAC-13F2AED9C4D3}" presName="Parent" presStyleLbl="node0" presStyleIdx="1" presStyleCnt="2">
        <dgm:presLayoutVars>
          <dgm:bulletEnabled val="1"/>
        </dgm:presLayoutVars>
      </dgm:prSet>
      <dgm:spPr/>
      <dgm:t>
        <a:bodyPr/>
        <a:lstStyle/>
        <a:p>
          <a:endParaRPr lang="es-EC"/>
        </a:p>
      </dgm:t>
    </dgm:pt>
  </dgm:ptLst>
  <dgm:cxnLst>
    <dgm:cxn modelId="{D52BAB83-85BF-4E55-B352-13DF3F369451}" srcId="{A4B9328D-6101-4DD2-9502-D7F6F3DC95F8}" destId="{4CD758AD-6E84-4D39-9EAA-7DED2834F636}" srcOrd="0" destOrd="0" parTransId="{8097C935-FD8A-4328-AF47-E0E3F876BFF4}" sibTransId="{E2EEB9FE-EAB3-45A6-82A6-B7A70BCDCE08}"/>
    <dgm:cxn modelId="{253F9FA9-9849-4A2E-8BE9-A4EEF8446692}" srcId="{A4B9328D-6101-4DD2-9502-D7F6F3DC95F8}" destId="{27C3FE78-78C5-41EF-BBAC-13F2AED9C4D3}" srcOrd="1" destOrd="0" parTransId="{58DA99FC-C997-41F3-8E43-390717CE4E8C}" sibTransId="{5B2ABA90-94A9-4B30-AFBF-A1E635EBBCE5}"/>
    <dgm:cxn modelId="{1028FC97-CECE-4D18-A432-D891D22AB56B}" type="presOf" srcId="{27C3FE78-78C5-41EF-BBAC-13F2AED9C4D3}" destId="{F2D0A25D-374C-430C-BA81-3B22D05F5648}" srcOrd="0" destOrd="0" presId="urn:microsoft.com/office/officeart/2008/layout/BendingPictureCaption"/>
    <dgm:cxn modelId="{CCC85C47-B1D5-4169-BE81-ACA6BA39B781}" type="presOf" srcId="{A4B9328D-6101-4DD2-9502-D7F6F3DC95F8}" destId="{6BF4A153-6B3C-4662-9F03-E98E2D49C72B}" srcOrd="0" destOrd="0" presId="urn:microsoft.com/office/officeart/2008/layout/BendingPictureCaption"/>
    <dgm:cxn modelId="{7E67F91F-07A8-4A40-922B-5A9DB546A795}" type="presOf" srcId="{4CD758AD-6E84-4D39-9EAA-7DED2834F636}" destId="{0DC94887-675F-4C02-A998-E8E06674B376}" srcOrd="0" destOrd="0" presId="urn:microsoft.com/office/officeart/2008/layout/BendingPictureCaption"/>
    <dgm:cxn modelId="{460335BB-FD84-4C62-8435-E77ED0BDA8F4}" type="presParOf" srcId="{6BF4A153-6B3C-4662-9F03-E98E2D49C72B}" destId="{2726A14C-C0CC-4993-8D5B-8649FDB7B422}" srcOrd="0" destOrd="0" presId="urn:microsoft.com/office/officeart/2008/layout/BendingPictureCaption"/>
    <dgm:cxn modelId="{69B34E0E-4DF3-48EF-96FB-1E643E34B984}" type="presParOf" srcId="{2726A14C-C0CC-4993-8D5B-8649FDB7B422}" destId="{B47169DC-A343-4683-BEE6-8E9D0FB1D53D}" srcOrd="0" destOrd="0" presId="urn:microsoft.com/office/officeart/2008/layout/BendingPictureCaption"/>
    <dgm:cxn modelId="{AC147012-BBFB-4898-B89B-43B6241B6EAF}" type="presParOf" srcId="{2726A14C-C0CC-4993-8D5B-8649FDB7B422}" destId="{0DC94887-675F-4C02-A998-E8E06674B376}" srcOrd="1" destOrd="0" presId="urn:microsoft.com/office/officeart/2008/layout/BendingPictureCaption"/>
    <dgm:cxn modelId="{CC24C7DF-5DE2-4327-8077-CFD11566B0A9}" type="presParOf" srcId="{6BF4A153-6B3C-4662-9F03-E98E2D49C72B}" destId="{8C325F7B-34D5-402C-8802-77215EE18004}" srcOrd="1" destOrd="0" presId="urn:microsoft.com/office/officeart/2008/layout/BendingPictureCaption"/>
    <dgm:cxn modelId="{83C17CF3-3B01-4F6A-B396-E1AFF063704D}" type="presParOf" srcId="{6BF4A153-6B3C-4662-9F03-E98E2D49C72B}" destId="{6DB34C03-ECE3-4067-984C-02859017FF24}" srcOrd="2" destOrd="0" presId="urn:microsoft.com/office/officeart/2008/layout/BendingPictureCaption"/>
    <dgm:cxn modelId="{4CD90BC1-B91A-4553-8290-A130CAA36A0D}" type="presParOf" srcId="{6DB34C03-ECE3-4067-984C-02859017FF24}" destId="{D9D6A746-DB20-46C7-92D8-DBEB2DCA0AB5}" srcOrd="0" destOrd="0" presId="urn:microsoft.com/office/officeart/2008/layout/BendingPictureCaption"/>
    <dgm:cxn modelId="{A8096AC8-68A7-4C19-86E2-01701FD4C6E7}" type="presParOf" srcId="{6DB34C03-ECE3-4067-984C-02859017FF24}" destId="{F2D0A25D-374C-430C-BA81-3B22D05F5648}" srcOrd="1" destOrd="0" presId="urn:microsoft.com/office/officeart/2008/layout/BendingPictureCapti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9AA6B58-C76C-0042-97B9-039092D18744}" type="doc">
      <dgm:prSet loTypeId="urn:microsoft.com/office/officeart/2005/8/layout/vList2" loCatId="" qsTypeId="urn:microsoft.com/office/officeart/2005/8/quickstyle/simple2" qsCatId="simple" csTypeId="urn:microsoft.com/office/officeart/2005/8/colors/accent0_2" csCatId="mainScheme" phldr="1"/>
      <dgm:spPr/>
      <dgm:t>
        <a:bodyPr/>
        <a:lstStyle/>
        <a:p>
          <a:endParaRPr lang="es-ES"/>
        </a:p>
      </dgm:t>
    </dgm:pt>
    <dgm:pt modelId="{2A306842-CE5B-A24A-918D-58555F972A3B}">
      <dgm:prSet phldrT="[Texto]" custT="1"/>
      <dgm:spPr/>
      <dgm:t>
        <a:bodyPr/>
        <a:lstStyle/>
        <a:p>
          <a:r>
            <a:rPr lang="es-ES" sz="1600" b="1" i="1" dirty="0" smtClean="0">
              <a:solidFill>
                <a:srgbClr val="002060"/>
              </a:solidFill>
            </a:rPr>
            <a:t>VALOR MENSUAL A PAGAR </a:t>
          </a:r>
          <a:endParaRPr lang="es-ES" sz="1600" b="1" i="1" dirty="0">
            <a:solidFill>
              <a:srgbClr val="002060"/>
            </a:solidFill>
          </a:endParaRPr>
        </a:p>
      </dgm:t>
    </dgm:pt>
    <dgm:pt modelId="{40C841E1-5E03-CF43-80F4-00ED54965F1A}" type="parTrans" cxnId="{FB066FE1-FBDC-2748-81CD-CD75C11E8F9C}">
      <dgm:prSet/>
      <dgm:spPr/>
      <dgm:t>
        <a:bodyPr/>
        <a:lstStyle/>
        <a:p>
          <a:endParaRPr lang="es-ES" sz="1800"/>
        </a:p>
      </dgm:t>
    </dgm:pt>
    <dgm:pt modelId="{294758D4-E745-3340-A89C-B72E527E54CC}" type="sibTrans" cxnId="{FB066FE1-FBDC-2748-81CD-CD75C11E8F9C}">
      <dgm:prSet/>
      <dgm:spPr/>
      <dgm:t>
        <a:bodyPr/>
        <a:lstStyle/>
        <a:p>
          <a:endParaRPr lang="es-ES" sz="1800"/>
        </a:p>
      </dgm:t>
    </dgm:pt>
    <dgm:pt modelId="{DCC3DF08-DFED-4E4B-ADE5-ECE6DC6D9914}">
      <dgm:prSet phldrT="[Texto]" custT="1"/>
      <dgm:spPr/>
      <dgm:t>
        <a:bodyPr/>
        <a:lstStyle/>
        <a:p>
          <a:r>
            <a:rPr lang="es-ES" sz="1600" b="1" i="1" dirty="0" smtClean="0">
              <a:solidFill>
                <a:srgbClr val="002060"/>
              </a:solidFill>
            </a:rPr>
            <a:t>PLAZO DEL PROYECTO</a:t>
          </a:r>
          <a:endParaRPr lang="es-ES" sz="1600" b="1" i="1" dirty="0">
            <a:solidFill>
              <a:srgbClr val="002060"/>
            </a:solidFill>
          </a:endParaRPr>
        </a:p>
      </dgm:t>
    </dgm:pt>
    <dgm:pt modelId="{425F3839-2BB7-DF42-96F2-2AA7EF0E4977}" type="parTrans" cxnId="{D9A5EEB2-B1C6-2149-8BA0-17C63A0A2A46}">
      <dgm:prSet/>
      <dgm:spPr/>
      <dgm:t>
        <a:bodyPr/>
        <a:lstStyle/>
        <a:p>
          <a:endParaRPr lang="es-ES" sz="1800"/>
        </a:p>
      </dgm:t>
    </dgm:pt>
    <dgm:pt modelId="{219A92CE-800D-2A4C-A772-8001D970F5A3}" type="sibTrans" cxnId="{D9A5EEB2-B1C6-2149-8BA0-17C63A0A2A46}">
      <dgm:prSet/>
      <dgm:spPr/>
      <dgm:t>
        <a:bodyPr/>
        <a:lstStyle/>
        <a:p>
          <a:endParaRPr lang="es-ES" sz="1800"/>
        </a:p>
      </dgm:t>
    </dgm:pt>
    <dgm:pt modelId="{F99CB452-F9E1-4F72-A184-C03A084D4162}">
      <dgm:prSet phldrT="[Texto]" custT="1"/>
      <dgm:spPr/>
      <dgm:t>
        <a:bodyPr/>
        <a:lstStyle/>
        <a:p>
          <a:endParaRPr lang="es-ES" sz="1600" dirty="0"/>
        </a:p>
      </dgm:t>
    </dgm:pt>
    <dgm:pt modelId="{468B2A7A-A039-4930-9996-4754B095168B}" type="parTrans" cxnId="{5357C76D-E4A7-468F-A26C-A5D163DED3F3}">
      <dgm:prSet/>
      <dgm:spPr/>
      <dgm:t>
        <a:bodyPr/>
        <a:lstStyle/>
        <a:p>
          <a:endParaRPr lang="es-EC" sz="1800"/>
        </a:p>
      </dgm:t>
    </dgm:pt>
    <dgm:pt modelId="{DA635738-CC3A-4A13-9B08-5906BFEAB6EA}" type="sibTrans" cxnId="{5357C76D-E4A7-468F-A26C-A5D163DED3F3}">
      <dgm:prSet/>
      <dgm:spPr/>
      <dgm:t>
        <a:bodyPr/>
        <a:lstStyle/>
        <a:p>
          <a:endParaRPr lang="es-EC" sz="1800"/>
        </a:p>
      </dgm:t>
    </dgm:pt>
    <dgm:pt modelId="{934E4A2F-C9C2-4539-A817-3257E62C7310}">
      <dgm:prSet phldrT="[Texto]" custT="1"/>
      <dgm:spPr/>
      <dgm:t>
        <a:bodyPr/>
        <a:lstStyle/>
        <a:p>
          <a:r>
            <a:rPr lang="es-ES" sz="1600" dirty="0" smtClean="0">
              <a:solidFill>
                <a:schemeClr val="tx1"/>
              </a:solidFill>
            </a:rPr>
            <a:t>Culmina en </a:t>
          </a:r>
          <a:r>
            <a:rPr lang="es-ES" sz="1600" dirty="0" smtClean="0">
              <a:solidFill>
                <a:srgbClr val="FF0000"/>
              </a:solidFill>
            </a:rPr>
            <a:t>junio del 2019</a:t>
          </a:r>
          <a:r>
            <a:rPr lang="es-ES" sz="1600" dirty="0" smtClean="0">
              <a:solidFill>
                <a:schemeClr val="tx1"/>
              </a:solidFill>
            </a:rPr>
            <a:t>, una vez que se cuente con el Sistema Integrado de Recaudo (SIR) en los </a:t>
          </a:r>
          <a:r>
            <a:rPr lang="es-ES" sz="1600" b="0" i="1" dirty="0" smtClean="0">
              <a:solidFill>
                <a:srgbClr val="002060"/>
              </a:solidFill>
            </a:rPr>
            <a:t>subsistema</a:t>
          </a:r>
          <a:r>
            <a:rPr lang="es-ES" sz="1600" dirty="0" smtClean="0">
              <a:solidFill>
                <a:schemeClr val="tx1"/>
              </a:solidFill>
            </a:rPr>
            <a:t> BRT y Metro de Quito, para su posterior integración .</a:t>
          </a:r>
          <a:endParaRPr lang="es-ES" sz="1600" dirty="0">
            <a:solidFill>
              <a:schemeClr val="tx1"/>
            </a:solidFill>
          </a:endParaRPr>
        </a:p>
      </dgm:t>
    </dgm:pt>
    <dgm:pt modelId="{B47C12B0-83BC-4235-9000-C52FEA15E321}" type="parTrans" cxnId="{778C00A0-AF12-4B46-8403-CF329BA9A22C}">
      <dgm:prSet/>
      <dgm:spPr/>
      <dgm:t>
        <a:bodyPr/>
        <a:lstStyle/>
        <a:p>
          <a:endParaRPr lang="es-EC"/>
        </a:p>
      </dgm:t>
    </dgm:pt>
    <dgm:pt modelId="{D54E743A-2466-4170-8794-03BBAD4D6BB5}" type="sibTrans" cxnId="{778C00A0-AF12-4B46-8403-CF329BA9A22C}">
      <dgm:prSet/>
      <dgm:spPr/>
      <dgm:t>
        <a:bodyPr/>
        <a:lstStyle/>
        <a:p>
          <a:endParaRPr lang="es-EC"/>
        </a:p>
      </dgm:t>
    </dgm:pt>
    <dgm:pt modelId="{1A7648CC-6C47-4B1B-86D9-32E196C73447}">
      <dgm:prSet phldrT="[Texto]" custT="1"/>
      <dgm:spPr/>
      <dgm:t>
        <a:bodyPr/>
        <a:lstStyle/>
        <a:p>
          <a:r>
            <a:rPr lang="es-ES" sz="1600" b="1" dirty="0" smtClean="0"/>
            <a:t>1.000 USD </a:t>
          </a:r>
          <a:r>
            <a:rPr lang="es-ES" sz="1600" dirty="0" smtClean="0"/>
            <a:t>mensuales a las  unidades que cumplan a cabalidad con los parámetros de calidad.</a:t>
          </a:r>
          <a:endParaRPr lang="es-ES" sz="1600" dirty="0"/>
        </a:p>
      </dgm:t>
    </dgm:pt>
    <dgm:pt modelId="{40374CED-A256-4266-AAB7-04DF3C291FE2}" type="parTrans" cxnId="{11843185-EEB3-4236-8033-86FF4DF8B9CE}">
      <dgm:prSet/>
      <dgm:spPr/>
      <dgm:t>
        <a:bodyPr/>
        <a:lstStyle/>
        <a:p>
          <a:endParaRPr lang="es-EC"/>
        </a:p>
      </dgm:t>
    </dgm:pt>
    <dgm:pt modelId="{B456812D-204D-4D26-AC6A-A3B845924A1B}" type="sibTrans" cxnId="{11843185-EEB3-4236-8033-86FF4DF8B9CE}">
      <dgm:prSet/>
      <dgm:spPr/>
      <dgm:t>
        <a:bodyPr/>
        <a:lstStyle/>
        <a:p>
          <a:endParaRPr lang="es-EC"/>
        </a:p>
      </dgm:t>
    </dgm:pt>
    <dgm:pt modelId="{0CEBB91E-2F59-4128-815D-59CEC73E9900}">
      <dgm:prSet phldrT="[Texto]" custT="1"/>
      <dgm:spPr/>
      <dgm:t>
        <a:bodyPr/>
        <a:lstStyle/>
        <a:p>
          <a:r>
            <a:rPr lang="es-ES" sz="1600" b="1" dirty="0" smtClean="0"/>
            <a:t>2.000 USD </a:t>
          </a:r>
          <a:r>
            <a:rPr lang="es-ES" sz="1600" dirty="0" smtClean="0"/>
            <a:t>mensuales a las  unidades vehiculares que generen cero emisiones (eléctricos).</a:t>
          </a:r>
          <a:endParaRPr lang="es-ES" sz="1600" dirty="0"/>
        </a:p>
      </dgm:t>
    </dgm:pt>
    <dgm:pt modelId="{D1FC8A32-5ECF-4BE6-943B-06A9C441FF87}" type="parTrans" cxnId="{358056D6-6CB0-4783-8869-B1EF271BD788}">
      <dgm:prSet/>
      <dgm:spPr/>
      <dgm:t>
        <a:bodyPr/>
        <a:lstStyle/>
        <a:p>
          <a:endParaRPr lang="es-EC"/>
        </a:p>
      </dgm:t>
    </dgm:pt>
    <dgm:pt modelId="{AA777EAF-A599-4E1D-B6B0-0EC18D7EE793}" type="sibTrans" cxnId="{358056D6-6CB0-4783-8869-B1EF271BD788}">
      <dgm:prSet/>
      <dgm:spPr/>
      <dgm:t>
        <a:bodyPr/>
        <a:lstStyle/>
        <a:p>
          <a:endParaRPr lang="es-EC"/>
        </a:p>
      </dgm:t>
    </dgm:pt>
    <dgm:pt modelId="{A927755D-8F88-4568-9057-3DBEF163AE5F}">
      <dgm:prSet phldrT="[Texto]" custT="1"/>
      <dgm:spPr/>
      <dgm:t>
        <a:bodyPr/>
        <a:lstStyle/>
        <a:p>
          <a:r>
            <a:rPr lang="es-ES" sz="1600" dirty="0" smtClean="0"/>
            <a:t>Pagos trimestrales, posterior a la calificación obtenida por los operadores: </a:t>
          </a:r>
          <a:r>
            <a:rPr lang="es-ES" sz="1600" b="1" dirty="0" smtClean="0">
              <a:solidFill>
                <a:srgbClr val="FF0000"/>
              </a:solidFill>
            </a:rPr>
            <a:t>75% y de formar progresiva a continuación</a:t>
          </a:r>
          <a:endParaRPr lang="es-ES" sz="1600" dirty="0"/>
        </a:p>
      </dgm:t>
    </dgm:pt>
    <dgm:pt modelId="{1BE9BF0F-DDA1-42FF-9268-59878B10DA0F}" type="parTrans" cxnId="{6014C32B-3FBE-494D-8FFE-26AAFA6B13B5}">
      <dgm:prSet/>
      <dgm:spPr/>
      <dgm:t>
        <a:bodyPr/>
        <a:lstStyle/>
        <a:p>
          <a:endParaRPr lang="es-EC"/>
        </a:p>
      </dgm:t>
    </dgm:pt>
    <dgm:pt modelId="{A9699158-1DFA-4E63-96E0-6E89AEF0D6F0}" type="sibTrans" cxnId="{6014C32B-3FBE-494D-8FFE-26AAFA6B13B5}">
      <dgm:prSet/>
      <dgm:spPr/>
      <dgm:t>
        <a:bodyPr/>
        <a:lstStyle/>
        <a:p>
          <a:endParaRPr lang="es-EC"/>
        </a:p>
      </dgm:t>
    </dgm:pt>
    <dgm:pt modelId="{90F66E59-4233-4962-AB57-AD39ACA9DF8A}">
      <dgm:prSet custT="1"/>
      <dgm:spPr/>
      <dgm:t>
        <a:bodyPr/>
        <a:lstStyle/>
        <a:p>
          <a:r>
            <a:rPr lang="es-EC" sz="1600" b="1" i="1" dirty="0" smtClean="0">
              <a:solidFill>
                <a:srgbClr val="002060"/>
              </a:solidFill>
            </a:rPr>
            <a:t>INCUMPLIMIENTOS</a:t>
          </a:r>
          <a:endParaRPr lang="es-EC" sz="1600" b="1" i="1" dirty="0">
            <a:solidFill>
              <a:srgbClr val="002060"/>
            </a:solidFill>
          </a:endParaRPr>
        </a:p>
      </dgm:t>
    </dgm:pt>
    <dgm:pt modelId="{83B51597-B5CD-4B9D-8FC6-53545ADF0A54}" type="parTrans" cxnId="{462336CD-310B-4C49-BCB4-0B3BECB3350E}">
      <dgm:prSet/>
      <dgm:spPr/>
      <dgm:t>
        <a:bodyPr/>
        <a:lstStyle/>
        <a:p>
          <a:endParaRPr lang="es-EC"/>
        </a:p>
      </dgm:t>
    </dgm:pt>
    <dgm:pt modelId="{E086F8CC-0621-4A34-A12E-A1738FB4DA55}" type="sibTrans" cxnId="{462336CD-310B-4C49-BCB4-0B3BECB3350E}">
      <dgm:prSet/>
      <dgm:spPr/>
      <dgm:t>
        <a:bodyPr/>
        <a:lstStyle/>
        <a:p>
          <a:endParaRPr lang="es-EC"/>
        </a:p>
      </dgm:t>
    </dgm:pt>
    <dgm:pt modelId="{0082F37D-244C-4CDC-960B-151932CAC7D5}">
      <dgm:prSet phldrT="[Texto]" custT="1"/>
      <dgm:spPr/>
      <dgm:t>
        <a:bodyPr/>
        <a:lstStyle/>
        <a:p>
          <a:endParaRPr lang="es-ES" sz="1600" dirty="0"/>
        </a:p>
      </dgm:t>
    </dgm:pt>
    <dgm:pt modelId="{97E23116-C70F-429B-B4FB-51BCB55DC940}" type="parTrans" cxnId="{01B0F4AD-3D0A-4FC6-9CF1-16566036ED18}">
      <dgm:prSet/>
      <dgm:spPr/>
      <dgm:t>
        <a:bodyPr/>
        <a:lstStyle/>
        <a:p>
          <a:endParaRPr lang="es-EC"/>
        </a:p>
      </dgm:t>
    </dgm:pt>
    <dgm:pt modelId="{91BBBC25-68CC-44C3-B2EC-95223B7B6E10}" type="sibTrans" cxnId="{01B0F4AD-3D0A-4FC6-9CF1-16566036ED18}">
      <dgm:prSet/>
      <dgm:spPr/>
      <dgm:t>
        <a:bodyPr/>
        <a:lstStyle/>
        <a:p>
          <a:endParaRPr lang="es-EC"/>
        </a:p>
      </dgm:t>
    </dgm:pt>
    <dgm:pt modelId="{7E605B52-780C-4208-B938-141804416643}">
      <dgm:prSet custT="1"/>
      <dgm:spPr/>
      <dgm:t>
        <a:bodyPr/>
        <a:lstStyle/>
        <a:p>
          <a:r>
            <a:rPr lang="es-EC" sz="1600" b="0" i="0" dirty="0" smtClean="0">
              <a:solidFill>
                <a:schemeClr val="tx1"/>
              </a:solidFill>
            </a:rPr>
            <a:t>Sanciones administrativas por la no implementación de mejoras</a:t>
          </a:r>
          <a:r>
            <a:rPr lang="es-EC" sz="1600" b="1" i="0" dirty="0" smtClean="0">
              <a:solidFill>
                <a:schemeClr val="tx1"/>
              </a:solidFill>
            </a:rPr>
            <a:t>.</a:t>
          </a:r>
          <a:endParaRPr lang="es-EC" sz="1600" b="1" i="0" dirty="0">
            <a:solidFill>
              <a:schemeClr val="tx1"/>
            </a:solidFill>
          </a:endParaRPr>
        </a:p>
      </dgm:t>
    </dgm:pt>
    <dgm:pt modelId="{274DA24A-DBFB-4D7D-AEC7-09692D7261F8}" type="parTrans" cxnId="{6ACAFD5F-8D72-4FC7-9B3B-7CA365F33231}">
      <dgm:prSet/>
      <dgm:spPr/>
      <dgm:t>
        <a:bodyPr/>
        <a:lstStyle/>
        <a:p>
          <a:endParaRPr lang="es-EC"/>
        </a:p>
      </dgm:t>
    </dgm:pt>
    <dgm:pt modelId="{49D0D512-0677-484B-9E17-29298CF189C8}" type="sibTrans" cxnId="{6ACAFD5F-8D72-4FC7-9B3B-7CA365F33231}">
      <dgm:prSet/>
      <dgm:spPr/>
      <dgm:t>
        <a:bodyPr/>
        <a:lstStyle/>
        <a:p>
          <a:endParaRPr lang="es-EC"/>
        </a:p>
      </dgm:t>
    </dgm:pt>
    <dgm:pt modelId="{4240A4C0-2BA0-416A-A82B-4459D2CA080F}">
      <dgm:prSet custT="1"/>
      <dgm:spPr/>
      <dgm:t>
        <a:bodyPr/>
        <a:lstStyle/>
        <a:p>
          <a:endParaRPr lang="es-EC" sz="1600" b="0" i="1" dirty="0">
            <a:solidFill>
              <a:srgbClr val="002060"/>
            </a:solidFill>
          </a:endParaRPr>
        </a:p>
      </dgm:t>
    </dgm:pt>
    <dgm:pt modelId="{D8DFB1AF-FF45-4884-8F92-C544D255BF61}" type="parTrans" cxnId="{303BE245-D874-4AE0-B07D-87C2B8D190D2}">
      <dgm:prSet/>
      <dgm:spPr/>
      <dgm:t>
        <a:bodyPr/>
        <a:lstStyle/>
        <a:p>
          <a:endParaRPr lang="es-EC"/>
        </a:p>
      </dgm:t>
    </dgm:pt>
    <dgm:pt modelId="{DE148701-AA93-4951-AB06-4DD316CB0731}" type="sibTrans" cxnId="{303BE245-D874-4AE0-B07D-87C2B8D190D2}">
      <dgm:prSet/>
      <dgm:spPr/>
      <dgm:t>
        <a:bodyPr/>
        <a:lstStyle/>
        <a:p>
          <a:endParaRPr lang="es-EC"/>
        </a:p>
      </dgm:t>
    </dgm:pt>
    <dgm:pt modelId="{396E4038-C9C6-6B4B-8438-458CE3BCC258}" type="pres">
      <dgm:prSet presAssocID="{69AA6B58-C76C-0042-97B9-039092D18744}" presName="linear" presStyleCnt="0">
        <dgm:presLayoutVars>
          <dgm:animLvl val="lvl"/>
          <dgm:resizeHandles val="exact"/>
        </dgm:presLayoutVars>
      </dgm:prSet>
      <dgm:spPr/>
      <dgm:t>
        <a:bodyPr/>
        <a:lstStyle/>
        <a:p>
          <a:endParaRPr lang="es-EC"/>
        </a:p>
      </dgm:t>
    </dgm:pt>
    <dgm:pt modelId="{337C8629-17A9-7B42-B114-ADC1C1ABAA77}" type="pres">
      <dgm:prSet presAssocID="{2A306842-CE5B-A24A-918D-58555F972A3B}" presName="parentText" presStyleLbl="node1" presStyleIdx="0" presStyleCnt="3" custScaleX="68495" custScaleY="48503" custLinFactNeighborX="-32572" custLinFactNeighborY="11867">
        <dgm:presLayoutVars>
          <dgm:chMax val="0"/>
          <dgm:bulletEnabled val="1"/>
        </dgm:presLayoutVars>
      </dgm:prSet>
      <dgm:spPr/>
      <dgm:t>
        <a:bodyPr/>
        <a:lstStyle/>
        <a:p>
          <a:endParaRPr lang="es-ES"/>
        </a:p>
      </dgm:t>
    </dgm:pt>
    <dgm:pt modelId="{8F8813E3-FA0C-DE45-838B-0AB2A895AC39}" type="pres">
      <dgm:prSet presAssocID="{2A306842-CE5B-A24A-918D-58555F972A3B}" presName="childText" presStyleLbl="revTx" presStyleIdx="0" presStyleCnt="3" custLinFactNeighborY="2760">
        <dgm:presLayoutVars>
          <dgm:bulletEnabled val="1"/>
        </dgm:presLayoutVars>
      </dgm:prSet>
      <dgm:spPr/>
      <dgm:t>
        <a:bodyPr/>
        <a:lstStyle/>
        <a:p>
          <a:endParaRPr lang="es-ES"/>
        </a:p>
      </dgm:t>
    </dgm:pt>
    <dgm:pt modelId="{B66020FE-C19C-1448-8C68-E2EB51AC34D2}" type="pres">
      <dgm:prSet presAssocID="{DCC3DF08-DFED-4E4B-ADE5-ECE6DC6D9914}" presName="parentText" presStyleLbl="node1" presStyleIdx="1" presStyleCnt="3" custScaleX="68495" custScaleY="48503" custLinFactNeighborX="-15866" custLinFactNeighborY="25539">
        <dgm:presLayoutVars>
          <dgm:chMax val="0"/>
          <dgm:bulletEnabled val="1"/>
        </dgm:presLayoutVars>
      </dgm:prSet>
      <dgm:spPr/>
      <dgm:t>
        <a:bodyPr/>
        <a:lstStyle/>
        <a:p>
          <a:endParaRPr lang="es-EC"/>
        </a:p>
      </dgm:t>
    </dgm:pt>
    <dgm:pt modelId="{C9C84565-0C72-C84E-A4B6-4070BC1E1BA1}" type="pres">
      <dgm:prSet presAssocID="{DCC3DF08-DFED-4E4B-ADE5-ECE6DC6D9914}" presName="childText" presStyleLbl="revTx" presStyleIdx="1" presStyleCnt="3" custLinFactNeighborY="3346">
        <dgm:presLayoutVars>
          <dgm:bulletEnabled val="1"/>
        </dgm:presLayoutVars>
      </dgm:prSet>
      <dgm:spPr/>
      <dgm:t>
        <a:bodyPr/>
        <a:lstStyle/>
        <a:p>
          <a:endParaRPr lang="es-ES"/>
        </a:p>
      </dgm:t>
    </dgm:pt>
    <dgm:pt modelId="{99E32E69-2785-4D03-9F01-4D0DFF3AC17F}" type="pres">
      <dgm:prSet presAssocID="{90F66E59-4233-4962-AB57-AD39ACA9DF8A}" presName="parentText" presStyleLbl="node1" presStyleIdx="2" presStyleCnt="3" custScaleY="44907">
        <dgm:presLayoutVars>
          <dgm:chMax val="0"/>
          <dgm:bulletEnabled val="1"/>
        </dgm:presLayoutVars>
      </dgm:prSet>
      <dgm:spPr/>
      <dgm:t>
        <a:bodyPr/>
        <a:lstStyle/>
        <a:p>
          <a:endParaRPr lang="es-EC"/>
        </a:p>
      </dgm:t>
    </dgm:pt>
    <dgm:pt modelId="{D9937EFE-022A-443E-AA84-4871EEED6280}" type="pres">
      <dgm:prSet presAssocID="{90F66E59-4233-4962-AB57-AD39ACA9DF8A}" presName="childText" presStyleLbl="revTx" presStyleIdx="2" presStyleCnt="3">
        <dgm:presLayoutVars>
          <dgm:bulletEnabled val="1"/>
        </dgm:presLayoutVars>
      </dgm:prSet>
      <dgm:spPr/>
      <dgm:t>
        <a:bodyPr/>
        <a:lstStyle/>
        <a:p>
          <a:endParaRPr lang="es-EC"/>
        </a:p>
      </dgm:t>
    </dgm:pt>
  </dgm:ptLst>
  <dgm:cxnLst>
    <dgm:cxn modelId="{58E01B4D-FDFE-4DC7-AFDB-6C6EBB78A9BE}" type="presOf" srcId="{90F66E59-4233-4962-AB57-AD39ACA9DF8A}" destId="{99E32E69-2785-4D03-9F01-4D0DFF3AC17F}" srcOrd="0" destOrd="0" presId="urn:microsoft.com/office/officeart/2005/8/layout/vList2"/>
    <dgm:cxn modelId="{358056D6-6CB0-4783-8869-B1EF271BD788}" srcId="{2A306842-CE5B-A24A-918D-58555F972A3B}" destId="{0CEBB91E-2F59-4128-815D-59CEC73E9900}" srcOrd="3" destOrd="0" parTransId="{D1FC8A32-5ECF-4BE6-943B-06A9C441FF87}" sibTransId="{AA777EAF-A599-4E1D-B6B0-0EC18D7EE793}"/>
    <dgm:cxn modelId="{D9A5EEB2-B1C6-2149-8BA0-17C63A0A2A46}" srcId="{69AA6B58-C76C-0042-97B9-039092D18744}" destId="{DCC3DF08-DFED-4E4B-ADE5-ECE6DC6D9914}" srcOrd="1" destOrd="0" parTransId="{425F3839-2BB7-DF42-96F2-2AA7EF0E4977}" sibTransId="{219A92CE-800D-2A4C-A772-8001D970F5A3}"/>
    <dgm:cxn modelId="{D918CF7D-5D8C-4258-8FF3-09C1C625BC4C}" type="presOf" srcId="{A927755D-8F88-4568-9057-3DBEF163AE5F}" destId="{8F8813E3-FA0C-DE45-838B-0AB2A895AC39}" srcOrd="0" destOrd="1" presId="urn:microsoft.com/office/officeart/2005/8/layout/vList2"/>
    <dgm:cxn modelId="{7C6E05E4-E911-47A7-AC79-7066A5039177}" type="presOf" srcId="{0082F37D-244C-4CDC-960B-151932CAC7D5}" destId="{8F8813E3-FA0C-DE45-838B-0AB2A895AC39}" srcOrd="0" destOrd="0" presId="urn:microsoft.com/office/officeart/2005/8/layout/vList2"/>
    <dgm:cxn modelId="{ABCA1C49-2717-44EA-AEEC-657C81178199}" type="presOf" srcId="{934E4A2F-C9C2-4539-A817-3257E62C7310}" destId="{C9C84565-0C72-C84E-A4B6-4070BC1E1BA1}" srcOrd="0" destOrd="1" presId="urn:microsoft.com/office/officeart/2005/8/layout/vList2"/>
    <dgm:cxn modelId="{462336CD-310B-4C49-BCB4-0B3BECB3350E}" srcId="{69AA6B58-C76C-0042-97B9-039092D18744}" destId="{90F66E59-4233-4962-AB57-AD39ACA9DF8A}" srcOrd="2" destOrd="0" parTransId="{83B51597-B5CD-4B9D-8FC6-53545ADF0A54}" sibTransId="{E086F8CC-0621-4A34-A12E-A1738FB4DA55}"/>
    <dgm:cxn modelId="{6ACAFD5F-8D72-4FC7-9B3B-7CA365F33231}" srcId="{90F66E59-4233-4962-AB57-AD39ACA9DF8A}" destId="{7E605B52-780C-4208-B938-141804416643}" srcOrd="1" destOrd="0" parTransId="{274DA24A-DBFB-4D7D-AEC7-09692D7261F8}" sibTransId="{49D0D512-0677-484B-9E17-29298CF189C8}"/>
    <dgm:cxn modelId="{9E73D203-D257-4A20-AD19-71BEC7A9CEEC}" type="presOf" srcId="{F99CB452-F9E1-4F72-A184-C03A084D4162}" destId="{C9C84565-0C72-C84E-A4B6-4070BC1E1BA1}" srcOrd="0" destOrd="0" presId="urn:microsoft.com/office/officeart/2005/8/layout/vList2"/>
    <dgm:cxn modelId="{778C00A0-AF12-4B46-8403-CF329BA9A22C}" srcId="{DCC3DF08-DFED-4E4B-ADE5-ECE6DC6D9914}" destId="{934E4A2F-C9C2-4539-A817-3257E62C7310}" srcOrd="1" destOrd="0" parTransId="{B47C12B0-83BC-4235-9000-C52FEA15E321}" sibTransId="{D54E743A-2466-4170-8794-03BBAD4D6BB5}"/>
    <dgm:cxn modelId="{303BE245-D874-4AE0-B07D-87C2B8D190D2}" srcId="{90F66E59-4233-4962-AB57-AD39ACA9DF8A}" destId="{4240A4C0-2BA0-416A-A82B-4459D2CA080F}" srcOrd="0" destOrd="0" parTransId="{D8DFB1AF-FF45-4884-8F92-C544D255BF61}" sibTransId="{DE148701-AA93-4951-AB06-4DD316CB0731}"/>
    <dgm:cxn modelId="{86FD527D-90C0-49A1-A666-F640EBEA8A52}" type="presOf" srcId="{2A306842-CE5B-A24A-918D-58555F972A3B}" destId="{337C8629-17A9-7B42-B114-ADC1C1ABAA77}" srcOrd="0" destOrd="0" presId="urn:microsoft.com/office/officeart/2005/8/layout/vList2"/>
    <dgm:cxn modelId="{9434EFEE-87FE-4E72-8075-7FE0DC457A03}" type="presOf" srcId="{0CEBB91E-2F59-4128-815D-59CEC73E9900}" destId="{8F8813E3-FA0C-DE45-838B-0AB2A895AC39}" srcOrd="0" destOrd="3" presId="urn:microsoft.com/office/officeart/2005/8/layout/vList2"/>
    <dgm:cxn modelId="{1ABC0DCB-E963-4FE8-BE71-A3771ADFD06B}" type="presOf" srcId="{4240A4C0-2BA0-416A-A82B-4459D2CA080F}" destId="{D9937EFE-022A-443E-AA84-4871EEED6280}" srcOrd="0" destOrd="0" presId="urn:microsoft.com/office/officeart/2005/8/layout/vList2"/>
    <dgm:cxn modelId="{40AE0C85-78C8-4B60-940E-D8697A45AEBE}" type="presOf" srcId="{7E605B52-780C-4208-B938-141804416643}" destId="{D9937EFE-022A-443E-AA84-4871EEED6280}" srcOrd="0" destOrd="1" presId="urn:microsoft.com/office/officeart/2005/8/layout/vList2"/>
    <dgm:cxn modelId="{01B0F4AD-3D0A-4FC6-9CF1-16566036ED18}" srcId="{2A306842-CE5B-A24A-918D-58555F972A3B}" destId="{0082F37D-244C-4CDC-960B-151932CAC7D5}" srcOrd="0" destOrd="0" parTransId="{97E23116-C70F-429B-B4FB-51BCB55DC940}" sibTransId="{91BBBC25-68CC-44C3-B2EC-95223B7B6E10}"/>
    <dgm:cxn modelId="{992C0540-E64A-4D70-AEB3-2FE11952A475}" type="presOf" srcId="{1A7648CC-6C47-4B1B-86D9-32E196C73447}" destId="{8F8813E3-FA0C-DE45-838B-0AB2A895AC39}" srcOrd="0" destOrd="2" presId="urn:microsoft.com/office/officeart/2005/8/layout/vList2"/>
    <dgm:cxn modelId="{371749BC-E429-426E-832F-EE0F78685984}" type="presOf" srcId="{69AA6B58-C76C-0042-97B9-039092D18744}" destId="{396E4038-C9C6-6B4B-8438-458CE3BCC258}" srcOrd="0" destOrd="0" presId="urn:microsoft.com/office/officeart/2005/8/layout/vList2"/>
    <dgm:cxn modelId="{11843185-EEB3-4236-8033-86FF4DF8B9CE}" srcId="{2A306842-CE5B-A24A-918D-58555F972A3B}" destId="{1A7648CC-6C47-4B1B-86D9-32E196C73447}" srcOrd="2" destOrd="0" parTransId="{40374CED-A256-4266-AAB7-04DF3C291FE2}" sibTransId="{B456812D-204D-4D26-AC6A-A3B845924A1B}"/>
    <dgm:cxn modelId="{5357C76D-E4A7-468F-A26C-A5D163DED3F3}" srcId="{DCC3DF08-DFED-4E4B-ADE5-ECE6DC6D9914}" destId="{F99CB452-F9E1-4F72-A184-C03A084D4162}" srcOrd="0" destOrd="0" parTransId="{468B2A7A-A039-4930-9996-4754B095168B}" sibTransId="{DA635738-CC3A-4A13-9B08-5906BFEAB6EA}"/>
    <dgm:cxn modelId="{FB066FE1-FBDC-2748-81CD-CD75C11E8F9C}" srcId="{69AA6B58-C76C-0042-97B9-039092D18744}" destId="{2A306842-CE5B-A24A-918D-58555F972A3B}" srcOrd="0" destOrd="0" parTransId="{40C841E1-5E03-CF43-80F4-00ED54965F1A}" sibTransId="{294758D4-E745-3340-A89C-B72E527E54CC}"/>
    <dgm:cxn modelId="{6014C32B-3FBE-494D-8FFE-26AAFA6B13B5}" srcId="{2A306842-CE5B-A24A-918D-58555F972A3B}" destId="{A927755D-8F88-4568-9057-3DBEF163AE5F}" srcOrd="1" destOrd="0" parTransId="{1BE9BF0F-DDA1-42FF-9268-59878B10DA0F}" sibTransId="{A9699158-1DFA-4E63-96E0-6E89AEF0D6F0}"/>
    <dgm:cxn modelId="{38A4DCBC-8B31-41C3-A6E1-AEC1C880DE13}" type="presOf" srcId="{DCC3DF08-DFED-4E4B-ADE5-ECE6DC6D9914}" destId="{B66020FE-C19C-1448-8C68-E2EB51AC34D2}" srcOrd="0" destOrd="0" presId="urn:microsoft.com/office/officeart/2005/8/layout/vList2"/>
    <dgm:cxn modelId="{0D7C306C-D48E-4F36-A042-7E66643FD432}" type="presParOf" srcId="{396E4038-C9C6-6B4B-8438-458CE3BCC258}" destId="{337C8629-17A9-7B42-B114-ADC1C1ABAA77}" srcOrd="0" destOrd="0" presId="urn:microsoft.com/office/officeart/2005/8/layout/vList2"/>
    <dgm:cxn modelId="{A83D62E9-60BD-4BBA-9E3E-416809CAB329}" type="presParOf" srcId="{396E4038-C9C6-6B4B-8438-458CE3BCC258}" destId="{8F8813E3-FA0C-DE45-838B-0AB2A895AC39}" srcOrd="1" destOrd="0" presId="urn:microsoft.com/office/officeart/2005/8/layout/vList2"/>
    <dgm:cxn modelId="{1EC01C7C-46F9-4047-8B45-2BF16E84736D}" type="presParOf" srcId="{396E4038-C9C6-6B4B-8438-458CE3BCC258}" destId="{B66020FE-C19C-1448-8C68-E2EB51AC34D2}" srcOrd="2" destOrd="0" presId="urn:microsoft.com/office/officeart/2005/8/layout/vList2"/>
    <dgm:cxn modelId="{A42BBF88-CC48-4C95-99DA-378AE0510E9E}" type="presParOf" srcId="{396E4038-C9C6-6B4B-8438-458CE3BCC258}" destId="{C9C84565-0C72-C84E-A4B6-4070BC1E1BA1}" srcOrd="3" destOrd="0" presId="urn:microsoft.com/office/officeart/2005/8/layout/vList2"/>
    <dgm:cxn modelId="{BA2160EA-EF06-4ECA-B947-10ADA4CBFDB3}" type="presParOf" srcId="{396E4038-C9C6-6B4B-8438-458CE3BCC258}" destId="{99E32E69-2785-4D03-9F01-4D0DFF3AC17F}" srcOrd="4" destOrd="0" presId="urn:microsoft.com/office/officeart/2005/8/layout/vList2"/>
    <dgm:cxn modelId="{9D1EC2D7-B1EA-4EDE-AC28-8DEFD130EBDE}" type="presParOf" srcId="{396E4038-C9C6-6B4B-8438-458CE3BCC258}" destId="{D9937EFE-022A-443E-AA84-4871EEED6280}"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273144D-BC46-4A39-B20F-F0895A8EDE1F}"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s-EC"/>
        </a:p>
      </dgm:t>
    </dgm:pt>
    <dgm:pt modelId="{A5041526-A405-4138-9CCA-4930EFFC6285}">
      <dgm:prSet phldrT="[Texto]" custT="1"/>
      <dgm:spPr/>
      <dgm:t>
        <a:bodyPr/>
        <a:lstStyle/>
        <a:p>
          <a:pPr algn="ctr"/>
          <a:endParaRPr lang="es-EC" sz="1600" dirty="0" smtClean="0"/>
        </a:p>
        <a:p>
          <a:pPr algn="ctr"/>
          <a:r>
            <a:rPr lang="es-EC" sz="1600" b="1" dirty="0" smtClean="0"/>
            <a:t>CONCEJO METROPOLITANO</a:t>
          </a:r>
        </a:p>
        <a:p>
          <a:pPr algn="ctr"/>
          <a:r>
            <a:rPr lang="es-EC" sz="1600" dirty="0" smtClean="0"/>
            <a:t>Mediante Resolución crea el Plan para la retribución del mejoramiento de la calidad</a:t>
          </a:r>
          <a:endParaRPr lang="es-EC" sz="1600" dirty="0"/>
        </a:p>
      </dgm:t>
    </dgm:pt>
    <dgm:pt modelId="{81022FF9-E258-40AC-83B8-0FB438E63B7B}" type="parTrans" cxnId="{9A8587DB-5340-4B23-AE52-2530DC35DAF9}">
      <dgm:prSet/>
      <dgm:spPr/>
      <dgm:t>
        <a:bodyPr/>
        <a:lstStyle/>
        <a:p>
          <a:endParaRPr lang="es-EC" sz="2800"/>
        </a:p>
      </dgm:t>
    </dgm:pt>
    <dgm:pt modelId="{97FD5069-E01E-4CE8-B0A9-FCFC9D1E0F08}" type="sibTrans" cxnId="{9A8587DB-5340-4B23-AE52-2530DC35DAF9}">
      <dgm:prSet/>
      <dgm:spPr/>
      <dgm:t>
        <a:bodyPr/>
        <a:lstStyle/>
        <a:p>
          <a:endParaRPr lang="es-EC" sz="2800"/>
        </a:p>
      </dgm:t>
    </dgm:pt>
    <dgm:pt modelId="{A0E549BE-82BE-4F4A-A324-04134E41BA1D}">
      <dgm:prSet phldrT="[Texto]" custT="1"/>
      <dgm:spPr/>
      <dgm:t>
        <a:bodyPr/>
        <a:lstStyle/>
        <a:p>
          <a:pPr algn="ctr"/>
          <a:endParaRPr lang="es-EC" sz="1600" b="1" dirty="0" smtClean="0"/>
        </a:p>
        <a:p>
          <a:pPr algn="ctr"/>
          <a:r>
            <a:rPr lang="es-EC" sz="1600" b="1" dirty="0" smtClean="0"/>
            <a:t>SECRETARÍA DE MOVILIDAD</a:t>
          </a:r>
        </a:p>
        <a:p>
          <a:pPr algn="ctr"/>
          <a:r>
            <a:rPr lang="es-EC" sz="1600" dirty="0" smtClean="0"/>
            <a:t>Emite instructivo operativo que viabilice el Plan y establezca el cumplimiento progresivo de los indicadores de calidad</a:t>
          </a:r>
        </a:p>
      </dgm:t>
    </dgm:pt>
    <dgm:pt modelId="{805DF5F0-937D-4970-A155-36C46FF0B935}" type="parTrans" cxnId="{976B556A-D104-4472-B0FE-A3D886F58856}">
      <dgm:prSet/>
      <dgm:spPr/>
      <dgm:t>
        <a:bodyPr/>
        <a:lstStyle/>
        <a:p>
          <a:endParaRPr lang="es-EC" sz="2800"/>
        </a:p>
      </dgm:t>
    </dgm:pt>
    <dgm:pt modelId="{683FE3CD-44F3-46F9-9497-AEC4DEF2001E}" type="sibTrans" cxnId="{976B556A-D104-4472-B0FE-A3D886F58856}">
      <dgm:prSet/>
      <dgm:spPr/>
      <dgm:t>
        <a:bodyPr/>
        <a:lstStyle/>
        <a:p>
          <a:endParaRPr lang="es-EC" sz="2800"/>
        </a:p>
      </dgm:t>
    </dgm:pt>
    <dgm:pt modelId="{DACCBF39-E217-4B10-866C-46E7292E50F9}">
      <dgm:prSet phldrT="[Texto]" custT="1"/>
      <dgm:spPr/>
      <dgm:t>
        <a:bodyPr/>
        <a:lstStyle/>
        <a:p>
          <a:pPr algn="ctr"/>
          <a:r>
            <a:rPr lang="es-ES_tradnl" sz="1600" b="1" dirty="0" smtClean="0"/>
            <a:t>AMT</a:t>
          </a:r>
        </a:p>
        <a:p>
          <a:pPr algn="ctr"/>
          <a:r>
            <a:rPr lang="es-ES_tradnl" sz="1600" dirty="0" smtClean="0"/>
            <a:t>Dirige, ejecuta y fiscaliza el cumplimiento del Plan a través de los indicadores de calidad</a:t>
          </a:r>
          <a:endParaRPr lang="es-EC" sz="1600" dirty="0"/>
        </a:p>
      </dgm:t>
    </dgm:pt>
    <dgm:pt modelId="{3A9BC551-BEF4-4C3F-AC6E-2C3C5BCC5C97}" type="parTrans" cxnId="{FC00B509-38C5-4E17-BEAD-668134DCEF39}">
      <dgm:prSet/>
      <dgm:spPr/>
      <dgm:t>
        <a:bodyPr/>
        <a:lstStyle/>
        <a:p>
          <a:endParaRPr lang="es-EC" sz="2800"/>
        </a:p>
      </dgm:t>
    </dgm:pt>
    <dgm:pt modelId="{841F246C-9B53-405F-AD62-EFEE22582AC2}" type="sibTrans" cxnId="{FC00B509-38C5-4E17-BEAD-668134DCEF39}">
      <dgm:prSet/>
      <dgm:spPr/>
      <dgm:t>
        <a:bodyPr/>
        <a:lstStyle/>
        <a:p>
          <a:endParaRPr lang="es-EC" sz="2800"/>
        </a:p>
      </dgm:t>
    </dgm:pt>
    <dgm:pt modelId="{8E94FBBD-5155-497C-B18D-0F70DE86E87B}" type="pres">
      <dgm:prSet presAssocID="{E273144D-BC46-4A39-B20F-F0895A8EDE1F}" presName="arrowDiagram" presStyleCnt="0">
        <dgm:presLayoutVars>
          <dgm:chMax val="5"/>
          <dgm:dir/>
          <dgm:resizeHandles val="exact"/>
        </dgm:presLayoutVars>
      </dgm:prSet>
      <dgm:spPr/>
      <dgm:t>
        <a:bodyPr/>
        <a:lstStyle/>
        <a:p>
          <a:endParaRPr lang="es-ES"/>
        </a:p>
      </dgm:t>
    </dgm:pt>
    <dgm:pt modelId="{A3085398-4CD1-460B-968D-A68FA5089A44}" type="pres">
      <dgm:prSet presAssocID="{E273144D-BC46-4A39-B20F-F0895A8EDE1F}" presName="arrow" presStyleLbl="bgShp" presStyleIdx="0" presStyleCnt="1"/>
      <dgm:spPr/>
    </dgm:pt>
    <dgm:pt modelId="{D9D0F0AC-83D3-4365-9E9B-06CA1C9F9699}" type="pres">
      <dgm:prSet presAssocID="{E273144D-BC46-4A39-B20F-F0895A8EDE1F}" presName="arrowDiagram3" presStyleCnt="0"/>
      <dgm:spPr/>
    </dgm:pt>
    <dgm:pt modelId="{DE3198BA-7115-4336-809D-A791569FBA78}" type="pres">
      <dgm:prSet presAssocID="{A5041526-A405-4138-9CCA-4930EFFC6285}" presName="bullet3a" presStyleLbl="node1" presStyleIdx="0" presStyleCnt="3"/>
      <dgm:spPr/>
    </dgm:pt>
    <dgm:pt modelId="{1066ECE2-8215-44A7-9080-B8288E0DB0EC}" type="pres">
      <dgm:prSet presAssocID="{A5041526-A405-4138-9CCA-4930EFFC6285}" presName="textBox3a" presStyleLbl="revTx" presStyleIdx="0" presStyleCnt="3" custScaleX="157587">
        <dgm:presLayoutVars>
          <dgm:bulletEnabled val="1"/>
        </dgm:presLayoutVars>
      </dgm:prSet>
      <dgm:spPr/>
      <dgm:t>
        <a:bodyPr/>
        <a:lstStyle/>
        <a:p>
          <a:endParaRPr lang="es-EC"/>
        </a:p>
      </dgm:t>
    </dgm:pt>
    <dgm:pt modelId="{C8CC9C60-0FB1-4CC9-9A13-7156D2651C38}" type="pres">
      <dgm:prSet presAssocID="{A0E549BE-82BE-4F4A-A324-04134E41BA1D}" presName="bullet3b" presStyleLbl="node1" presStyleIdx="1" presStyleCnt="3"/>
      <dgm:spPr/>
    </dgm:pt>
    <dgm:pt modelId="{1C183313-CED0-4AAF-8E7D-296D2F4D42D2}" type="pres">
      <dgm:prSet presAssocID="{A0E549BE-82BE-4F4A-A324-04134E41BA1D}" presName="textBox3b" presStyleLbl="revTx" presStyleIdx="1" presStyleCnt="3" custScaleX="143781" custLinFactNeighborX="2999" custLinFactNeighborY="10562">
        <dgm:presLayoutVars>
          <dgm:bulletEnabled val="1"/>
        </dgm:presLayoutVars>
      </dgm:prSet>
      <dgm:spPr/>
      <dgm:t>
        <a:bodyPr/>
        <a:lstStyle/>
        <a:p>
          <a:endParaRPr lang="es-EC"/>
        </a:p>
      </dgm:t>
    </dgm:pt>
    <dgm:pt modelId="{D8C62B27-2719-482E-8004-10DF9571097E}" type="pres">
      <dgm:prSet presAssocID="{DACCBF39-E217-4B10-866C-46E7292E50F9}" presName="bullet3c" presStyleLbl="node1" presStyleIdx="2" presStyleCnt="3"/>
      <dgm:spPr/>
    </dgm:pt>
    <dgm:pt modelId="{15B5EB91-4D83-4AC5-AE83-B92D893F24C5}" type="pres">
      <dgm:prSet presAssocID="{DACCBF39-E217-4B10-866C-46E7292E50F9}" presName="textBox3c" presStyleLbl="revTx" presStyleIdx="2" presStyleCnt="3" custScaleX="151874" custScaleY="85310" custLinFactNeighborX="7113" custLinFactNeighborY="-3941">
        <dgm:presLayoutVars>
          <dgm:bulletEnabled val="1"/>
        </dgm:presLayoutVars>
      </dgm:prSet>
      <dgm:spPr/>
      <dgm:t>
        <a:bodyPr/>
        <a:lstStyle/>
        <a:p>
          <a:endParaRPr lang="es-EC"/>
        </a:p>
      </dgm:t>
    </dgm:pt>
  </dgm:ptLst>
  <dgm:cxnLst>
    <dgm:cxn modelId="{5B36C403-B732-4759-AA9B-0093297DC24B}" type="presOf" srcId="{A5041526-A405-4138-9CCA-4930EFFC6285}" destId="{1066ECE2-8215-44A7-9080-B8288E0DB0EC}" srcOrd="0" destOrd="0" presId="urn:microsoft.com/office/officeart/2005/8/layout/arrow2"/>
    <dgm:cxn modelId="{976B556A-D104-4472-B0FE-A3D886F58856}" srcId="{E273144D-BC46-4A39-B20F-F0895A8EDE1F}" destId="{A0E549BE-82BE-4F4A-A324-04134E41BA1D}" srcOrd="1" destOrd="0" parTransId="{805DF5F0-937D-4970-A155-36C46FF0B935}" sibTransId="{683FE3CD-44F3-46F9-9497-AEC4DEF2001E}"/>
    <dgm:cxn modelId="{9A8587DB-5340-4B23-AE52-2530DC35DAF9}" srcId="{E273144D-BC46-4A39-B20F-F0895A8EDE1F}" destId="{A5041526-A405-4138-9CCA-4930EFFC6285}" srcOrd="0" destOrd="0" parTransId="{81022FF9-E258-40AC-83B8-0FB438E63B7B}" sibTransId="{97FD5069-E01E-4CE8-B0A9-FCFC9D1E0F08}"/>
    <dgm:cxn modelId="{B404C020-AA22-46F8-800B-706B120C4A30}" type="presOf" srcId="{DACCBF39-E217-4B10-866C-46E7292E50F9}" destId="{15B5EB91-4D83-4AC5-AE83-B92D893F24C5}" srcOrd="0" destOrd="0" presId="urn:microsoft.com/office/officeart/2005/8/layout/arrow2"/>
    <dgm:cxn modelId="{AD0A3615-C65C-45C4-AAC8-E36714A62F42}" type="presOf" srcId="{E273144D-BC46-4A39-B20F-F0895A8EDE1F}" destId="{8E94FBBD-5155-497C-B18D-0F70DE86E87B}" srcOrd="0" destOrd="0" presId="urn:microsoft.com/office/officeart/2005/8/layout/arrow2"/>
    <dgm:cxn modelId="{FC00B509-38C5-4E17-BEAD-668134DCEF39}" srcId="{E273144D-BC46-4A39-B20F-F0895A8EDE1F}" destId="{DACCBF39-E217-4B10-866C-46E7292E50F9}" srcOrd="2" destOrd="0" parTransId="{3A9BC551-BEF4-4C3F-AC6E-2C3C5BCC5C97}" sibTransId="{841F246C-9B53-405F-AD62-EFEE22582AC2}"/>
    <dgm:cxn modelId="{F469C347-7818-4E9B-8EB8-5EE89AE4892C}" type="presOf" srcId="{A0E549BE-82BE-4F4A-A324-04134E41BA1D}" destId="{1C183313-CED0-4AAF-8E7D-296D2F4D42D2}" srcOrd="0" destOrd="0" presId="urn:microsoft.com/office/officeart/2005/8/layout/arrow2"/>
    <dgm:cxn modelId="{FBCF1CBA-A7B8-4E87-92E1-6D78DA11B293}" type="presParOf" srcId="{8E94FBBD-5155-497C-B18D-0F70DE86E87B}" destId="{A3085398-4CD1-460B-968D-A68FA5089A44}" srcOrd="0" destOrd="0" presId="urn:microsoft.com/office/officeart/2005/8/layout/arrow2"/>
    <dgm:cxn modelId="{61CDBEFA-6AB5-4A37-A129-DEE13E531D2C}" type="presParOf" srcId="{8E94FBBD-5155-497C-B18D-0F70DE86E87B}" destId="{D9D0F0AC-83D3-4365-9E9B-06CA1C9F9699}" srcOrd="1" destOrd="0" presId="urn:microsoft.com/office/officeart/2005/8/layout/arrow2"/>
    <dgm:cxn modelId="{75FE0E57-CC9A-4380-85CA-18DA5DBFEBE1}" type="presParOf" srcId="{D9D0F0AC-83D3-4365-9E9B-06CA1C9F9699}" destId="{DE3198BA-7115-4336-809D-A791569FBA78}" srcOrd="0" destOrd="0" presId="urn:microsoft.com/office/officeart/2005/8/layout/arrow2"/>
    <dgm:cxn modelId="{5A4F4EE9-CAC5-4BD7-B7E9-1A612ECCB87C}" type="presParOf" srcId="{D9D0F0AC-83D3-4365-9E9B-06CA1C9F9699}" destId="{1066ECE2-8215-44A7-9080-B8288E0DB0EC}" srcOrd="1" destOrd="0" presId="urn:microsoft.com/office/officeart/2005/8/layout/arrow2"/>
    <dgm:cxn modelId="{EF556D3B-6BD2-45B3-9863-4F31A7B3E7EE}" type="presParOf" srcId="{D9D0F0AC-83D3-4365-9E9B-06CA1C9F9699}" destId="{C8CC9C60-0FB1-4CC9-9A13-7156D2651C38}" srcOrd="2" destOrd="0" presId="urn:microsoft.com/office/officeart/2005/8/layout/arrow2"/>
    <dgm:cxn modelId="{4F467F09-4E03-4DB7-B009-7716752B053C}" type="presParOf" srcId="{D9D0F0AC-83D3-4365-9E9B-06CA1C9F9699}" destId="{1C183313-CED0-4AAF-8E7D-296D2F4D42D2}" srcOrd="3" destOrd="0" presId="urn:microsoft.com/office/officeart/2005/8/layout/arrow2"/>
    <dgm:cxn modelId="{3039B62B-9578-48D5-9148-E9572C0EED91}" type="presParOf" srcId="{D9D0F0AC-83D3-4365-9E9B-06CA1C9F9699}" destId="{D8C62B27-2719-482E-8004-10DF9571097E}" srcOrd="4" destOrd="0" presId="urn:microsoft.com/office/officeart/2005/8/layout/arrow2"/>
    <dgm:cxn modelId="{BFA0AC2E-837C-4781-A233-2F3FFD4F1AE2}" type="presParOf" srcId="{D9D0F0AC-83D3-4365-9E9B-06CA1C9F9699}" destId="{15B5EB91-4D83-4AC5-AE83-B92D893F24C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0823E4-FAB0-DB40-BFB0-BE7FBDDF982F}" type="doc">
      <dgm:prSet loTypeId="urn:microsoft.com/office/officeart/2005/8/layout/list1" loCatId="" qsTypeId="urn:microsoft.com/office/officeart/2005/8/quickstyle/simple4" qsCatId="simple" csTypeId="urn:microsoft.com/office/officeart/2005/8/colors/accent1_1" csCatId="accent1" phldr="1"/>
      <dgm:spPr/>
      <dgm:t>
        <a:bodyPr/>
        <a:lstStyle/>
        <a:p>
          <a:endParaRPr lang="es-ES"/>
        </a:p>
      </dgm:t>
    </dgm:pt>
    <dgm:pt modelId="{C121B9A1-06D8-1D48-A335-E43E2291EFF7}">
      <dgm:prSet custT="1"/>
      <dgm:spPr/>
      <dgm:t>
        <a:bodyPr/>
        <a:lstStyle/>
        <a:p>
          <a:pPr algn="ctr" rtl="0"/>
          <a:r>
            <a:rPr lang="es-ES_tradnl" sz="2000" b="1" i="1" dirty="0" smtClean="0"/>
            <a:t>1. “Toda transferencia debe responder a un proceso de Planificación;”</a:t>
          </a:r>
          <a:endParaRPr lang="es-ES_tradnl" sz="2000" b="1" dirty="0"/>
        </a:p>
      </dgm:t>
    </dgm:pt>
    <dgm:pt modelId="{B07F454E-2CB8-7544-8A66-A3C7D7207DDB}" type="parTrans" cxnId="{0CF151C9-BEF4-EA42-837B-DFDE36ACCCB9}">
      <dgm:prSet/>
      <dgm:spPr/>
      <dgm:t>
        <a:bodyPr/>
        <a:lstStyle/>
        <a:p>
          <a:endParaRPr lang="es-ES" sz="1600"/>
        </a:p>
      </dgm:t>
    </dgm:pt>
    <dgm:pt modelId="{978BC101-C1A1-8744-85B0-B5D63A5FE0F1}" type="sibTrans" cxnId="{0CF151C9-BEF4-EA42-837B-DFDE36ACCCB9}">
      <dgm:prSet/>
      <dgm:spPr/>
      <dgm:t>
        <a:bodyPr/>
        <a:lstStyle/>
        <a:p>
          <a:endParaRPr lang="es-ES" sz="1600"/>
        </a:p>
      </dgm:t>
    </dgm:pt>
    <dgm:pt modelId="{46BDF64E-CEF2-374E-9A52-DC7AD1CA5F24}">
      <dgm:prSet custT="1"/>
      <dgm:spPr/>
      <dgm:t>
        <a:bodyPr/>
        <a:lstStyle/>
        <a:p>
          <a:pPr rtl="0"/>
          <a:r>
            <a:rPr lang="es-EC" sz="1600" dirty="0" smtClean="0"/>
            <a:t>Oficio No. SGP-2018-006 de 03 de enero del 2018, suscrito por el Secretario General de Planificación, indica que </a:t>
          </a:r>
          <a:r>
            <a:rPr lang="es-EC" sz="1600" i="1" dirty="0" smtClean="0"/>
            <a:t>“(…) el proyecto “Fortalecimiento del Control de Tránsito” consta como proyecto de inversión a ser ejecutado desde la Agencia Metropolitana de Tránsito (…) por lo cual se considera un proyecto prioritario de inversión.”</a:t>
          </a:r>
          <a:r>
            <a:rPr lang="es-EC" sz="1600" dirty="0" smtClean="0"/>
            <a:t> </a:t>
          </a:r>
          <a:endParaRPr lang="es-ES_tradnl" sz="1600" dirty="0"/>
        </a:p>
      </dgm:t>
    </dgm:pt>
    <dgm:pt modelId="{B15D42CA-D06C-2448-9E8E-9BC41841E862}" type="parTrans" cxnId="{CA1486C8-572F-DF41-8BB7-703D11C65BF4}">
      <dgm:prSet/>
      <dgm:spPr/>
      <dgm:t>
        <a:bodyPr/>
        <a:lstStyle/>
        <a:p>
          <a:endParaRPr lang="es-ES" sz="1600"/>
        </a:p>
      </dgm:t>
    </dgm:pt>
    <dgm:pt modelId="{67CF446C-8FD5-C446-8BD1-FF9DA6A037F1}" type="sibTrans" cxnId="{CA1486C8-572F-DF41-8BB7-703D11C65BF4}">
      <dgm:prSet/>
      <dgm:spPr/>
      <dgm:t>
        <a:bodyPr/>
        <a:lstStyle/>
        <a:p>
          <a:endParaRPr lang="es-ES" sz="1600"/>
        </a:p>
      </dgm:t>
    </dgm:pt>
    <dgm:pt modelId="{9F9D14E2-92D8-964B-922C-53B290129787}">
      <dgm:prSet custT="1"/>
      <dgm:spPr/>
      <dgm:t>
        <a:bodyPr/>
        <a:lstStyle/>
        <a:p>
          <a:pPr algn="ctr" rtl="0"/>
          <a:r>
            <a:rPr lang="es-EC" sz="1800" b="1" i="1" dirty="0" smtClean="0"/>
            <a:t>2. “Las transferencias de recursos deberán ser exclusivamente para temas en el ámbito de las competencias de cada entidad pública otorgante;”</a:t>
          </a:r>
          <a:endParaRPr lang="es-ES_tradnl" sz="1800" b="1" dirty="0"/>
        </a:p>
      </dgm:t>
    </dgm:pt>
    <dgm:pt modelId="{229601C6-2229-974D-98DE-266CE46C1686}" type="parTrans" cxnId="{BD570892-42D6-6448-A0CC-FE1340FE32E6}">
      <dgm:prSet/>
      <dgm:spPr/>
      <dgm:t>
        <a:bodyPr/>
        <a:lstStyle/>
        <a:p>
          <a:endParaRPr lang="es-ES" sz="1600"/>
        </a:p>
      </dgm:t>
    </dgm:pt>
    <dgm:pt modelId="{1F0AE7B8-D4C7-9D4B-B315-54CB13ACE9F8}" type="sibTrans" cxnId="{BD570892-42D6-6448-A0CC-FE1340FE32E6}">
      <dgm:prSet/>
      <dgm:spPr/>
      <dgm:t>
        <a:bodyPr/>
        <a:lstStyle/>
        <a:p>
          <a:endParaRPr lang="es-ES" sz="1600"/>
        </a:p>
      </dgm:t>
    </dgm:pt>
    <dgm:pt modelId="{EB36A6D7-6A45-8D48-8A10-48782C6AD325}">
      <dgm:prSet custT="1"/>
      <dgm:spPr/>
      <dgm:t>
        <a:bodyPr/>
        <a:lstStyle/>
        <a:p>
          <a:pPr algn="ctr" rtl="0"/>
          <a:r>
            <a:rPr lang="es-EC" sz="1800" b="1" i="1" dirty="0" smtClean="0"/>
            <a:t>3. “Debe estipularse claramente el plazo de vigencia, que no sea de renovación tácita e indefinida;”</a:t>
          </a:r>
          <a:endParaRPr lang="es-ES_tradnl" sz="1800" b="1" dirty="0"/>
        </a:p>
      </dgm:t>
    </dgm:pt>
    <dgm:pt modelId="{7D40B69B-B806-FB42-BA24-2F5D1E6E1600}" type="parTrans" cxnId="{916BA556-F6BA-BD42-93C6-2D7DE37A2AD3}">
      <dgm:prSet/>
      <dgm:spPr/>
      <dgm:t>
        <a:bodyPr/>
        <a:lstStyle/>
        <a:p>
          <a:endParaRPr lang="es-ES" sz="1600"/>
        </a:p>
      </dgm:t>
    </dgm:pt>
    <dgm:pt modelId="{180221A4-7BE7-CD45-94AB-A1D30D400576}" type="sibTrans" cxnId="{916BA556-F6BA-BD42-93C6-2D7DE37A2AD3}">
      <dgm:prSet/>
      <dgm:spPr/>
      <dgm:t>
        <a:bodyPr/>
        <a:lstStyle/>
        <a:p>
          <a:endParaRPr lang="es-ES" sz="1600"/>
        </a:p>
      </dgm:t>
    </dgm:pt>
    <dgm:pt modelId="{4D5CC478-D30C-8C45-88A5-357AC51A2AB4}">
      <dgm:prSet custT="1"/>
      <dgm:spPr/>
      <dgm:t>
        <a:bodyPr/>
        <a:lstStyle/>
        <a:p>
          <a:pPr rtl="0"/>
          <a:r>
            <a:rPr lang="es-ES_tradnl" sz="1600" dirty="0" smtClean="0"/>
            <a:t>La competencia del Municipio en materia de transporte terrestre radica en la Constitución de la República, COOTAD y Ley Orgánica de Transporte Terrestre (LOTTTSV)</a:t>
          </a:r>
          <a:endParaRPr lang="es-ES_tradnl" sz="1600" dirty="0"/>
        </a:p>
      </dgm:t>
    </dgm:pt>
    <dgm:pt modelId="{06B57EC2-F1DF-0C43-B412-A46B709EDC10}" type="parTrans" cxnId="{E3C6B46C-61EC-AA48-A01F-9BDC849D259B}">
      <dgm:prSet/>
      <dgm:spPr/>
      <dgm:t>
        <a:bodyPr/>
        <a:lstStyle/>
        <a:p>
          <a:endParaRPr lang="es-ES" sz="1600"/>
        </a:p>
      </dgm:t>
    </dgm:pt>
    <dgm:pt modelId="{8ADC6B3E-22CE-5F48-801F-24C7CD4222F5}" type="sibTrans" cxnId="{E3C6B46C-61EC-AA48-A01F-9BDC849D259B}">
      <dgm:prSet/>
      <dgm:spPr/>
      <dgm:t>
        <a:bodyPr/>
        <a:lstStyle/>
        <a:p>
          <a:endParaRPr lang="es-ES" sz="1600"/>
        </a:p>
      </dgm:t>
    </dgm:pt>
    <dgm:pt modelId="{01B35E16-6CD2-479C-BD75-E8DA05A6B600}">
      <dgm:prSet/>
      <dgm:spPr/>
      <dgm:t>
        <a:bodyPr/>
        <a:lstStyle/>
        <a:p>
          <a:r>
            <a:rPr lang="es-EC" dirty="0" smtClean="0"/>
            <a:t>El Plan tendrá vigencia hasta el mes de junio del 2019, contados a partir de la emisión de la Resolución. </a:t>
          </a:r>
          <a:endParaRPr lang="es-EC" dirty="0"/>
        </a:p>
      </dgm:t>
    </dgm:pt>
    <dgm:pt modelId="{3DDA6384-DEB3-4DD7-8AEF-73E7FC03A4D3}" type="parTrans" cxnId="{1F0CCE4D-B514-4F16-AAF8-1AEA1056D0D7}">
      <dgm:prSet/>
      <dgm:spPr/>
      <dgm:t>
        <a:bodyPr/>
        <a:lstStyle/>
        <a:p>
          <a:endParaRPr lang="es-EC"/>
        </a:p>
      </dgm:t>
    </dgm:pt>
    <dgm:pt modelId="{D6949662-7BE6-4A0C-B7D5-FF2FE93FDA70}" type="sibTrans" cxnId="{1F0CCE4D-B514-4F16-AAF8-1AEA1056D0D7}">
      <dgm:prSet/>
      <dgm:spPr/>
      <dgm:t>
        <a:bodyPr/>
        <a:lstStyle/>
        <a:p>
          <a:endParaRPr lang="es-EC"/>
        </a:p>
      </dgm:t>
    </dgm:pt>
    <dgm:pt modelId="{D1736281-96BB-EC4E-906D-9BB3526D7D99}" type="pres">
      <dgm:prSet presAssocID="{0F0823E4-FAB0-DB40-BFB0-BE7FBDDF982F}" presName="linear" presStyleCnt="0">
        <dgm:presLayoutVars>
          <dgm:dir/>
          <dgm:animLvl val="lvl"/>
          <dgm:resizeHandles val="exact"/>
        </dgm:presLayoutVars>
      </dgm:prSet>
      <dgm:spPr/>
      <dgm:t>
        <a:bodyPr/>
        <a:lstStyle/>
        <a:p>
          <a:endParaRPr lang="es-EC"/>
        </a:p>
      </dgm:t>
    </dgm:pt>
    <dgm:pt modelId="{EA698B11-BB3D-954F-A482-657434D58063}" type="pres">
      <dgm:prSet presAssocID="{C121B9A1-06D8-1D48-A335-E43E2291EFF7}" presName="parentLin" presStyleCnt="0"/>
      <dgm:spPr/>
      <dgm:t>
        <a:bodyPr/>
        <a:lstStyle/>
        <a:p>
          <a:endParaRPr lang="es-EC"/>
        </a:p>
      </dgm:t>
    </dgm:pt>
    <dgm:pt modelId="{B5377DFB-D8CE-A646-9E05-68C03DB12F53}" type="pres">
      <dgm:prSet presAssocID="{C121B9A1-06D8-1D48-A335-E43E2291EFF7}" presName="parentLeftMargin" presStyleLbl="node1" presStyleIdx="0" presStyleCnt="3"/>
      <dgm:spPr/>
      <dgm:t>
        <a:bodyPr/>
        <a:lstStyle/>
        <a:p>
          <a:endParaRPr lang="es-EC"/>
        </a:p>
      </dgm:t>
    </dgm:pt>
    <dgm:pt modelId="{E0724B1E-A1AF-5F4F-9CAF-90A5C30BDD87}" type="pres">
      <dgm:prSet presAssocID="{C121B9A1-06D8-1D48-A335-E43E2291EFF7}" presName="parentText" presStyleLbl="node1" presStyleIdx="0" presStyleCnt="3" custScaleX="134176">
        <dgm:presLayoutVars>
          <dgm:chMax val="0"/>
          <dgm:bulletEnabled val="1"/>
        </dgm:presLayoutVars>
      </dgm:prSet>
      <dgm:spPr/>
      <dgm:t>
        <a:bodyPr/>
        <a:lstStyle/>
        <a:p>
          <a:endParaRPr lang="es-ES"/>
        </a:p>
      </dgm:t>
    </dgm:pt>
    <dgm:pt modelId="{30B0CEB9-CCE9-CE4D-87C5-A4BB79B2DA31}" type="pres">
      <dgm:prSet presAssocID="{C121B9A1-06D8-1D48-A335-E43E2291EFF7}" presName="negativeSpace" presStyleCnt="0"/>
      <dgm:spPr/>
      <dgm:t>
        <a:bodyPr/>
        <a:lstStyle/>
        <a:p>
          <a:endParaRPr lang="es-EC"/>
        </a:p>
      </dgm:t>
    </dgm:pt>
    <dgm:pt modelId="{A70C1311-8550-6041-B4ED-2DA59452219E}" type="pres">
      <dgm:prSet presAssocID="{C121B9A1-06D8-1D48-A335-E43E2291EFF7}" presName="childText" presStyleLbl="conFgAcc1" presStyleIdx="0" presStyleCnt="3">
        <dgm:presLayoutVars>
          <dgm:bulletEnabled val="1"/>
        </dgm:presLayoutVars>
      </dgm:prSet>
      <dgm:spPr/>
      <dgm:t>
        <a:bodyPr/>
        <a:lstStyle/>
        <a:p>
          <a:endParaRPr lang="es-EC"/>
        </a:p>
      </dgm:t>
    </dgm:pt>
    <dgm:pt modelId="{600C3559-9CA4-8D45-93CF-FA89AF195EDF}" type="pres">
      <dgm:prSet presAssocID="{978BC101-C1A1-8744-85B0-B5D63A5FE0F1}" presName="spaceBetweenRectangles" presStyleCnt="0"/>
      <dgm:spPr/>
      <dgm:t>
        <a:bodyPr/>
        <a:lstStyle/>
        <a:p>
          <a:endParaRPr lang="es-EC"/>
        </a:p>
      </dgm:t>
    </dgm:pt>
    <dgm:pt modelId="{106B1C8D-DCBA-7741-924D-2F8F75914FB8}" type="pres">
      <dgm:prSet presAssocID="{9F9D14E2-92D8-964B-922C-53B290129787}" presName="parentLin" presStyleCnt="0"/>
      <dgm:spPr/>
      <dgm:t>
        <a:bodyPr/>
        <a:lstStyle/>
        <a:p>
          <a:endParaRPr lang="es-EC"/>
        </a:p>
      </dgm:t>
    </dgm:pt>
    <dgm:pt modelId="{EC0EAEFB-84ED-284B-B80E-A41566CD6AD7}" type="pres">
      <dgm:prSet presAssocID="{9F9D14E2-92D8-964B-922C-53B290129787}" presName="parentLeftMargin" presStyleLbl="node1" presStyleIdx="0" presStyleCnt="3"/>
      <dgm:spPr/>
      <dgm:t>
        <a:bodyPr/>
        <a:lstStyle/>
        <a:p>
          <a:endParaRPr lang="es-EC"/>
        </a:p>
      </dgm:t>
    </dgm:pt>
    <dgm:pt modelId="{4514B31B-127C-FD4B-B5DF-BEFD60CC65CD}" type="pres">
      <dgm:prSet presAssocID="{9F9D14E2-92D8-964B-922C-53B290129787}" presName="parentText" presStyleLbl="node1" presStyleIdx="1" presStyleCnt="3" custScaleX="129231" custScaleY="164959">
        <dgm:presLayoutVars>
          <dgm:chMax val="0"/>
          <dgm:bulletEnabled val="1"/>
        </dgm:presLayoutVars>
      </dgm:prSet>
      <dgm:spPr/>
      <dgm:t>
        <a:bodyPr/>
        <a:lstStyle/>
        <a:p>
          <a:endParaRPr lang="es-ES"/>
        </a:p>
      </dgm:t>
    </dgm:pt>
    <dgm:pt modelId="{16949E19-7AFA-EE4F-995A-B45226BD3A91}" type="pres">
      <dgm:prSet presAssocID="{9F9D14E2-92D8-964B-922C-53B290129787}" presName="negativeSpace" presStyleCnt="0"/>
      <dgm:spPr/>
      <dgm:t>
        <a:bodyPr/>
        <a:lstStyle/>
        <a:p>
          <a:endParaRPr lang="es-EC"/>
        </a:p>
      </dgm:t>
    </dgm:pt>
    <dgm:pt modelId="{2CFE2DC7-96C1-4043-B033-5580FD5496E6}" type="pres">
      <dgm:prSet presAssocID="{9F9D14E2-92D8-964B-922C-53B290129787}" presName="childText" presStyleLbl="conFgAcc1" presStyleIdx="1" presStyleCnt="3">
        <dgm:presLayoutVars>
          <dgm:bulletEnabled val="1"/>
        </dgm:presLayoutVars>
      </dgm:prSet>
      <dgm:spPr/>
      <dgm:t>
        <a:bodyPr/>
        <a:lstStyle/>
        <a:p>
          <a:endParaRPr lang="es-EC"/>
        </a:p>
      </dgm:t>
    </dgm:pt>
    <dgm:pt modelId="{A33AF414-5386-074A-B9E5-6C2D7CA1C6EF}" type="pres">
      <dgm:prSet presAssocID="{1F0AE7B8-D4C7-9D4B-B315-54CB13ACE9F8}" presName="spaceBetweenRectangles" presStyleCnt="0"/>
      <dgm:spPr/>
      <dgm:t>
        <a:bodyPr/>
        <a:lstStyle/>
        <a:p>
          <a:endParaRPr lang="es-EC"/>
        </a:p>
      </dgm:t>
    </dgm:pt>
    <dgm:pt modelId="{B6EFFFEA-3C16-C648-A13B-8582664DDFD1}" type="pres">
      <dgm:prSet presAssocID="{EB36A6D7-6A45-8D48-8A10-48782C6AD325}" presName="parentLin" presStyleCnt="0"/>
      <dgm:spPr/>
      <dgm:t>
        <a:bodyPr/>
        <a:lstStyle/>
        <a:p>
          <a:endParaRPr lang="es-EC"/>
        </a:p>
      </dgm:t>
    </dgm:pt>
    <dgm:pt modelId="{48A7549F-3A98-764C-A4B0-A111FBEE545A}" type="pres">
      <dgm:prSet presAssocID="{EB36A6D7-6A45-8D48-8A10-48782C6AD325}" presName="parentLeftMargin" presStyleLbl="node1" presStyleIdx="1" presStyleCnt="3"/>
      <dgm:spPr/>
      <dgm:t>
        <a:bodyPr/>
        <a:lstStyle/>
        <a:p>
          <a:endParaRPr lang="es-EC"/>
        </a:p>
      </dgm:t>
    </dgm:pt>
    <dgm:pt modelId="{E691AEDC-28CE-0B41-8E44-85DB76ED3E94}" type="pres">
      <dgm:prSet presAssocID="{EB36A6D7-6A45-8D48-8A10-48782C6AD325}" presName="parentText" presStyleLbl="node1" presStyleIdx="2" presStyleCnt="3" custScaleX="121349" custScaleY="145784">
        <dgm:presLayoutVars>
          <dgm:chMax val="0"/>
          <dgm:bulletEnabled val="1"/>
        </dgm:presLayoutVars>
      </dgm:prSet>
      <dgm:spPr/>
      <dgm:t>
        <a:bodyPr/>
        <a:lstStyle/>
        <a:p>
          <a:endParaRPr lang="es-ES"/>
        </a:p>
      </dgm:t>
    </dgm:pt>
    <dgm:pt modelId="{4A209D26-8ECB-BF4B-BC18-4A3DE173F177}" type="pres">
      <dgm:prSet presAssocID="{EB36A6D7-6A45-8D48-8A10-48782C6AD325}" presName="negativeSpace" presStyleCnt="0"/>
      <dgm:spPr/>
      <dgm:t>
        <a:bodyPr/>
        <a:lstStyle/>
        <a:p>
          <a:endParaRPr lang="es-EC"/>
        </a:p>
      </dgm:t>
    </dgm:pt>
    <dgm:pt modelId="{B2EDC875-2209-F345-A743-63ED765748C5}" type="pres">
      <dgm:prSet presAssocID="{EB36A6D7-6A45-8D48-8A10-48782C6AD325}" presName="childText" presStyleLbl="conFgAcc1" presStyleIdx="2" presStyleCnt="3">
        <dgm:presLayoutVars>
          <dgm:bulletEnabled val="1"/>
        </dgm:presLayoutVars>
      </dgm:prSet>
      <dgm:spPr/>
      <dgm:t>
        <a:bodyPr/>
        <a:lstStyle/>
        <a:p>
          <a:endParaRPr lang="es-EC"/>
        </a:p>
      </dgm:t>
    </dgm:pt>
  </dgm:ptLst>
  <dgm:cxnLst>
    <dgm:cxn modelId="{0CF151C9-BEF4-EA42-837B-DFDE36ACCCB9}" srcId="{0F0823E4-FAB0-DB40-BFB0-BE7FBDDF982F}" destId="{C121B9A1-06D8-1D48-A335-E43E2291EFF7}" srcOrd="0" destOrd="0" parTransId="{B07F454E-2CB8-7544-8A66-A3C7D7207DDB}" sibTransId="{978BC101-C1A1-8744-85B0-B5D63A5FE0F1}"/>
    <dgm:cxn modelId="{CB9AE2B6-A18A-41A5-AB3E-12C01E2AABEA}" type="presOf" srcId="{0F0823E4-FAB0-DB40-BFB0-BE7FBDDF982F}" destId="{D1736281-96BB-EC4E-906D-9BB3526D7D99}" srcOrd="0" destOrd="0" presId="urn:microsoft.com/office/officeart/2005/8/layout/list1"/>
    <dgm:cxn modelId="{916BA556-F6BA-BD42-93C6-2D7DE37A2AD3}" srcId="{0F0823E4-FAB0-DB40-BFB0-BE7FBDDF982F}" destId="{EB36A6D7-6A45-8D48-8A10-48782C6AD325}" srcOrd="2" destOrd="0" parTransId="{7D40B69B-B806-FB42-BA24-2F5D1E6E1600}" sibTransId="{180221A4-7BE7-CD45-94AB-A1D30D400576}"/>
    <dgm:cxn modelId="{CFC353EF-E8E9-40C8-89D2-001D8B4D4AA6}" type="presOf" srcId="{4D5CC478-D30C-8C45-88A5-357AC51A2AB4}" destId="{2CFE2DC7-96C1-4043-B033-5580FD5496E6}" srcOrd="0" destOrd="0" presId="urn:microsoft.com/office/officeart/2005/8/layout/list1"/>
    <dgm:cxn modelId="{E3C6B46C-61EC-AA48-A01F-9BDC849D259B}" srcId="{9F9D14E2-92D8-964B-922C-53B290129787}" destId="{4D5CC478-D30C-8C45-88A5-357AC51A2AB4}" srcOrd="0" destOrd="0" parTransId="{06B57EC2-F1DF-0C43-B412-A46B709EDC10}" sibTransId="{8ADC6B3E-22CE-5F48-801F-24C7CD4222F5}"/>
    <dgm:cxn modelId="{C8757990-C0FF-4569-A1BA-7782FD3BB3A6}" type="presOf" srcId="{EB36A6D7-6A45-8D48-8A10-48782C6AD325}" destId="{E691AEDC-28CE-0B41-8E44-85DB76ED3E94}" srcOrd="1" destOrd="0" presId="urn:microsoft.com/office/officeart/2005/8/layout/list1"/>
    <dgm:cxn modelId="{83B847D6-6A9C-43F8-B5CC-939C7C8E4855}" type="presOf" srcId="{C121B9A1-06D8-1D48-A335-E43E2291EFF7}" destId="{B5377DFB-D8CE-A646-9E05-68C03DB12F53}" srcOrd="0" destOrd="0" presId="urn:microsoft.com/office/officeart/2005/8/layout/list1"/>
    <dgm:cxn modelId="{58B1A5B0-7D9B-4AB9-9AF2-DDE645851633}" type="presOf" srcId="{46BDF64E-CEF2-374E-9A52-DC7AD1CA5F24}" destId="{A70C1311-8550-6041-B4ED-2DA59452219E}" srcOrd="0" destOrd="0" presId="urn:microsoft.com/office/officeart/2005/8/layout/list1"/>
    <dgm:cxn modelId="{1F0CCE4D-B514-4F16-AAF8-1AEA1056D0D7}" srcId="{EB36A6D7-6A45-8D48-8A10-48782C6AD325}" destId="{01B35E16-6CD2-479C-BD75-E8DA05A6B600}" srcOrd="0" destOrd="0" parTransId="{3DDA6384-DEB3-4DD7-8AEF-73E7FC03A4D3}" sibTransId="{D6949662-7BE6-4A0C-B7D5-FF2FE93FDA70}"/>
    <dgm:cxn modelId="{B8B0A505-FA3A-4A46-86D7-062067128681}" type="presOf" srcId="{9F9D14E2-92D8-964B-922C-53B290129787}" destId="{4514B31B-127C-FD4B-B5DF-BEFD60CC65CD}" srcOrd="1" destOrd="0" presId="urn:microsoft.com/office/officeart/2005/8/layout/list1"/>
    <dgm:cxn modelId="{CA1486C8-572F-DF41-8BB7-703D11C65BF4}" srcId="{C121B9A1-06D8-1D48-A335-E43E2291EFF7}" destId="{46BDF64E-CEF2-374E-9A52-DC7AD1CA5F24}" srcOrd="0" destOrd="0" parTransId="{B15D42CA-D06C-2448-9E8E-9BC41841E862}" sibTransId="{67CF446C-8FD5-C446-8BD1-FF9DA6A037F1}"/>
    <dgm:cxn modelId="{25E27405-DD66-4CF7-A756-40359ADCF9A0}" type="presOf" srcId="{01B35E16-6CD2-479C-BD75-E8DA05A6B600}" destId="{B2EDC875-2209-F345-A743-63ED765748C5}" srcOrd="0" destOrd="0" presId="urn:microsoft.com/office/officeart/2005/8/layout/list1"/>
    <dgm:cxn modelId="{C47250C1-45A4-4CBB-B0B2-22B8496A3006}" type="presOf" srcId="{C121B9A1-06D8-1D48-A335-E43E2291EFF7}" destId="{E0724B1E-A1AF-5F4F-9CAF-90A5C30BDD87}" srcOrd="1" destOrd="0" presId="urn:microsoft.com/office/officeart/2005/8/layout/list1"/>
    <dgm:cxn modelId="{D72EA208-6AB5-4FDD-9F42-B6091B323756}" type="presOf" srcId="{9F9D14E2-92D8-964B-922C-53B290129787}" destId="{EC0EAEFB-84ED-284B-B80E-A41566CD6AD7}" srcOrd="0" destOrd="0" presId="urn:microsoft.com/office/officeart/2005/8/layout/list1"/>
    <dgm:cxn modelId="{BD570892-42D6-6448-A0CC-FE1340FE32E6}" srcId="{0F0823E4-FAB0-DB40-BFB0-BE7FBDDF982F}" destId="{9F9D14E2-92D8-964B-922C-53B290129787}" srcOrd="1" destOrd="0" parTransId="{229601C6-2229-974D-98DE-266CE46C1686}" sibTransId="{1F0AE7B8-D4C7-9D4B-B315-54CB13ACE9F8}"/>
    <dgm:cxn modelId="{128F06B9-719F-4D7C-8333-A1532A991515}" type="presOf" srcId="{EB36A6D7-6A45-8D48-8A10-48782C6AD325}" destId="{48A7549F-3A98-764C-A4B0-A111FBEE545A}" srcOrd="0" destOrd="0" presId="urn:microsoft.com/office/officeart/2005/8/layout/list1"/>
    <dgm:cxn modelId="{C3517C39-D18D-4608-B9F0-F665980EBE71}" type="presParOf" srcId="{D1736281-96BB-EC4E-906D-9BB3526D7D99}" destId="{EA698B11-BB3D-954F-A482-657434D58063}" srcOrd="0" destOrd="0" presId="urn:microsoft.com/office/officeart/2005/8/layout/list1"/>
    <dgm:cxn modelId="{356C182C-FD0F-49D0-9E76-8D084F803D3B}" type="presParOf" srcId="{EA698B11-BB3D-954F-A482-657434D58063}" destId="{B5377DFB-D8CE-A646-9E05-68C03DB12F53}" srcOrd="0" destOrd="0" presId="urn:microsoft.com/office/officeart/2005/8/layout/list1"/>
    <dgm:cxn modelId="{4303D281-1439-4F3A-8BE5-D281411ADC57}" type="presParOf" srcId="{EA698B11-BB3D-954F-A482-657434D58063}" destId="{E0724B1E-A1AF-5F4F-9CAF-90A5C30BDD87}" srcOrd="1" destOrd="0" presId="urn:microsoft.com/office/officeart/2005/8/layout/list1"/>
    <dgm:cxn modelId="{3222AAB8-FB23-4B84-9C3A-FF05AEAAA591}" type="presParOf" srcId="{D1736281-96BB-EC4E-906D-9BB3526D7D99}" destId="{30B0CEB9-CCE9-CE4D-87C5-A4BB79B2DA31}" srcOrd="1" destOrd="0" presId="urn:microsoft.com/office/officeart/2005/8/layout/list1"/>
    <dgm:cxn modelId="{A079E4E0-61F7-4F76-941F-0B4ADF2AD585}" type="presParOf" srcId="{D1736281-96BB-EC4E-906D-9BB3526D7D99}" destId="{A70C1311-8550-6041-B4ED-2DA59452219E}" srcOrd="2" destOrd="0" presId="urn:microsoft.com/office/officeart/2005/8/layout/list1"/>
    <dgm:cxn modelId="{A78363F3-530F-4D06-BFD4-D8945534E9E6}" type="presParOf" srcId="{D1736281-96BB-EC4E-906D-9BB3526D7D99}" destId="{600C3559-9CA4-8D45-93CF-FA89AF195EDF}" srcOrd="3" destOrd="0" presId="urn:microsoft.com/office/officeart/2005/8/layout/list1"/>
    <dgm:cxn modelId="{020A8DFB-207B-47E6-943E-1F65D4F0F2A5}" type="presParOf" srcId="{D1736281-96BB-EC4E-906D-9BB3526D7D99}" destId="{106B1C8D-DCBA-7741-924D-2F8F75914FB8}" srcOrd="4" destOrd="0" presId="urn:microsoft.com/office/officeart/2005/8/layout/list1"/>
    <dgm:cxn modelId="{C1567099-F1DD-495B-8FDD-55913E813741}" type="presParOf" srcId="{106B1C8D-DCBA-7741-924D-2F8F75914FB8}" destId="{EC0EAEFB-84ED-284B-B80E-A41566CD6AD7}" srcOrd="0" destOrd="0" presId="urn:microsoft.com/office/officeart/2005/8/layout/list1"/>
    <dgm:cxn modelId="{373C7F50-2772-451B-9DEC-00BABF6FB001}" type="presParOf" srcId="{106B1C8D-DCBA-7741-924D-2F8F75914FB8}" destId="{4514B31B-127C-FD4B-B5DF-BEFD60CC65CD}" srcOrd="1" destOrd="0" presId="urn:microsoft.com/office/officeart/2005/8/layout/list1"/>
    <dgm:cxn modelId="{E9B7F632-2609-4530-93ED-A4D35507208F}" type="presParOf" srcId="{D1736281-96BB-EC4E-906D-9BB3526D7D99}" destId="{16949E19-7AFA-EE4F-995A-B45226BD3A91}" srcOrd="5" destOrd="0" presId="urn:microsoft.com/office/officeart/2005/8/layout/list1"/>
    <dgm:cxn modelId="{876487F4-1CF2-4D11-AC73-DE865DBB246D}" type="presParOf" srcId="{D1736281-96BB-EC4E-906D-9BB3526D7D99}" destId="{2CFE2DC7-96C1-4043-B033-5580FD5496E6}" srcOrd="6" destOrd="0" presId="urn:microsoft.com/office/officeart/2005/8/layout/list1"/>
    <dgm:cxn modelId="{8A07073C-5D0E-42EF-A361-8A06264AD66A}" type="presParOf" srcId="{D1736281-96BB-EC4E-906D-9BB3526D7D99}" destId="{A33AF414-5386-074A-B9E5-6C2D7CA1C6EF}" srcOrd="7" destOrd="0" presId="urn:microsoft.com/office/officeart/2005/8/layout/list1"/>
    <dgm:cxn modelId="{1E7B0D05-5814-4CAD-978C-10541EFD2DD5}" type="presParOf" srcId="{D1736281-96BB-EC4E-906D-9BB3526D7D99}" destId="{B6EFFFEA-3C16-C648-A13B-8582664DDFD1}" srcOrd="8" destOrd="0" presId="urn:microsoft.com/office/officeart/2005/8/layout/list1"/>
    <dgm:cxn modelId="{5FA710A7-5282-4E86-ABC3-CA78002B5C00}" type="presParOf" srcId="{B6EFFFEA-3C16-C648-A13B-8582664DDFD1}" destId="{48A7549F-3A98-764C-A4B0-A111FBEE545A}" srcOrd="0" destOrd="0" presId="urn:microsoft.com/office/officeart/2005/8/layout/list1"/>
    <dgm:cxn modelId="{9EA15E0F-53EA-449D-9D5A-2D3521513061}" type="presParOf" srcId="{B6EFFFEA-3C16-C648-A13B-8582664DDFD1}" destId="{E691AEDC-28CE-0B41-8E44-85DB76ED3E94}" srcOrd="1" destOrd="0" presId="urn:microsoft.com/office/officeart/2005/8/layout/list1"/>
    <dgm:cxn modelId="{E2035669-959D-4499-9F52-0EB98A8EE91B}" type="presParOf" srcId="{D1736281-96BB-EC4E-906D-9BB3526D7D99}" destId="{4A209D26-8ECB-BF4B-BC18-4A3DE173F177}" srcOrd="9" destOrd="0" presId="urn:microsoft.com/office/officeart/2005/8/layout/list1"/>
    <dgm:cxn modelId="{9FF36559-6951-4074-9E3A-F5C3292FCF14}" type="presParOf" srcId="{D1736281-96BB-EC4E-906D-9BB3526D7D99}" destId="{B2EDC875-2209-F345-A743-63ED765748C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CE0D1F-700D-8346-8C70-92BF37B14186}" type="doc">
      <dgm:prSet loTypeId="urn:microsoft.com/office/officeart/2005/8/layout/list1" loCatId="" qsTypeId="urn:microsoft.com/office/officeart/2005/8/quickstyle/simple5" qsCatId="simple" csTypeId="urn:microsoft.com/office/officeart/2005/8/colors/accent1_1" csCatId="accent1" phldr="1"/>
      <dgm:spPr/>
      <dgm:t>
        <a:bodyPr/>
        <a:lstStyle/>
        <a:p>
          <a:endParaRPr lang="es-ES"/>
        </a:p>
      </dgm:t>
    </dgm:pt>
    <dgm:pt modelId="{D0875E0F-946C-CB46-8620-BC372EE1684C}">
      <dgm:prSet custT="1"/>
      <dgm:spPr/>
      <dgm:t>
        <a:bodyPr/>
        <a:lstStyle/>
        <a:p>
          <a:pPr algn="ctr" rtl="0"/>
          <a:r>
            <a:rPr lang="es-EC" sz="1800" b="1" i="1" dirty="0" smtClean="0"/>
            <a:t>4. “No se podrán efectuar transferencias para propósitos que deberían realizarlos a través de procesos de contratación pública;” </a:t>
          </a:r>
          <a:endParaRPr lang="es-ES" sz="1800" b="1" dirty="0"/>
        </a:p>
      </dgm:t>
    </dgm:pt>
    <dgm:pt modelId="{76D56BD1-083D-4B4E-82B6-0C1CABD9745B}" type="parTrans" cxnId="{BC0DE82A-7E92-7E41-B16E-30A1BFCCB98A}">
      <dgm:prSet/>
      <dgm:spPr/>
      <dgm:t>
        <a:bodyPr/>
        <a:lstStyle/>
        <a:p>
          <a:endParaRPr lang="es-ES" sz="1600"/>
        </a:p>
      </dgm:t>
    </dgm:pt>
    <dgm:pt modelId="{68DCBB87-EC40-1D4E-9462-5E17E6B363E2}" type="sibTrans" cxnId="{BC0DE82A-7E92-7E41-B16E-30A1BFCCB98A}">
      <dgm:prSet/>
      <dgm:spPr/>
      <dgm:t>
        <a:bodyPr/>
        <a:lstStyle/>
        <a:p>
          <a:endParaRPr lang="es-ES" sz="1600"/>
        </a:p>
      </dgm:t>
    </dgm:pt>
    <dgm:pt modelId="{86BB4F5E-9809-6841-9536-31509BA1CD88}">
      <dgm:prSet custT="1"/>
      <dgm:spPr/>
      <dgm:t>
        <a:bodyPr/>
        <a:lstStyle/>
        <a:p>
          <a:pPr rtl="0"/>
          <a:r>
            <a:rPr lang="es-EC" sz="1600" i="1" dirty="0" smtClean="0"/>
            <a:t>El transporte público se considera un </a:t>
          </a:r>
          <a:r>
            <a:rPr lang="es-EC" sz="1600" b="1" i="1" u="sng" dirty="0" smtClean="0"/>
            <a:t>servicio estratégico</a:t>
          </a:r>
          <a:r>
            <a:rPr lang="es-EC" sz="1600" i="1" dirty="0" smtClean="0"/>
            <a:t>, así como la infraestructura y equipamiento auxiliar que se utilizan en la prestación del servicio. Las rutas y frecuencias a nivel nacional son de propiedad exclusiva del Estado, las cuales </a:t>
          </a:r>
          <a:r>
            <a:rPr lang="es-EC" sz="1600" b="1" i="1" u="sng" dirty="0" smtClean="0"/>
            <a:t>podrán ser comercialmente explotadas mediante contratos de operación</a:t>
          </a:r>
          <a:r>
            <a:rPr lang="es-EC" sz="1600" i="1" dirty="0" smtClean="0"/>
            <a:t>. </a:t>
          </a:r>
          <a:r>
            <a:rPr lang="es-EC" sz="1600" b="1" i="1" dirty="0" smtClean="0"/>
            <a:t>(Art. 55 LOTTTSV)</a:t>
          </a:r>
          <a:endParaRPr lang="es-ES" sz="1600" dirty="0"/>
        </a:p>
      </dgm:t>
    </dgm:pt>
    <dgm:pt modelId="{0C0470CE-B614-504A-8324-FBDDA8246F40}" type="parTrans" cxnId="{462A22BC-FAED-ED42-848B-1730C0FA9AE5}">
      <dgm:prSet/>
      <dgm:spPr/>
      <dgm:t>
        <a:bodyPr/>
        <a:lstStyle/>
        <a:p>
          <a:endParaRPr lang="es-ES" sz="1600"/>
        </a:p>
      </dgm:t>
    </dgm:pt>
    <dgm:pt modelId="{F80C5C98-395F-2A45-96A0-D9CFCEFE6A20}" type="sibTrans" cxnId="{462A22BC-FAED-ED42-848B-1730C0FA9AE5}">
      <dgm:prSet/>
      <dgm:spPr/>
      <dgm:t>
        <a:bodyPr/>
        <a:lstStyle/>
        <a:p>
          <a:endParaRPr lang="es-ES" sz="1600"/>
        </a:p>
      </dgm:t>
    </dgm:pt>
    <dgm:pt modelId="{F6A30F17-468C-7049-8BD5-A252F3EE3A64}">
      <dgm:prSet custT="1"/>
      <dgm:spPr/>
      <dgm:t>
        <a:bodyPr/>
        <a:lstStyle/>
        <a:p>
          <a:pPr algn="ctr" rtl="0"/>
          <a:r>
            <a:rPr lang="es-ES_tradnl" sz="1800" b="1" i="1" dirty="0" smtClean="0"/>
            <a:t>5. “Previo al proceso de renovación de un convenio para una transferencia se deberá evaluar los resultados obtenidos;”</a:t>
          </a:r>
          <a:endParaRPr lang="es-ES_tradnl" sz="1800" b="1" dirty="0"/>
        </a:p>
      </dgm:t>
    </dgm:pt>
    <dgm:pt modelId="{4569708D-E082-DA4B-A855-E86EF9A7561E}" type="parTrans" cxnId="{DBC9D6ED-6D92-8848-B6E9-AF376EC79581}">
      <dgm:prSet/>
      <dgm:spPr/>
      <dgm:t>
        <a:bodyPr/>
        <a:lstStyle/>
        <a:p>
          <a:endParaRPr lang="es-ES" sz="1600"/>
        </a:p>
      </dgm:t>
    </dgm:pt>
    <dgm:pt modelId="{CF6F1077-4DA7-4042-BC06-028D6F042DF3}" type="sibTrans" cxnId="{DBC9D6ED-6D92-8848-B6E9-AF376EC79581}">
      <dgm:prSet/>
      <dgm:spPr/>
      <dgm:t>
        <a:bodyPr/>
        <a:lstStyle/>
        <a:p>
          <a:endParaRPr lang="es-ES" sz="1600"/>
        </a:p>
      </dgm:t>
    </dgm:pt>
    <dgm:pt modelId="{91B9DCF7-D3EE-004B-A74E-B798C2D954DE}">
      <dgm:prSet custT="1"/>
      <dgm:spPr/>
      <dgm:t>
        <a:bodyPr/>
        <a:lstStyle/>
        <a:p>
          <a:pPr rtl="0"/>
          <a:r>
            <a:rPr lang="es-EC" sz="1600" i="1" dirty="0" smtClean="0"/>
            <a:t>Se ha efectuado una evaluación de los resultados del Plan de Fortalecimiento 2015, mediante los informes emitidos por la AMT y Secretaría de Movilidad.</a:t>
          </a:r>
          <a:endParaRPr lang="es-ES_tradnl" sz="1600" dirty="0"/>
        </a:p>
      </dgm:t>
    </dgm:pt>
    <dgm:pt modelId="{4572694E-9271-3E4A-9792-12F1CA89F42B}" type="parTrans" cxnId="{556EE913-DCE6-CE4D-B921-A7EA4818AB29}">
      <dgm:prSet/>
      <dgm:spPr/>
      <dgm:t>
        <a:bodyPr/>
        <a:lstStyle/>
        <a:p>
          <a:endParaRPr lang="es-ES" sz="1600"/>
        </a:p>
      </dgm:t>
    </dgm:pt>
    <dgm:pt modelId="{04F8FC42-0D0F-0943-B5A9-4ACFEB7A77EC}" type="sibTrans" cxnId="{556EE913-DCE6-CE4D-B921-A7EA4818AB29}">
      <dgm:prSet/>
      <dgm:spPr/>
      <dgm:t>
        <a:bodyPr/>
        <a:lstStyle/>
        <a:p>
          <a:endParaRPr lang="es-ES" sz="1600"/>
        </a:p>
      </dgm:t>
    </dgm:pt>
    <dgm:pt modelId="{828E3BAB-2598-AE46-947F-6E3C23970B51}" type="pres">
      <dgm:prSet presAssocID="{5DCE0D1F-700D-8346-8C70-92BF37B14186}" presName="linear" presStyleCnt="0">
        <dgm:presLayoutVars>
          <dgm:dir/>
          <dgm:animLvl val="lvl"/>
          <dgm:resizeHandles val="exact"/>
        </dgm:presLayoutVars>
      </dgm:prSet>
      <dgm:spPr/>
      <dgm:t>
        <a:bodyPr/>
        <a:lstStyle/>
        <a:p>
          <a:endParaRPr lang="es-EC"/>
        </a:p>
      </dgm:t>
    </dgm:pt>
    <dgm:pt modelId="{1F6C6A3C-DC20-0F44-BFF8-C4CB75F43D22}" type="pres">
      <dgm:prSet presAssocID="{D0875E0F-946C-CB46-8620-BC372EE1684C}" presName="parentLin" presStyleCnt="0"/>
      <dgm:spPr/>
      <dgm:t>
        <a:bodyPr/>
        <a:lstStyle/>
        <a:p>
          <a:endParaRPr lang="es-EC"/>
        </a:p>
      </dgm:t>
    </dgm:pt>
    <dgm:pt modelId="{55201C97-E2CF-424B-B930-9C658A3F22C4}" type="pres">
      <dgm:prSet presAssocID="{D0875E0F-946C-CB46-8620-BC372EE1684C}" presName="parentLeftMargin" presStyleLbl="node1" presStyleIdx="0" presStyleCnt="2"/>
      <dgm:spPr/>
      <dgm:t>
        <a:bodyPr/>
        <a:lstStyle/>
        <a:p>
          <a:endParaRPr lang="es-EC"/>
        </a:p>
      </dgm:t>
    </dgm:pt>
    <dgm:pt modelId="{EDF032CE-FCB0-574B-8909-B0362A1C2AEC}" type="pres">
      <dgm:prSet presAssocID="{D0875E0F-946C-CB46-8620-BC372EE1684C}" presName="parentText" presStyleLbl="node1" presStyleIdx="0" presStyleCnt="2" custScaleX="119283">
        <dgm:presLayoutVars>
          <dgm:chMax val="0"/>
          <dgm:bulletEnabled val="1"/>
        </dgm:presLayoutVars>
      </dgm:prSet>
      <dgm:spPr/>
      <dgm:t>
        <a:bodyPr/>
        <a:lstStyle/>
        <a:p>
          <a:endParaRPr lang="es-ES"/>
        </a:p>
      </dgm:t>
    </dgm:pt>
    <dgm:pt modelId="{3AA5B836-7041-9B4D-AB0C-2E807D45E8A3}" type="pres">
      <dgm:prSet presAssocID="{D0875E0F-946C-CB46-8620-BC372EE1684C}" presName="negativeSpace" presStyleCnt="0"/>
      <dgm:spPr/>
      <dgm:t>
        <a:bodyPr/>
        <a:lstStyle/>
        <a:p>
          <a:endParaRPr lang="es-EC"/>
        </a:p>
      </dgm:t>
    </dgm:pt>
    <dgm:pt modelId="{D0661025-A429-7448-AC40-DEEFCD2F74CD}" type="pres">
      <dgm:prSet presAssocID="{D0875E0F-946C-CB46-8620-BC372EE1684C}" presName="childText" presStyleLbl="conFgAcc1" presStyleIdx="0" presStyleCnt="2">
        <dgm:presLayoutVars>
          <dgm:bulletEnabled val="1"/>
        </dgm:presLayoutVars>
      </dgm:prSet>
      <dgm:spPr/>
      <dgm:t>
        <a:bodyPr/>
        <a:lstStyle/>
        <a:p>
          <a:endParaRPr lang="es-EC"/>
        </a:p>
      </dgm:t>
    </dgm:pt>
    <dgm:pt modelId="{9A7FD32D-E523-9E48-9F0F-C18EE7540F7A}" type="pres">
      <dgm:prSet presAssocID="{68DCBB87-EC40-1D4E-9462-5E17E6B363E2}" presName="spaceBetweenRectangles" presStyleCnt="0"/>
      <dgm:spPr/>
      <dgm:t>
        <a:bodyPr/>
        <a:lstStyle/>
        <a:p>
          <a:endParaRPr lang="es-EC"/>
        </a:p>
      </dgm:t>
    </dgm:pt>
    <dgm:pt modelId="{27C85312-63E9-BE44-A821-723D524AC3DF}" type="pres">
      <dgm:prSet presAssocID="{F6A30F17-468C-7049-8BD5-A252F3EE3A64}" presName="parentLin" presStyleCnt="0"/>
      <dgm:spPr/>
      <dgm:t>
        <a:bodyPr/>
        <a:lstStyle/>
        <a:p>
          <a:endParaRPr lang="es-EC"/>
        </a:p>
      </dgm:t>
    </dgm:pt>
    <dgm:pt modelId="{462C2C60-1AA8-584D-B31D-56B5332A0560}" type="pres">
      <dgm:prSet presAssocID="{F6A30F17-468C-7049-8BD5-A252F3EE3A64}" presName="parentLeftMargin" presStyleLbl="node1" presStyleIdx="0" presStyleCnt="2"/>
      <dgm:spPr/>
      <dgm:t>
        <a:bodyPr/>
        <a:lstStyle/>
        <a:p>
          <a:endParaRPr lang="es-EC"/>
        </a:p>
      </dgm:t>
    </dgm:pt>
    <dgm:pt modelId="{87DC96BE-A5B0-F44E-B4A2-CC95484F602A}" type="pres">
      <dgm:prSet presAssocID="{F6A30F17-468C-7049-8BD5-A252F3EE3A64}" presName="parentText" presStyleLbl="node1" presStyleIdx="1" presStyleCnt="2" custScaleX="114517">
        <dgm:presLayoutVars>
          <dgm:chMax val="0"/>
          <dgm:bulletEnabled val="1"/>
        </dgm:presLayoutVars>
      </dgm:prSet>
      <dgm:spPr/>
      <dgm:t>
        <a:bodyPr/>
        <a:lstStyle/>
        <a:p>
          <a:endParaRPr lang="es-ES"/>
        </a:p>
      </dgm:t>
    </dgm:pt>
    <dgm:pt modelId="{0E17ADD5-54DC-D840-8A02-52F612A5431F}" type="pres">
      <dgm:prSet presAssocID="{F6A30F17-468C-7049-8BD5-A252F3EE3A64}" presName="negativeSpace" presStyleCnt="0"/>
      <dgm:spPr/>
      <dgm:t>
        <a:bodyPr/>
        <a:lstStyle/>
        <a:p>
          <a:endParaRPr lang="es-EC"/>
        </a:p>
      </dgm:t>
    </dgm:pt>
    <dgm:pt modelId="{C9A17864-9022-7946-BAAE-F8A2CC3837CD}" type="pres">
      <dgm:prSet presAssocID="{F6A30F17-468C-7049-8BD5-A252F3EE3A64}" presName="childText" presStyleLbl="conFgAcc1" presStyleIdx="1" presStyleCnt="2">
        <dgm:presLayoutVars>
          <dgm:bulletEnabled val="1"/>
        </dgm:presLayoutVars>
      </dgm:prSet>
      <dgm:spPr/>
      <dgm:t>
        <a:bodyPr/>
        <a:lstStyle/>
        <a:p>
          <a:endParaRPr lang="es-ES"/>
        </a:p>
      </dgm:t>
    </dgm:pt>
  </dgm:ptLst>
  <dgm:cxnLst>
    <dgm:cxn modelId="{556EE913-DCE6-CE4D-B921-A7EA4818AB29}" srcId="{F6A30F17-468C-7049-8BD5-A252F3EE3A64}" destId="{91B9DCF7-D3EE-004B-A74E-B798C2D954DE}" srcOrd="0" destOrd="0" parTransId="{4572694E-9271-3E4A-9792-12F1CA89F42B}" sibTransId="{04F8FC42-0D0F-0943-B5A9-4ACFEB7A77EC}"/>
    <dgm:cxn modelId="{CF15EAC2-07D4-44C0-B38A-2F6CA98DE6DB}" type="presOf" srcId="{D0875E0F-946C-CB46-8620-BC372EE1684C}" destId="{55201C97-E2CF-424B-B930-9C658A3F22C4}" srcOrd="0" destOrd="0" presId="urn:microsoft.com/office/officeart/2005/8/layout/list1"/>
    <dgm:cxn modelId="{77C471E4-24CA-4056-BF78-EECA651D05EE}" type="presOf" srcId="{D0875E0F-946C-CB46-8620-BC372EE1684C}" destId="{EDF032CE-FCB0-574B-8909-B0362A1C2AEC}" srcOrd="1" destOrd="0" presId="urn:microsoft.com/office/officeart/2005/8/layout/list1"/>
    <dgm:cxn modelId="{FF5FC3D5-85D7-4962-B738-4BB7B835B910}" type="presOf" srcId="{F6A30F17-468C-7049-8BD5-A252F3EE3A64}" destId="{87DC96BE-A5B0-F44E-B4A2-CC95484F602A}" srcOrd="1" destOrd="0" presId="urn:microsoft.com/office/officeart/2005/8/layout/list1"/>
    <dgm:cxn modelId="{7253EEA6-CB14-49A5-9E47-87BB66572B48}" type="presOf" srcId="{91B9DCF7-D3EE-004B-A74E-B798C2D954DE}" destId="{C9A17864-9022-7946-BAAE-F8A2CC3837CD}" srcOrd="0" destOrd="0" presId="urn:microsoft.com/office/officeart/2005/8/layout/list1"/>
    <dgm:cxn modelId="{E2E55584-C446-4FCD-82E2-F10A31C23D29}" type="presOf" srcId="{86BB4F5E-9809-6841-9536-31509BA1CD88}" destId="{D0661025-A429-7448-AC40-DEEFCD2F74CD}" srcOrd="0" destOrd="0" presId="urn:microsoft.com/office/officeart/2005/8/layout/list1"/>
    <dgm:cxn modelId="{BC0DE82A-7E92-7E41-B16E-30A1BFCCB98A}" srcId="{5DCE0D1F-700D-8346-8C70-92BF37B14186}" destId="{D0875E0F-946C-CB46-8620-BC372EE1684C}" srcOrd="0" destOrd="0" parTransId="{76D56BD1-083D-4B4E-82B6-0C1CABD9745B}" sibTransId="{68DCBB87-EC40-1D4E-9462-5E17E6B363E2}"/>
    <dgm:cxn modelId="{DBC9D6ED-6D92-8848-B6E9-AF376EC79581}" srcId="{5DCE0D1F-700D-8346-8C70-92BF37B14186}" destId="{F6A30F17-468C-7049-8BD5-A252F3EE3A64}" srcOrd="1" destOrd="0" parTransId="{4569708D-E082-DA4B-A855-E86EF9A7561E}" sibTransId="{CF6F1077-4DA7-4042-BC06-028D6F042DF3}"/>
    <dgm:cxn modelId="{462A22BC-FAED-ED42-848B-1730C0FA9AE5}" srcId="{D0875E0F-946C-CB46-8620-BC372EE1684C}" destId="{86BB4F5E-9809-6841-9536-31509BA1CD88}" srcOrd="0" destOrd="0" parTransId="{0C0470CE-B614-504A-8324-FBDDA8246F40}" sibTransId="{F80C5C98-395F-2A45-96A0-D9CFCEFE6A20}"/>
    <dgm:cxn modelId="{A92A11E4-748E-4949-BA41-4EE2922C8004}" type="presOf" srcId="{F6A30F17-468C-7049-8BD5-A252F3EE3A64}" destId="{462C2C60-1AA8-584D-B31D-56B5332A0560}" srcOrd="0" destOrd="0" presId="urn:microsoft.com/office/officeart/2005/8/layout/list1"/>
    <dgm:cxn modelId="{5BE920F6-8A2E-4779-A086-7F654480899D}" type="presOf" srcId="{5DCE0D1F-700D-8346-8C70-92BF37B14186}" destId="{828E3BAB-2598-AE46-947F-6E3C23970B51}" srcOrd="0" destOrd="0" presId="urn:microsoft.com/office/officeart/2005/8/layout/list1"/>
    <dgm:cxn modelId="{7E181EDC-EA8C-4FD0-988D-ACEDC7995931}" type="presParOf" srcId="{828E3BAB-2598-AE46-947F-6E3C23970B51}" destId="{1F6C6A3C-DC20-0F44-BFF8-C4CB75F43D22}" srcOrd="0" destOrd="0" presId="urn:microsoft.com/office/officeart/2005/8/layout/list1"/>
    <dgm:cxn modelId="{C785B49B-F4D3-41CF-BC51-2D3B53D0ECFD}" type="presParOf" srcId="{1F6C6A3C-DC20-0F44-BFF8-C4CB75F43D22}" destId="{55201C97-E2CF-424B-B930-9C658A3F22C4}" srcOrd="0" destOrd="0" presId="urn:microsoft.com/office/officeart/2005/8/layout/list1"/>
    <dgm:cxn modelId="{EB9940BF-167B-476A-A59E-89F630E769E9}" type="presParOf" srcId="{1F6C6A3C-DC20-0F44-BFF8-C4CB75F43D22}" destId="{EDF032CE-FCB0-574B-8909-B0362A1C2AEC}" srcOrd="1" destOrd="0" presId="urn:microsoft.com/office/officeart/2005/8/layout/list1"/>
    <dgm:cxn modelId="{6530C691-31F1-4CBE-A67E-AAA9809D63AA}" type="presParOf" srcId="{828E3BAB-2598-AE46-947F-6E3C23970B51}" destId="{3AA5B836-7041-9B4D-AB0C-2E807D45E8A3}" srcOrd="1" destOrd="0" presId="urn:microsoft.com/office/officeart/2005/8/layout/list1"/>
    <dgm:cxn modelId="{78CC80C3-9EC0-49C9-ADB0-577BCD42A5FC}" type="presParOf" srcId="{828E3BAB-2598-AE46-947F-6E3C23970B51}" destId="{D0661025-A429-7448-AC40-DEEFCD2F74CD}" srcOrd="2" destOrd="0" presId="urn:microsoft.com/office/officeart/2005/8/layout/list1"/>
    <dgm:cxn modelId="{35DE23ED-4AA1-4CA5-8228-61255CABC801}" type="presParOf" srcId="{828E3BAB-2598-AE46-947F-6E3C23970B51}" destId="{9A7FD32D-E523-9E48-9F0F-C18EE7540F7A}" srcOrd="3" destOrd="0" presId="urn:microsoft.com/office/officeart/2005/8/layout/list1"/>
    <dgm:cxn modelId="{7FE3D2A5-28EB-4796-9A81-F7C0AA8C342A}" type="presParOf" srcId="{828E3BAB-2598-AE46-947F-6E3C23970B51}" destId="{27C85312-63E9-BE44-A821-723D524AC3DF}" srcOrd="4" destOrd="0" presId="urn:microsoft.com/office/officeart/2005/8/layout/list1"/>
    <dgm:cxn modelId="{CB94D289-8E56-46A2-9AA8-7480D93417F2}" type="presParOf" srcId="{27C85312-63E9-BE44-A821-723D524AC3DF}" destId="{462C2C60-1AA8-584D-B31D-56B5332A0560}" srcOrd="0" destOrd="0" presId="urn:microsoft.com/office/officeart/2005/8/layout/list1"/>
    <dgm:cxn modelId="{957DE7E4-D3B5-46E3-92EE-153DB42EF6C3}" type="presParOf" srcId="{27C85312-63E9-BE44-A821-723D524AC3DF}" destId="{87DC96BE-A5B0-F44E-B4A2-CC95484F602A}" srcOrd="1" destOrd="0" presId="urn:microsoft.com/office/officeart/2005/8/layout/list1"/>
    <dgm:cxn modelId="{673FB307-84E5-4BA5-BB1A-4E7ECED80A12}" type="presParOf" srcId="{828E3BAB-2598-AE46-947F-6E3C23970B51}" destId="{0E17ADD5-54DC-D840-8A02-52F612A5431F}" srcOrd="5" destOrd="0" presId="urn:microsoft.com/office/officeart/2005/8/layout/list1"/>
    <dgm:cxn modelId="{AF5AADE3-07C0-47D4-8CEF-CAD336686A1E}" type="presParOf" srcId="{828E3BAB-2598-AE46-947F-6E3C23970B51}" destId="{C9A17864-9022-7946-BAAE-F8A2CC3837C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F17449-57DF-457B-9A26-5263B7FA62FE}" type="doc">
      <dgm:prSet loTypeId="urn:microsoft.com/office/officeart/2005/8/layout/pList2" loCatId="picture" qsTypeId="urn:microsoft.com/office/officeart/2005/8/quickstyle/3d2" qsCatId="3D" csTypeId="urn:microsoft.com/office/officeart/2005/8/colors/accent1_1" csCatId="accent1" phldr="1"/>
      <dgm:spPr/>
    </dgm:pt>
    <dgm:pt modelId="{88B5DCEB-21E5-4138-A4E3-D66AFA96D980}">
      <dgm:prSet phldrT="[Texto]" custT="1"/>
      <dgm:spPr/>
      <dgm:t>
        <a:bodyPr vert="horz" anchor="ctr" anchorCtr="0"/>
        <a:lstStyle/>
        <a:p>
          <a:r>
            <a:rPr lang="es-EC" sz="1600" b="1" smtClean="0"/>
            <a:t>DESCONFIANZA</a:t>
          </a:r>
          <a:endParaRPr lang="es-EC" sz="1600" b="1" dirty="0"/>
        </a:p>
      </dgm:t>
    </dgm:pt>
    <dgm:pt modelId="{82B5FC6F-CA8E-4552-B784-4234E56997FF}" type="parTrans" cxnId="{B0871C9B-E08E-454C-956D-EB2BDBA64430}">
      <dgm:prSet/>
      <dgm:spPr/>
      <dgm:t>
        <a:bodyPr/>
        <a:lstStyle/>
        <a:p>
          <a:endParaRPr lang="es-EC">
            <a:solidFill>
              <a:schemeClr val="tx2"/>
            </a:solidFill>
          </a:endParaRPr>
        </a:p>
      </dgm:t>
    </dgm:pt>
    <dgm:pt modelId="{E87FEA45-F8AF-4149-9507-3E17B01D106C}" type="sibTrans" cxnId="{B0871C9B-E08E-454C-956D-EB2BDBA64430}">
      <dgm:prSet/>
      <dgm:spPr/>
      <dgm:t>
        <a:bodyPr/>
        <a:lstStyle/>
        <a:p>
          <a:endParaRPr lang="es-EC">
            <a:solidFill>
              <a:schemeClr val="tx2"/>
            </a:solidFill>
          </a:endParaRPr>
        </a:p>
      </dgm:t>
    </dgm:pt>
    <dgm:pt modelId="{1C593FA1-3E08-464D-8074-0DF1AB6DBB19}">
      <dgm:prSet phldrT="[Texto]" custT="1"/>
      <dgm:spPr/>
      <dgm:t>
        <a:bodyPr vert="horz" anchor="ctr" anchorCtr="0"/>
        <a:lstStyle/>
        <a:p>
          <a:r>
            <a:rPr lang="es-EC" sz="1600" b="1" smtClean="0"/>
            <a:t>MAL TRATO</a:t>
          </a:r>
          <a:endParaRPr lang="es-EC" sz="1600" b="1" dirty="0"/>
        </a:p>
      </dgm:t>
    </dgm:pt>
    <dgm:pt modelId="{CD83CF26-69EB-472A-9FA8-9363AF10114A}" type="parTrans" cxnId="{7ADCFF1B-4DAB-4661-BC4E-AB8CBF556C64}">
      <dgm:prSet/>
      <dgm:spPr/>
      <dgm:t>
        <a:bodyPr/>
        <a:lstStyle/>
        <a:p>
          <a:endParaRPr lang="es-EC">
            <a:solidFill>
              <a:schemeClr val="tx2"/>
            </a:solidFill>
          </a:endParaRPr>
        </a:p>
      </dgm:t>
    </dgm:pt>
    <dgm:pt modelId="{9D6DD5FE-150B-4124-8DE7-929DB607E73D}" type="sibTrans" cxnId="{7ADCFF1B-4DAB-4661-BC4E-AB8CBF556C64}">
      <dgm:prSet/>
      <dgm:spPr/>
      <dgm:t>
        <a:bodyPr/>
        <a:lstStyle/>
        <a:p>
          <a:endParaRPr lang="es-EC">
            <a:solidFill>
              <a:schemeClr val="tx2"/>
            </a:solidFill>
          </a:endParaRPr>
        </a:p>
      </dgm:t>
    </dgm:pt>
    <dgm:pt modelId="{98614808-1005-4124-94C3-5B89271B0FAF}">
      <dgm:prSet phldrT="[Texto]" custT="1"/>
      <dgm:spPr/>
      <dgm:t>
        <a:bodyPr vert="horz" anchor="ctr" anchorCtr="0"/>
        <a:lstStyle/>
        <a:p>
          <a:r>
            <a:rPr lang="es-EC" sz="1600" b="1" smtClean="0"/>
            <a:t>INSEGURIDAD</a:t>
          </a:r>
          <a:endParaRPr lang="es-EC" sz="1600" b="1" dirty="0"/>
        </a:p>
      </dgm:t>
    </dgm:pt>
    <dgm:pt modelId="{04E2EF4D-1D35-43A8-BABF-DD44B32ED7FC}" type="parTrans" cxnId="{509C0C77-0AA5-4491-84C4-5250409808C3}">
      <dgm:prSet/>
      <dgm:spPr/>
      <dgm:t>
        <a:bodyPr/>
        <a:lstStyle/>
        <a:p>
          <a:endParaRPr lang="es-EC">
            <a:solidFill>
              <a:schemeClr val="tx2"/>
            </a:solidFill>
          </a:endParaRPr>
        </a:p>
      </dgm:t>
    </dgm:pt>
    <dgm:pt modelId="{BED073AD-DB46-4A70-8F4B-2E6D10580EA2}" type="sibTrans" cxnId="{509C0C77-0AA5-4491-84C4-5250409808C3}">
      <dgm:prSet/>
      <dgm:spPr/>
      <dgm:t>
        <a:bodyPr/>
        <a:lstStyle/>
        <a:p>
          <a:endParaRPr lang="es-EC">
            <a:solidFill>
              <a:schemeClr val="tx2"/>
            </a:solidFill>
          </a:endParaRPr>
        </a:p>
      </dgm:t>
    </dgm:pt>
    <dgm:pt modelId="{C7ADE8A2-5939-4AA5-8231-4DFB4C40788E}">
      <dgm:prSet phldrT="[Texto]" custT="1"/>
      <dgm:spPr/>
      <dgm:t>
        <a:bodyPr vert="horz" anchor="ctr" anchorCtr="0"/>
        <a:lstStyle/>
        <a:p>
          <a:r>
            <a:rPr lang="es-EC" sz="1400" b="1" smtClean="0"/>
            <a:t>IMPUNTUALIDAD</a:t>
          </a:r>
          <a:endParaRPr lang="es-EC" sz="1400" b="1" dirty="0"/>
        </a:p>
      </dgm:t>
    </dgm:pt>
    <dgm:pt modelId="{030642EB-1F78-47A4-A61D-A248774E2F6C}" type="parTrans" cxnId="{FE6EAA0C-A324-4857-B0EC-099008AECE81}">
      <dgm:prSet/>
      <dgm:spPr/>
      <dgm:t>
        <a:bodyPr/>
        <a:lstStyle/>
        <a:p>
          <a:endParaRPr lang="es-EC">
            <a:solidFill>
              <a:schemeClr val="tx2"/>
            </a:solidFill>
          </a:endParaRPr>
        </a:p>
      </dgm:t>
    </dgm:pt>
    <dgm:pt modelId="{74ED1785-12A7-41D8-8E66-A45921DCB9F7}" type="sibTrans" cxnId="{FE6EAA0C-A324-4857-B0EC-099008AECE81}">
      <dgm:prSet/>
      <dgm:spPr/>
      <dgm:t>
        <a:bodyPr/>
        <a:lstStyle/>
        <a:p>
          <a:endParaRPr lang="es-EC">
            <a:solidFill>
              <a:schemeClr val="tx2"/>
            </a:solidFill>
          </a:endParaRPr>
        </a:p>
      </dgm:t>
    </dgm:pt>
    <dgm:pt modelId="{809F7AC6-CFC6-4A27-BE75-61C3BE9FA653}">
      <dgm:prSet phldrT="[Texto]" custT="1"/>
      <dgm:spPr/>
      <dgm:t>
        <a:bodyPr vert="horz" anchor="ctr" anchorCtr="0"/>
        <a:lstStyle/>
        <a:p>
          <a:r>
            <a:rPr lang="es-EC" sz="1600" b="1" smtClean="0"/>
            <a:t>PARQUE AUTOMOTOR</a:t>
          </a:r>
          <a:endParaRPr lang="es-EC" sz="1600" b="1" dirty="0"/>
        </a:p>
      </dgm:t>
    </dgm:pt>
    <dgm:pt modelId="{9DE7D946-27C6-4A5A-93DA-C56BAF251303}" type="parTrans" cxnId="{64965CF5-321E-4575-A090-B5B362165349}">
      <dgm:prSet/>
      <dgm:spPr/>
      <dgm:t>
        <a:bodyPr/>
        <a:lstStyle/>
        <a:p>
          <a:endParaRPr lang="es-EC">
            <a:solidFill>
              <a:schemeClr val="tx2"/>
            </a:solidFill>
          </a:endParaRPr>
        </a:p>
      </dgm:t>
    </dgm:pt>
    <dgm:pt modelId="{5CF2DC40-FB10-4F2D-9A70-90D28BB1215C}" type="sibTrans" cxnId="{64965CF5-321E-4575-A090-B5B362165349}">
      <dgm:prSet/>
      <dgm:spPr/>
      <dgm:t>
        <a:bodyPr/>
        <a:lstStyle/>
        <a:p>
          <a:endParaRPr lang="es-EC">
            <a:solidFill>
              <a:schemeClr val="tx2"/>
            </a:solidFill>
          </a:endParaRPr>
        </a:p>
      </dgm:t>
    </dgm:pt>
    <dgm:pt modelId="{47C0AC57-CA36-4582-9EA2-D974F680387B}" type="pres">
      <dgm:prSet presAssocID="{73F17449-57DF-457B-9A26-5263B7FA62FE}" presName="Name0" presStyleCnt="0">
        <dgm:presLayoutVars>
          <dgm:dir/>
          <dgm:resizeHandles val="exact"/>
        </dgm:presLayoutVars>
      </dgm:prSet>
      <dgm:spPr/>
    </dgm:pt>
    <dgm:pt modelId="{D5264E9E-D634-484B-87D5-BCDBE7C70138}" type="pres">
      <dgm:prSet presAssocID="{73F17449-57DF-457B-9A26-5263B7FA62FE}" presName="bkgdShp" presStyleLbl="alignAccFollowNode1" presStyleIdx="0" presStyleCnt="1" custLinFactNeighborX="-820"/>
      <dgm:spPr/>
      <dgm:t>
        <a:bodyPr/>
        <a:lstStyle/>
        <a:p>
          <a:endParaRPr lang="es-EC"/>
        </a:p>
      </dgm:t>
    </dgm:pt>
    <dgm:pt modelId="{48C27814-5E4D-4F3E-9958-E2AF7102F2B9}" type="pres">
      <dgm:prSet presAssocID="{73F17449-57DF-457B-9A26-5263B7FA62FE}" presName="linComp" presStyleCnt="0"/>
      <dgm:spPr/>
    </dgm:pt>
    <dgm:pt modelId="{2FD26879-A440-4A71-B37D-F9AA16733038}" type="pres">
      <dgm:prSet presAssocID="{88B5DCEB-21E5-4138-A4E3-D66AFA96D980}" presName="compNode" presStyleCnt="0"/>
      <dgm:spPr/>
    </dgm:pt>
    <dgm:pt modelId="{B1C67296-DDD4-49FD-9101-51F47647E084}" type="pres">
      <dgm:prSet presAssocID="{88B5DCEB-21E5-4138-A4E3-D66AFA96D980}" presName="node" presStyleLbl="node1" presStyleIdx="0" presStyleCnt="5" custScaleX="2000000" custScaleY="51153" custLinFactX="-11741" custLinFactNeighborX="-100000" custLinFactNeighborY="-35414">
        <dgm:presLayoutVars>
          <dgm:bulletEnabled val="1"/>
        </dgm:presLayoutVars>
      </dgm:prSet>
      <dgm:spPr/>
      <dgm:t>
        <a:bodyPr/>
        <a:lstStyle/>
        <a:p>
          <a:endParaRPr lang="es-EC"/>
        </a:p>
      </dgm:t>
    </dgm:pt>
    <dgm:pt modelId="{A49DEB41-0F55-414D-AC82-8DD0F78ED41B}" type="pres">
      <dgm:prSet presAssocID="{88B5DCEB-21E5-4138-A4E3-D66AFA96D980}" presName="invisiNode" presStyleLbl="node1" presStyleIdx="0" presStyleCnt="5"/>
      <dgm:spPr/>
    </dgm:pt>
    <dgm:pt modelId="{84624B88-299D-44D1-879B-7648F133C122}" type="pres">
      <dgm:prSet presAssocID="{88B5DCEB-21E5-4138-A4E3-D66AFA96D980}" presName="imagNode" presStyleLbl="fgImgPlace1" presStyleIdx="0" presStyleCnt="5" custFlipHor="1" custScaleX="2000000" custLinFactX="-51262" custLinFactNeighborX="-100000"/>
      <dgm:spPr>
        <a:blipFill rotWithShape="1">
          <a:blip xmlns:r="http://schemas.openxmlformats.org/officeDocument/2006/relationships" r:embed="rId1"/>
          <a:stretch>
            <a:fillRect/>
          </a:stretch>
        </a:blipFill>
      </dgm:spPr>
    </dgm:pt>
    <dgm:pt modelId="{80AF7BFC-941B-4C9D-9EA7-A28EC61EDC75}" type="pres">
      <dgm:prSet presAssocID="{E87FEA45-F8AF-4149-9507-3E17B01D106C}" presName="sibTrans" presStyleLbl="sibTrans2D1" presStyleIdx="0" presStyleCnt="0"/>
      <dgm:spPr/>
      <dgm:t>
        <a:bodyPr/>
        <a:lstStyle/>
        <a:p>
          <a:endParaRPr lang="es-EC"/>
        </a:p>
      </dgm:t>
    </dgm:pt>
    <dgm:pt modelId="{60C11D9B-FC9A-4656-84F1-2F39C41C4A81}" type="pres">
      <dgm:prSet presAssocID="{1C593FA1-3E08-464D-8074-0DF1AB6DBB19}" presName="compNode" presStyleCnt="0"/>
      <dgm:spPr/>
    </dgm:pt>
    <dgm:pt modelId="{25AE4510-40EB-4541-AA79-0F49C3450283}" type="pres">
      <dgm:prSet presAssocID="{1C593FA1-3E08-464D-8074-0DF1AB6DBB19}" presName="node" presStyleLbl="node1" presStyleIdx="1" presStyleCnt="5" custScaleX="2000000" custScaleY="51153" custLinFactNeighborX="-41781" custLinFactNeighborY="-35007">
        <dgm:presLayoutVars>
          <dgm:bulletEnabled val="1"/>
        </dgm:presLayoutVars>
      </dgm:prSet>
      <dgm:spPr/>
      <dgm:t>
        <a:bodyPr/>
        <a:lstStyle/>
        <a:p>
          <a:endParaRPr lang="es-EC"/>
        </a:p>
      </dgm:t>
    </dgm:pt>
    <dgm:pt modelId="{A7B7BF15-6774-4834-8AA2-4952F8018034}" type="pres">
      <dgm:prSet presAssocID="{1C593FA1-3E08-464D-8074-0DF1AB6DBB19}" presName="invisiNode" presStyleLbl="node1" presStyleIdx="1" presStyleCnt="5"/>
      <dgm:spPr/>
    </dgm:pt>
    <dgm:pt modelId="{BF83E1F9-667F-4EA2-A9E0-C8EA4D46D9FA}" type="pres">
      <dgm:prSet presAssocID="{1C593FA1-3E08-464D-8074-0DF1AB6DBB19}" presName="imagNode" presStyleLbl="fgImgPlace1" presStyleIdx="1" presStyleCnt="5" custFlipHor="1" custScaleX="2000000" custLinFactX="-45347" custLinFactNeighborX="-100000"/>
      <dgm:spPr>
        <a:blipFill rotWithShape="1">
          <a:blip xmlns:r="http://schemas.openxmlformats.org/officeDocument/2006/relationships" r:embed="rId2"/>
          <a:stretch>
            <a:fillRect/>
          </a:stretch>
        </a:blipFill>
      </dgm:spPr>
    </dgm:pt>
    <dgm:pt modelId="{DF1FA554-2041-4183-9A6B-051313748275}" type="pres">
      <dgm:prSet presAssocID="{9D6DD5FE-150B-4124-8DE7-929DB607E73D}" presName="sibTrans" presStyleLbl="sibTrans2D1" presStyleIdx="0" presStyleCnt="0"/>
      <dgm:spPr/>
      <dgm:t>
        <a:bodyPr/>
        <a:lstStyle/>
        <a:p>
          <a:endParaRPr lang="es-EC"/>
        </a:p>
      </dgm:t>
    </dgm:pt>
    <dgm:pt modelId="{29046434-84F5-470C-A03F-234640D4CFDB}" type="pres">
      <dgm:prSet presAssocID="{98614808-1005-4124-94C3-5B89271B0FAF}" presName="compNode" presStyleCnt="0"/>
      <dgm:spPr/>
    </dgm:pt>
    <dgm:pt modelId="{38E51C30-A5BF-4580-85FF-C4D2179FAFEE}" type="pres">
      <dgm:prSet presAssocID="{98614808-1005-4124-94C3-5B89271B0FAF}" presName="node" presStyleLbl="node1" presStyleIdx="2" presStyleCnt="5" custScaleX="2000000" custScaleY="51153" custLinFactNeighborX="2095" custLinFactNeighborY="-35007">
        <dgm:presLayoutVars>
          <dgm:bulletEnabled val="1"/>
        </dgm:presLayoutVars>
      </dgm:prSet>
      <dgm:spPr/>
      <dgm:t>
        <a:bodyPr/>
        <a:lstStyle/>
        <a:p>
          <a:endParaRPr lang="es-EC"/>
        </a:p>
      </dgm:t>
    </dgm:pt>
    <dgm:pt modelId="{172EFF9D-F0D5-4F95-A659-475D02B1EEC3}" type="pres">
      <dgm:prSet presAssocID="{98614808-1005-4124-94C3-5B89271B0FAF}" presName="invisiNode" presStyleLbl="node1" presStyleIdx="2" presStyleCnt="5"/>
      <dgm:spPr/>
    </dgm:pt>
    <dgm:pt modelId="{88BCAA19-A1EF-4286-A1E6-35CEFD76C1F3}" type="pres">
      <dgm:prSet presAssocID="{98614808-1005-4124-94C3-5B89271B0FAF}" presName="imagNode" presStyleLbl="fgImgPlace1" presStyleIdx="2" presStyleCnt="5" custFlipHor="1" custScaleX="2000000" custScaleY="79828" custLinFactNeighborX="-51782"/>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t>
        <a:bodyPr/>
        <a:lstStyle/>
        <a:p>
          <a:endParaRPr lang="es-EC"/>
        </a:p>
      </dgm:t>
    </dgm:pt>
    <dgm:pt modelId="{08F84D8C-187C-41D1-A5A6-A36480632ABC}" type="pres">
      <dgm:prSet presAssocID="{BED073AD-DB46-4A70-8F4B-2E6D10580EA2}" presName="sibTrans" presStyleLbl="sibTrans2D1" presStyleIdx="0" presStyleCnt="0"/>
      <dgm:spPr/>
      <dgm:t>
        <a:bodyPr/>
        <a:lstStyle/>
        <a:p>
          <a:endParaRPr lang="es-EC"/>
        </a:p>
      </dgm:t>
    </dgm:pt>
    <dgm:pt modelId="{2BE251F8-FDE9-4B64-A4A8-6C5643BA86CD}" type="pres">
      <dgm:prSet presAssocID="{C7ADE8A2-5939-4AA5-8231-4DFB4C40788E}" presName="compNode" presStyleCnt="0"/>
      <dgm:spPr/>
    </dgm:pt>
    <dgm:pt modelId="{9090AB3D-7CF8-477E-88FE-EBB7EB5D8844}" type="pres">
      <dgm:prSet presAssocID="{C7ADE8A2-5939-4AA5-8231-4DFB4C40788E}" presName="node" presStyleLbl="node1" presStyleIdx="3" presStyleCnt="5" custScaleX="2000000" custScaleY="51153" custLinFactNeighborX="2095" custLinFactNeighborY="-35007">
        <dgm:presLayoutVars>
          <dgm:bulletEnabled val="1"/>
        </dgm:presLayoutVars>
      </dgm:prSet>
      <dgm:spPr/>
      <dgm:t>
        <a:bodyPr/>
        <a:lstStyle/>
        <a:p>
          <a:endParaRPr lang="es-EC"/>
        </a:p>
      </dgm:t>
    </dgm:pt>
    <dgm:pt modelId="{B00774AB-ED0E-4197-AC6B-79642A4A664D}" type="pres">
      <dgm:prSet presAssocID="{C7ADE8A2-5939-4AA5-8231-4DFB4C40788E}" presName="invisiNode" presStyleLbl="node1" presStyleIdx="3" presStyleCnt="5"/>
      <dgm:spPr/>
    </dgm:pt>
    <dgm:pt modelId="{9B3E1A0B-2F1E-4F7E-A7BE-4F7BD43BA980}" type="pres">
      <dgm:prSet presAssocID="{C7ADE8A2-5939-4AA5-8231-4DFB4C40788E}" presName="imagNode" presStyleLbl="fgImgPlace1" presStyleIdx="3" presStyleCnt="5" custFlipHor="1" custScaleX="2000000" custScaleY="79828"/>
      <dgm:spPr>
        <a:blipFill>
          <a:blip xmlns:r="http://schemas.openxmlformats.org/officeDocument/2006/relationships" r:embed="rId4">
            <a:extLst>
              <a:ext uri="{28A0092B-C50C-407E-A947-70E740481C1C}">
                <a14:useLocalDpi xmlns:a14="http://schemas.microsoft.com/office/drawing/2010/main" val="0"/>
              </a:ext>
            </a:extLst>
          </a:blip>
          <a:srcRect/>
          <a:stretch>
            <a:fillRect l="-15000" r="-15000"/>
          </a:stretch>
        </a:blipFill>
      </dgm:spPr>
    </dgm:pt>
    <dgm:pt modelId="{A7907D63-0D44-4C03-8ADE-1E19976B250D}" type="pres">
      <dgm:prSet presAssocID="{74ED1785-12A7-41D8-8E66-A45921DCB9F7}" presName="sibTrans" presStyleLbl="sibTrans2D1" presStyleIdx="0" presStyleCnt="0"/>
      <dgm:spPr/>
      <dgm:t>
        <a:bodyPr/>
        <a:lstStyle/>
        <a:p>
          <a:endParaRPr lang="es-EC"/>
        </a:p>
      </dgm:t>
    </dgm:pt>
    <dgm:pt modelId="{94EA8527-C42A-4ABD-BD48-93BF60215571}" type="pres">
      <dgm:prSet presAssocID="{809F7AC6-CFC6-4A27-BE75-61C3BE9FA653}" presName="compNode" presStyleCnt="0"/>
      <dgm:spPr/>
    </dgm:pt>
    <dgm:pt modelId="{9505E200-FB71-432A-8A72-658A55CB06AB}" type="pres">
      <dgm:prSet presAssocID="{809F7AC6-CFC6-4A27-BE75-61C3BE9FA653}" presName="node" presStyleLbl="node1" presStyleIdx="4" presStyleCnt="5" custScaleX="2000000" custScaleY="51153" custLinFactNeighborX="47699" custLinFactNeighborY="-35007">
        <dgm:presLayoutVars>
          <dgm:bulletEnabled val="1"/>
        </dgm:presLayoutVars>
      </dgm:prSet>
      <dgm:spPr/>
      <dgm:t>
        <a:bodyPr/>
        <a:lstStyle/>
        <a:p>
          <a:endParaRPr lang="es-EC"/>
        </a:p>
      </dgm:t>
    </dgm:pt>
    <dgm:pt modelId="{1283C928-F876-4234-97E6-474EDA005943}" type="pres">
      <dgm:prSet presAssocID="{809F7AC6-CFC6-4A27-BE75-61C3BE9FA653}" presName="invisiNode" presStyleLbl="node1" presStyleIdx="4" presStyleCnt="5"/>
      <dgm:spPr/>
    </dgm:pt>
    <dgm:pt modelId="{37D39675-9A0E-4364-B0D5-7DBF46ECB6A1}" type="pres">
      <dgm:prSet presAssocID="{809F7AC6-CFC6-4A27-BE75-61C3BE9FA653}" presName="imagNode" presStyleLbl="fgImgPlace1" presStyleIdx="4" presStyleCnt="5" custFlipHor="1" custScaleX="1771628" custScaleY="79828"/>
      <dgm:spPr>
        <a:blipFill>
          <a:blip xmlns:r="http://schemas.openxmlformats.org/officeDocument/2006/relationships" r:embed="rId5">
            <a:extLst>
              <a:ext uri="{28A0092B-C50C-407E-A947-70E740481C1C}">
                <a14:useLocalDpi xmlns:a14="http://schemas.microsoft.com/office/drawing/2010/main" val="0"/>
              </a:ext>
            </a:extLst>
          </a:blip>
          <a:srcRect/>
          <a:stretch>
            <a:fillRect l="-18000" r="-18000"/>
          </a:stretch>
        </a:blipFill>
      </dgm:spPr>
    </dgm:pt>
  </dgm:ptLst>
  <dgm:cxnLst>
    <dgm:cxn modelId="{B0871C9B-E08E-454C-956D-EB2BDBA64430}" srcId="{73F17449-57DF-457B-9A26-5263B7FA62FE}" destId="{88B5DCEB-21E5-4138-A4E3-D66AFA96D980}" srcOrd="0" destOrd="0" parTransId="{82B5FC6F-CA8E-4552-B784-4234E56997FF}" sibTransId="{E87FEA45-F8AF-4149-9507-3E17B01D106C}"/>
    <dgm:cxn modelId="{58A353E0-9352-482F-9841-3EA0204ED2A1}" type="presOf" srcId="{BED073AD-DB46-4A70-8F4B-2E6D10580EA2}" destId="{08F84D8C-187C-41D1-A5A6-A36480632ABC}" srcOrd="0" destOrd="0" presId="urn:microsoft.com/office/officeart/2005/8/layout/pList2"/>
    <dgm:cxn modelId="{E04872BF-6E92-4228-B5DB-631533C3964A}" type="presOf" srcId="{809F7AC6-CFC6-4A27-BE75-61C3BE9FA653}" destId="{9505E200-FB71-432A-8A72-658A55CB06AB}" srcOrd="0" destOrd="0" presId="urn:microsoft.com/office/officeart/2005/8/layout/pList2"/>
    <dgm:cxn modelId="{319962C9-D5DD-4F66-8867-93414EC964A7}" type="presOf" srcId="{88B5DCEB-21E5-4138-A4E3-D66AFA96D980}" destId="{B1C67296-DDD4-49FD-9101-51F47647E084}" srcOrd="0" destOrd="0" presId="urn:microsoft.com/office/officeart/2005/8/layout/pList2"/>
    <dgm:cxn modelId="{A222E7AB-34A0-4C5B-8617-B475A5A1E509}" type="presOf" srcId="{E87FEA45-F8AF-4149-9507-3E17B01D106C}" destId="{80AF7BFC-941B-4C9D-9EA7-A28EC61EDC75}" srcOrd="0" destOrd="0" presId="urn:microsoft.com/office/officeart/2005/8/layout/pList2"/>
    <dgm:cxn modelId="{FE6EAA0C-A324-4857-B0EC-099008AECE81}" srcId="{73F17449-57DF-457B-9A26-5263B7FA62FE}" destId="{C7ADE8A2-5939-4AA5-8231-4DFB4C40788E}" srcOrd="3" destOrd="0" parTransId="{030642EB-1F78-47A4-A61D-A248774E2F6C}" sibTransId="{74ED1785-12A7-41D8-8E66-A45921DCB9F7}"/>
    <dgm:cxn modelId="{B43C4493-3DC2-454A-9E6E-C78EB56DEB60}" type="presOf" srcId="{98614808-1005-4124-94C3-5B89271B0FAF}" destId="{38E51C30-A5BF-4580-85FF-C4D2179FAFEE}" srcOrd="0" destOrd="0" presId="urn:microsoft.com/office/officeart/2005/8/layout/pList2"/>
    <dgm:cxn modelId="{DF4AE94E-37D1-4C24-93E4-6015A8CAF749}" type="presOf" srcId="{73F17449-57DF-457B-9A26-5263B7FA62FE}" destId="{47C0AC57-CA36-4582-9EA2-D974F680387B}" srcOrd="0" destOrd="0" presId="urn:microsoft.com/office/officeart/2005/8/layout/pList2"/>
    <dgm:cxn modelId="{213E1901-E945-40FC-B774-93E3F43BDD0C}" type="presOf" srcId="{1C593FA1-3E08-464D-8074-0DF1AB6DBB19}" destId="{25AE4510-40EB-4541-AA79-0F49C3450283}" srcOrd="0" destOrd="0" presId="urn:microsoft.com/office/officeart/2005/8/layout/pList2"/>
    <dgm:cxn modelId="{7ADCFF1B-4DAB-4661-BC4E-AB8CBF556C64}" srcId="{73F17449-57DF-457B-9A26-5263B7FA62FE}" destId="{1C593FA1-3E08-464D-8074-0DF1AB6DBB19}" srcOrd="1" destOrd="0" parTransId="{CD83CF26-69EB-472A-9FA8-9363AF10114A}" sibTransId="{9D6DD5FE-150B-4124-8DE7-929DB607E73D}"/>
    <dgm:cxn modelId="{982C6CD6-F9C1-4108-8653-4896008245C6}" type="presOf" srcId="{74ED1785-12A7-41D8-8E66-A45921DCB9F7}" destId="{A7907D63-0D44-4C03-8ADE-1E19976B250D}" srcOrd="0" destOrd="0" presId="urn:microsoft.com/office/officeart/2005/8/layout/pList2"/>
    <dgm:cxn modelId="{64965CF5-321E-4575-A090-B5B362165349}" srcId="{73F17449-57DF-457B-9A26-5263B7FA62FE}" destId="{809F7AC6-CFC6-4A27-BE75-61C3BE9FA653}" srcOrd="4" destOrd="0" parTransId="{9DE7D946-27C6-4A5A-93DA-C56BAF251303}" sibTransId="{5CF2DC40-FB10-4F2D-9A70-90D28BB1215C}"/>
    <dgm:cxn modelId="{509C0C77-0AA5-4491-84C4-5250409808C3}" srcId="{73F17449-57DF-457B-9A26-5263B7FA62FE}" destId="{98614808-1005-4124-94C3-5B89271B0FAF}" srcOrd="2" destOrd="0" parTransId="{04E2EF4D-1D35-43A8-BABF-DD44B32ED7FC}" sibTransId="{BED073AD-DB46-4A70-8F4B-2E6D10580EA2}"/>
    <dgm:cxn modelId="{4F0BB7AF-E435-42CB-8E1E-0D70E8181BC8}" type="presOf" srcId="{9D6DD5FE-150B-4124-8DE7-929DB607E73D}" destId="{DF1FA554-2041-4183-9A6B-051313748275}" srcOrd="0" destOrd="0" presId="urn:microsoft.com/office/officeart/2005/8/layout/pList2"/>
    <dgm:cxn modelId="{9067EB86-9C68-4ADD-B64E-BBDD62197F73}" type="presOf" srcId="{C7ADE8A2-5939-4AA5-8231-4DFB4C40788E}" destId="{9090AB3D-7CF8-477E-88FE-EBB7EB5D8844}" srcOrd="0" destOrd="0" presId="urn:microsoft.com/office/officeart/2005/8/layout/pList2"/>
    <dgm:cxn modelId="{4493D883-EDC8-406F-9C39-35D9EA58DA79}" type="presParOf" srcId="{47C0AC57-CA36-4582-9EA2-D974F680387B}" destId="{D5264E9E-D634-484B-87D5-BCDBE7C70138}" srcOrd="0" destOrd="0" presId="urn:microsoft.com/office/officeart/2005/8/layout/pList2"/>
    <dgm:cxn modelId="{52F7015C-4E1D-4510-9D7A-B0D0EF5EA695}" type="presParOf" srcId="{47C0AC57-CA36-4582-9EA2-D974F680387B}" destId="{48C27814-5E4D-4F3E-9958-E2AF7102F2B9}" srcOrd="1" destOrd="0" presId="urn:microsoft.com/office/officeart/2005/8/layout/pList2"/>
    <dgm:cxn modelId="{CBF7516B-B129-40E1-AC5A-A03A18A3895B}" type="presParOf" srcId="{48C27814-5E4D-4F3E-9958-E2AF7102F2B9}" destId="{2FD26879-A440-4A71-B37D-F9AA16733038}" srcOrd="0" destOrd="0" presId="urn:microsoft.com/office/officeart/2005/8/layout/pList2"/>
    <dgm:cxn modelId="{FFD6284B-AA66-4E97-BF64-806F96AA2972}" type="presParOf" srcId="{2FD26879-A440-4A71-B37D-F9AA16733038}" destId="{B1C67296-DDD4-49FD-9101-51F47647E084}" srcOrd="0" destOrd="0" presId="urn:microsoft.com/office/officeart/2005/8/layout/pList2"/>
    <dgm:cxn modelId="{7A600D15-C9C3-4893-B41C-96ECC150135B}" type="presParOf" srcId="{2FD26879-A440-4A71-B37D-F9AA16733038}" destId="{A49DEB41-0F55-414D-AC82-8DD0F78ED41B}" srcOrd="1" destOrd="0" presId="urn:microsoft.com/office/officeart/2005/8/layout/pList2"/>
    <dgm:cxn modelId="{20CF4EF7-6F8E-4B55-8518-FDFA6ECF4D91}" type="presParOf" srcId="{2FD26879-A440-4A71-B37D-F9AA16733038}" destId="{84624B88-299D-44D1-879B-7648F133C122}" srcOrd="2" destOrd="0" presId="urn:microsoft.com/office/officeart/2005/8/layout/pList2"/>
    <dgm:cxn modelId="{44393F79-EAFA-4F0B-A7F0-7326EEED0A86}" type="presParOf" srcId="{48C27814-5E4D-4F3E-9958-E2AF7102F2B9}" destId="{80AF7BFC-941B-4C9D-9EA7-A28EC61EDC75}" srcOrd="1" destOrd="0" presId="urn:microsoft.com/office/officeart/2005/8/layout/pList2"/>
    <dgm:cxn modelId="{3780EDEB-9033-4A64-9686-EE32C6A74252}" type="presParOf" srcId="{48C27814-5E4D-4F3E-9958-E2AF7102F2B9}" destId="{60C11D9B-FC9A-4656-84F1-2F39C41C4A81}" srcOrd="2" destOrd="0" presId="urn:microsoft.com/office/officeart/2005/8/layout/pList2"/>
    <dgm:cxn modelId="{ECC41051-F687-45A3-9413-479B2BD447B5}" type="presParOf" srcId="{60C11D9B-FC9A-4656-84F1-2F39C41C4A81}" destId="{25AE4510-40EB-4541-AA79-0F49C3450283}" srcOrd="0" destOrd="0" presId="urn:microsoft.com/office/officeart/2005/8/layout/pList2"/>
    <dgm:cxn modelId="{D91870F4-E892-4872-8F35-64E78C571D61}" type="presParOf" srcId="{60C11D9B-FC9A-4656-84F1-2F39C41C4A81}" destId="{A7B7BF15-6774-4834-8AA2-4952F8018034}" srcOrd="1" destOrd="0" presId="urn:microsoft.com/office/officeart/2005/8/layout/pList2"/>
    <dgm:cxn modelId="{8936A0FF-B953-4BC5-9391-1DBD390913DB}" type="presParOf" srcId="{60C11D9B-FC9A-4656-84F1-2F39C41C4A81}" destId="{BF83E1F9-667F-4EA2-A9E0-C8EA4D46D9FA}" srcOrd="2" destOrd="0" presId="urn:microsoft.com/office/officeart/2005/8/layout/pList2"/>
    <dgm:cxn modelId="{413CF77C-FB7D-4009-9E77-B4E739725745}" type="presParOf" srcId="{48C27814-5E4D-4F3E-9958-E2AF7102F2B9}" destId="{DF1FA554-2041-4183-9A6B-051313748275}" srcOrd="3" destOrd="0" presId="urn:microsoft.com/office/officeart/2005/8/layout/pList2"/>
    <dgm:cxn modelId="{90F0B521-4AE3-40FA-A431-7A1AC9406490}" type="presParOf" srcId="{48C27814-5E4D-4F3E-9958-E2AF7102F2B9}" destId="{29046434-84F5-470C-A03F-234640D4CFDB}" srcOrd="4" destOrd="0" presId="urn:microsoft.com/office/officeart/2005/8/layout/pList2"/>
    <dgm:cxn modelId="{316C7732-B295-4A16-B6A5-B04D6A422BD9}" type="presParOf" srcId="{29046434-84F5-470C-A03F-234640D4CFDB}" destId="{38E51C30-A5BF-4580-85FF-C4D2179FAFEE}" srcOrd="0" destOrd="0" presId="urn:microsoft.com/office/officeart/2005/8/layout/pList2"/>
    <dgm:cxn modelId="{F0ECDAB0-6EE7-4708-906B-A8D9CB05817E}" type="presParOf" srcId="{29046434-84F5-470C-A03F-234640D4CFDB}" destId="{172EFF9D-F0D5-4F95-A659-475D02B1EEC3}" srcOrd="1" destOrd="0" presId="urn:microsoft.com/office/officeart/2005/8/layout/pList2"/>
    <dgm:cxn modelId="{C80BCC75-3C8B-4FA0-8F4C-9633792EE073}" type="presParOf" srcId="{29046434-84F5-470C-A03F-234640D4CFDB}" destId="{88BCAA19-A1EF-4286-A1E6-35CEFD76C1F3}" srcOrd="2" destOrd="0" presId="urn:microsoft.com/office/officeart/2005/8/layout/pList2"/>
    <dgm:cxn modelId="{2448DE44-CAF3-408B-AAD5-C51D9DF79DAC}" type="presParOf" srcId="{48C27814-5E4D-4F3E-9958-E2AF7102F2B9}" destId="{08F84D8C-187C-41D1-A5A6-A36480632ABC}" srcOrd="5" destOrd="0" presId="urn:microsoft.com/office/officeart/2005/8/layout/pList2"/>
    <dgm:cxn modelId="{F80BB07A-6122-4EE0-8A94-00E76952F19E}" type="presParOf" srcId="{48C27814-5E4D-4F3E-9958-E2AF7102F2B9}" destId="{2BE251F8-FDE9-4B64-A4A8-6C5643BA86CD}" srcOrd="6" destOrd="0" presId="urn:microsoft.com/office/officeart/2005/8/layout/pList2"/>
    <dgm:cxn modelId="{A21A6C52-FA2F-48ED-8157-F7EB6B67D2D4}" type="presParOf" srcId="{2BE251F8-FDE9-4B64-A4A8-6C5643BA86CD}" destId="{9090AB3D-7CF8-477E-88FE-EBB7EB5D8844}" srcOrd="0" destOrd="0" presId="urn:microsoft.com/office/officeart/2005/8/layout/pList2"/>
    <dgm:cxn modelId="{0A4C0659-D6F2-497B-8F09-37DDEAED56EE}" type="presParOf" srcId="{2BE251F8-FDE9-4B64-A4A8-6C5643BA86CD}" destId="{B00774AB-ED0E-4197-AC6B-79642A4A664D}" srcOrd="1" destOrd="0" presId="urn:microsoft.com/office/officeart/2005/8/layout/pList2"/>
    <dgm:cxn modelId="{9445E7F7-C50C-4F75-9B33-6CCA763F742F}" type="presParOf" srcId="{2BE251F8-FDE9-4B64-A4A8-6C5643BA86CD}" destId="{9B3E1A0B-2F1E-4F7E-A7BE-4F7BD43BA980}" srcOrd="2" destOrd="0" presId="urn:microsoft.com/office/officeart/2005/8/layout/pList2"/>
    <dgm:cxn modelId="{79A215A9-AF22-4FCC-93F5-B90056E104D8}" type="presParOf" srcId="{48C27814-5E4D-4F3E-9958-E2AF7102F2B9}" destId="{A7907D63-0D44-4C03-8ADE-1E19976B250D}" srcOrd="7" destOrd="0" presId="urn:microsoft.com/office/officeart/2005/8/layout/pList2"/>
    <dgm:cxn modelId="{2B15CBDE-93F9-4AF5-B40C-11A4B88924BA}" type="presParOf" srcId="{48C27814-5E4D-4F3E-9958-E2AF7102F2B9}" destId="{94EA8527-C42A-4ABD-BD48-93BF60215571}" srcOrd="8" destOrd="0" presId="urn:microsoft.com/office/officeart/2005/8/layout/pList2"/>
    <dgm:cxn modelId="{E6DD547E-81FB-4568-990C-357172F7B5E4}" type="presParOf" srcId="{94EA8527-C42A-4ABD-BD48-93BF60215571}" destId="{9505E200-FB71-432A-8A72-658A55CB06AB}" srcOrd="0" destOrd="0" presId="urn:microsoft.com/office/officeart/2005/8/layout/pList2"/>
    <dgm:cxn modelId="{51F80C50-D655-4982-ACD6-F04D2AD8B681}" type="presParOf" srcId="{94EA8527-C42A-4ABD-BD48-93BF60215571}" destId="{1283C928-F876-4234-97E6-474EDA005943}" srcOrd="1" destOrd="0" presId="urn:microsoft.com/office/officeart/2005/8/layout/pList2"/>
    <dgm:cxn modelId="{0962A272-C8A2-4164-9072-B096ECB5E206}" type="presParOf" srcId="{94EA8527-C42A-4ABD-BD48-93BF60215571}" destId="{37D39675-9A0E-4364-B0D5-7DBF46ECB6A1}"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72FDBB-7CE2-4E5C-8D8B-45A6FB0838DB}" type="doc">
      <dgm:prSet loTypeId="urn:microsoft.com/office/officeart/2005/8/layout/bProcess3" loCatId="process" qsTypeId="urn:microsoft.com/office/officeart/2005/8/quickstyle/3d2" qsCatId="3D" csTypeId="urn:microsoft.com/office/officeart/2005/8/colors/accent1_1" csCatId="accent1" phldr="1"/>
      <dgm:spPr/>
      <dgm:t>
        <a:bodyPr/>
        <a:lstStyle/>
        <a:p>
          <a:endParaRPr lang="es-EC"/>
        </a:p>
      </dgm:t>
    </dgm:pt>
    <dgm:pt modelId="{6FDB1562-DEB8-4CA8-9CFB-36AF656CBD41}">
      <dgm:prSet phldrT="[Texto]"/>
      <dgm:spPr/>
      <dgm:t>
        <a:bodyPr/>
        <a:lstStyle/>
        <a:p>
          <a:r>
            <a:rPr lang="es-EC" b="1" dirty="0" smtClean="0"/>
            <a:t>1. Fortalecimiento de Caja Común (S.M.)</a:t>
          </a:r>
          <a:endParaRPr lang="es-EC" b="1" dirty="0"/>
        </a:p>
      </dgm:t>
    </dgm:pt>
    <dgm:pt modelId="{961CF113-52D1-498B-9CB6-92F3469E0497}" type="parTrans" cxnId="{837B4BD5-8AE4-4B10-BD24-6E01A189CF88}">
      <dgm:prSet/>
      <dgm:spPr/>
      <dgm:t>
        <a:bodyPr/>
        <a:lstStyle/>
        <a:p>
          <a:endParaRPr lang="es-EC" b="1"/>
        </a:p>
      </dgm:t>
    </dgm:pt>
    <dgm:pt modelId="{9221E4C5-2524-463E-A392-B21E490DD84D}" type="sibTrans" cxnId="{837B4BD5-8AE4-4B10-BD24-6E01A189CF88}">
      <dgm:prSet/>
      <dgm:spPr/>
      <dgm:t>
        <a:bodyPr/>
        <a:lstStyle/>
        <a:p>
          <a:endParaRPr lang="es-EC" b="1" dirty="0"/>
        </a:p>
      </dgm:t>
    </dgm:pt>
    <dgm:pt modelId="{64BE7558-6BBD-4903-A903-D40100D38FE5}">
      <dgm:prSet phldrT="[Texto]"/>
      <dgm:spPr/>
      <dgm:t>
        <a:bodyPr/>
        <a:lstStyle/>
        <a:p>
          <a:r>
            <a:rPr lang="es-EC" b="1" dirty="0" smtClean="0"/>
            <a:t>3. Respeto a los límites de velocidad</a:t>
          </a:r>
          <a:endParaRPr lang="es-EC" b="1" dirty="0"/>
        </a:p>
      </dgm:t>
    </dgm:pt>
    <dgm:pt modelId="{30502E91-CC58-4F15-91D1-97969E0065DE}" type="parTrans" cxnId="{6D0A1E11-8097-45E0-A52F-53B99BBA2B5A}">
      <dgm:prSet/>
      <dgm:spPr/>
      <dgm:t>
        <a:bodyPr/>
        <a:lstStyle/>
        <a:p>
          <a:endParaRPr lang="es-EC" b="1"/>
        </a:p>
      </dgm:t>
    </dgm:pt>
    <dgm:pt modelId="{BB8F26D8-8F06-459B-986E-10C7655E2132}" type="sibTrans" cxnId="{6D0A1E11-8097-45E0-A52F-53B99BBA2B5A}">
      <dgm:prSet/>
      <dgm:spPr/>
      <dgm:t>
        <a:bodyPr/>
        <a:lstStyle/>
        <a:p>
          <a:endParaRPr lang="es-EC" b="1" dirty="0"/>
        </a:p>
      </dgm:t>
    </dgm:pt>
    <dgm:pt modelId="{E9E08E8F-CA6C-4FA9-A929-87F23191E4B3}">
      <dgm:prSet phldrT="[Texto]"/>
      <dgm:spPr/>
      <dgm:t>
        <a:bodyPr/>
        <a:lstStyle/>
        <a:p>
          <a:r>
            <a:rPr lang="es-EC" b="1" dirty="0" smtClean="0"/>
            <a:t>6. Respeto a los usuarios de movilidad reducida</a:t>
          </a:r>
          <a:endParaRPr lang="es-EC" b="1" dirty="0"/>
        </a:p>
      </dgm:t>
    </dgm:pt>
    <dgm:pt modelId="{E5E9C629-52B3-482D-B7C9-AD597C283DBE}" type="parTrans" cxnId="{6FB231E5-53E8-488F-803C-45A2F5921A07}">
      <dgm:prSet/>
      <dgm:spPr/>
      <dgm:t>
        <a:bodyPr/>
        <a:lstStyle/>
        <a:p>
          <a:endParaRPr lang="es-EC" b="1"/>
        </a:p>
      </dgm:t>
    </dgm:pt>
    <dgm:pt modelId="{119D8FDC-D263-4AB6-AA68-33426F7F11E9}" type="sibTrans" cxnId="{6FB231E5-53E8-488F-803C-45A2F5921A07}">
      <dgm:prSet/>
      <dgm:spPr/>
      <dgm:t>
        <a:bodyPr/>
        <a:lstStyle/>
        <a:p>
          <a:endParaRPr lang="es-EC" b="1" dirty="0"/>
        </a:p>
      </dgm:t>
    </dgm:pt>
    <dgm:pt modelId="{4BD78ACA-4D6F-456C-BFAE-1339B84A85F1}">
      <dgm:prSet phldrT="[Texto]"/>
      <dgm:spPr/>
      <dgm:t>
        <a:bodyPr/>
        <a:lstStyle/>
        <a:p>
          <a:r>
            <a:rPr lang="es-EC" b="1" dirty="0" smtClean="0"/>
            <a:t>5. Respeto a las paradas de buses</a:t>
          </a:r>
          <a:endParaRPr lang="es-EC" b="1" dirty="0"/>
        </a:p>
      </dgm:t>
    </dgm:pt>
    <dgm:pt modelId="{B32EB0F9-D5BC-4090-B7DF-00A4538F89F7}" type="parTrans" cxnId="{4A396757-F660-4B30-9846-3C81F7F319E7}">
      <dgm:prSet/>
      <dgm:spPr/>
      <dgm:t>
        <a:bodyPr/>
        <a:lstStyle/>
        <a:p>
          <a:endParaRPr lang="es-EC" b="1"/>
        </a:p>
      </dgm:t>
    </dgm:pt>
    <dgm:pt modelId="{F65D182C-E43E-4625-A947-F3CFCBD65D3A}" type="sibTrans" cxnId="{4A396757-F660-4B30-9846-3C81F7F319E7}">
      <dgm:prSet/>
      <dgm:spPr/>
      <dgm:t>
        <a:bodyPr/>
        <a:lstStyle/>
        <a:p>
          <a:endParaRPr lang="es-EC" b="1" dirty="0"/>
        </a:p>
      </dgm:t>
    </dgm:pt>
    <dgm:pt modelId="{6BC3E049-6B2B-45B2-B98A-8DC150330146}">
      <dgm:prSet phldrT="[Texto]"/>
      <dgm:spPr/>
      <dgm:t>
        <a:bodyPr/>
        <a:lstStyle/>
        <a:p>
          <a:r>
            <a:rPr lang="es-EC" b="1" dirty="0" smtClean="0"/>
            <a:t>4. Cumplimiento de Índices Operacionales</a:t>
          </a:r>
          <a:endParaRPr lang="es-EC" b="1" dirty="0"/>
        </a:p>
      </dgm:t>
    </dgm:pt>
    <dgm:pt modelId="{80185069-651D-460C-9782-AB6041C4384B}" type="parTrans" cxnId="{DD292890-F866-4C29-B750-047AF04902E0}">
      <dgm:prSet/>
      <dgm:spPr/>
      <dgm:t>
        <a:bodyPr/>
        <a:lstStyle/>
        <a:p>
          <a:endParaRPr lang="es-EC" b="1"/>
        </a:p>
      </dgm:t>
    </dgm:pt>
    <dgm:pt modelId="{EF60A581-AAF4-4348-84DD-39C33892A9E6}" type="sibTrans" cxnId="{DD292890-F866-4C29-B750-047AF04902E0}">
      <dgm:prSet/>
      <dgm:spPr/>
      <dgm:t>
        <a:bodyPr/>
        <a:lstStyle/>
        <a:p>
          <a:endParaRPr lang="es-EC" b="1" dirty="0"/>
        </a:p>
      </dgm:t>
    </dgm:pt>
    <dgm:pt modelId="{182E118A-4B95-47FB-A5C2-C4188403DAC9}">
      <dgm:prSet phldrT="[Texto]"/>
      <dgm:spPr/>
      <dgm:t>
        <a:bodyPr/>
        <a:lstStyle/>
        <a:p>
          <a:r>
            <a:rPr lang="es-EC" b="1" dirty="0" smtClean="0"/>
            <a:t>7. Limpieza</a:t>
          </a:r>
          <a:endParaRPr lang="es-EC" b="1" dirty="0"/>
        </a:p>
      </dgm:t>
    </dgm:pt>
    <dgm:pt modelId="{8BB443D5-5BE6-44CB-B298-E51DE8CF9E50}" type="parTrans" cxnId="{577CBD86-DF1D-49D6-977B-FDC3B43083ED}">
      <dgm:prSet/>
      <dgm:spPr/>
      <dgm:t>
        <a:bodyPr/>
        <a:lstStyle/>
        <a:p>
          <a:endParaRPr lang="es-EC" b="1"/>
        </a:p>
      </dgm:t>
    </dgm:pt>
    <dgm:pt modelId="{63D305CB-D8F1-47D0-8D97-37C625055580}" type="sibTrans" cxnId="{577CBD86-DF1D-49D6-977B-FDC3B43083ED}">
      <dgm:prSet/>
      <dgm:spPr/>
      <dgm:t>
        <a:bodyPr/>
        <a:lstStyle/>
        <a:p>
          <a:endParaRPr lang="es-EC" b="1" dirty="0"/>
        </a:p>
      </dgm:t>
    </dgm:pt>
    <dgm:pt modelId="{4DD23DE7-E113-40A1-A5B9-DE5A389DA937}">
      <dgm:prSet phldrT="[Texto]"/>
      <dgm:spPr/>
      <dgm:t>
        <a:bodyPr/>
        <a:lstStyle/>
        <a:p>
          <a:r>
            <a:rPr lang="es-EC" b="1" dirty="0" smtClean="0"/>
            <a:t>8. Sistema de Información al Usuario</a:t>
          </a:r>
          <a:endParaRPr lang="es-EC" b="1" dirty="0"/>
        </a:p>
      </dgm:t>
    </dgm:pt>
    <dgm:pt modelId="{02552224-BEC8-4C11-8CD2-DE9865B189AA}" type="parTrans" cxnId="{0CF3D967-3400-4CC0-937E-5D4312C0B24E}">
      <dgm:prSet/>
      <dgm:spPr/>
      <dgm:t>
        <a:bodyPr/>
        <a:lstStyle/>
        <a:p>
          <a:endParaRPr lang="es-EC" b="1"/>
        </a:p>
      </dgm:t>
    </dgm:pt>
    <dgm:pt modelId="{9F11680A-8C1D-4DC7-B0BF-03D040E08ADF}" type="sibTrans" cxnId="{0CF3D967-3400-4CC0-937E-5D4312C0B24E}">
      <dgm:prSet/>
      <dgm:spPr/>
      <dgm:t>
        <a:bodyPr/>
        <a:lstStyle/>
        <a:p>
          <a:endParaRPr lang="es-EC" b="1" dirty="0"/>
        </a:p>
      </dgm:t>
    </dgm:pt>
    <dgm:pt modelId="{F54DA77A-0A35-4870-9668-24E62F30BB44}">
      <dgm:prSet phldrT="[Texto]"/>
      <dgm:spPr/>
      <dgm:t>
        <a:bodyPr/>
        <a:lstStyle/>
        <a:p>
          <a:r>
            <a:rPr lang="es-EC" b="1" dirty="0" smtClean="0"/>
            <a:t>9. Adecuar unidades para discapacitados</a:t>
          </a:r>
          <a:endParaRPr lang="es-EC" b="1" dirty="0"/>
        </a:p>
      </dgm:t>
    </dgm:pt>
    <dgm:pt modelId="{521977CB-1A05-4A88-9EDD-B00BEC264E89}" type="parTrans" cxnId="{ECD12ED7-9142-4222-AAF3-EE812D780E82}">
      <dgm:prSet/>
      <dgm:spPr/>
      <dgm:t>
        <a:bodyPr/>
        <a:lstStyle/>
        <a:p>
          <a:endParaRPr lang="es-EC" b="1"/>
        </a:p>
      </dgm:t>
    </dgm:pt>
    <dgm:pt modelId="{77BE5762-7751-4C60-8C28-FE9561F967BF}" type="sibTrans" cxnId="{ECD12ED7-9142-4222-AAF3-EE812D780E82}">
      <dgm:prSet/>
      <dgm:spPr/>
      <dgm:t>
        <a:bodyPr/>
        <a:lstStyle/>
        <a:p>
          <a:endParaRPr lang="es-EC" b="1"/>
        </a:p>
      </dgm:t>
    </dgm:pt>
    <dgm:pt modelId="{0A6DFE30-D7DF-4D57-9540-9111C5444F68}">
      <dgm:prSet/>
      <dgm:spPr/>
      <dgm:t>
        <a:bodyPr/>
        <a:lstStyle/>
        <a:p>
          <a:r>
            <a:rPr lang="es-EC" b="1" dirty="0" smtClean="0"/>
            <a:t>2. Buen trato a los usuarios del servicio de Transporte Público</a:t>
          </a:r>
          <a:endParaRPr lang="es-EC" b="1" dirty="0"/>
        </a:p>
      </dgm:t>
    </dgm:pt>
    <dgm:pt modelId="{BE50FAF8-8962-4AF5-AA4B-05D4A03C5802}" type="parTrans" cxnId="{98D74ADC-52DF-4C2D-9651-6D474597CFAD}">
      <dgm:prSet/>
      <dgm:spPr/>
      <dgm:t>
        <a:bodyPr/>
        <a:lstStyle/>
        <a:p>
          <a:endParaRPr lang="es-EC" b="1"/>
        </a:p>
      </dgm:t>
    </dgm:pt>
    <dgm:pt modelId="{AD7C31F4-6554-4634-87D2-D6375527C5E1}" type="sibTrans" cxnId="{98D74ADC-52DF-4C2D-9651-6D474597CFAD}">
      <dgm:prSet/>
      <dgm:spPr/>
      <dgm:t>
        <a:bodyPr/>
        <a:lstStyle/>
        <a:p>
          <a:endParaRPr lang="es-EC" b="1" dirty="0"/>
        </a:p>
      </dgm:t>
    </dgm:pt>
    <dgm:pt modelId="{2FFA1534-CE83-4EEE-82C1-DE8D2BA88E72}" type="pres">
      <dgm:prSet presAssocID="{5E72FDBB-7CE2-4E5C-8D8B-45A6FB0838DB}" presName="Name0" presStyleCnt="0">
        <dgm:presLayoutVars>
          <dgm:dir/>
          <dgm:resizeHandles val="exact"/>
        </dgm:presLayoutVars>
      </dgm:prSet>
      <dgm:spPr/>
      <dgm:t>
        <a:bodyPr/>
        <a:lstStyle/>
        <a:p>
          <a:endParaRPr lang="es-EC"/>
        </a:p>
      </dgm:t>
    </dgm:pt>
    <dgm:pt modelId="{593AD300-58F3-4CCD-949B-F67918FD8B49}" type="pres">
      <dgm:prSet presAssocID="{6FDB1562-DEB8-4CA8-9CFB-36AF656CBD41}" presName="node" presStyleLbl="node1" presStyleIdx="0" presStyleCnt="9">
        <dgm:presLayoutVars>
          <dgm:bulletEnabled val="1"/>
        </dgm:presLayoutVars>
      </dgm:prSet>
      <dgm:spPr/>
      <dgm:t>
        <a:bodyPr/>
        <a:lstStyle/>
        <a:p>
          <a:endParaRPr lang="es-EC"/>
        </a:p>
      </dgm:t>
    </dgm:pt>
    <dgm:pt modelId="{16146A43-B9B2-4E14-A3EC-98721A935748}" type="pres">
      <dgm:prSet presAssocID="{9221E4C5-2524-463E-A392-B21E490DD84D}" presName="sibTrans" presStyleLbl="sibTrans1D1" presStyleIdx="0" presStyleCnt="8"/>
      <dgm:spPr/>
      <dgm:t>
        <a:bodyPr/>
        <a:lstStyle/>
        <a:p>
          <a:endParaRPr lang="es-EC"/>
        </a:p>
      </dgm:t>
    </dgm:pt>
    <dgm:pt modelId="{8104F91A-F515-430F-8C20-6D9BC46075BF}" type="pres">
      <dgm:prSet presAssocID="{9221E4C5-2524-463E-A392-B21E490DD84D}" presName="connectorText" presStyleLbl="sibTrans1D1" presStyleIdx="0" presStyleCnt="8"/>
      <dgm:spPr/>
      <dgm:t>
        <a:bodyPr/>
        <a:lstStyle/>
        <a:p>
          <a:endParaRPr lang="es-EC"/>
        </a:p>
      </dgm:t>
    </dgm:pt>
    <dgm:pt modelId="{D662C990-8241-4E0D-8349-CD4E0A9E4A3E}" type="pres">
      <dgm:prSet presAssocID="{0A6DFE30-D7DF-4D57-9540-9111C5444F68}" presName="node" presStyleLbl="node1" presStyleIdx="1" presStyleCnt="9">
        <dgm:presLayoutVars>
          <dgm:bulletEnabled val="1"/>
        </dgm:presLayoutVars>
      </dgm:prSet>
      <dgm:spPr/>
      <dgm:t>
        <a:bodyPr/>
        <a:lstStyle/>
        <a:p>
          <a:endParaRPr lang="es-EC"/>
        </a:p>
      </dgm:t>
    </dgm:pt>
    <dgm:pt modelId="{607F7087-1F7C-4C5F-B422-92AEB816D900}" type="pres">
      <dgm:prSet presAssocID="{AD7C31F4-6554-4634-87D2-D6375527C5E1}" presName="sibTrans" presStyleLbl="sibTrans1D1" presStyleIdx="1" presStyleCnt="8"/>
      <dgm:spPr/>
      <dgm:t>
        <a:bodyPr/>
        <a:lstStyle/>
        <a:p>
          <a:endParaRPr lang="es-EC"/>
        </a:p>
      </dgm:t>
    </dgm:pt>
    <dgm:pt modelId="{DFC67A3A-F9EA-4D51-A972-9020559DEEDE}" type="pres">
      <dgm:prSet presAssocID="{AD7C31F4-6554-4634-87D2-D6375527C5E1}" presName="connectorText" presStyleLbl="sibTrans1D1" presStyleIdx="1" presStyleCnt="8"/>
      <dgm:spPr/>
      <dgm:t>
        <a:bodyPr/>
        <a:lstStyle/>
        <a:p>
          <a:endParaRPr lang="es-EC"/>
        </a:p>
      </dgm:t>
    </dgm:pt>
    <dgm:pt modelId="{9745DA93-219E-4F52-8369-0BD7B2CDFED6}" type="pres">
      <dgm:prSet presAssocID="{64BE7558-6BBD-4903-A903-D40100D38FE5}" presName="node" presStyleLbl="node1" presStyleIdx="2" presStyleCnt="9">
        <dgm:presLayoutVars>
          <dgm:bulletEnabled val="1"/>
        </dgm:presLayoutVars>
      </dgm:prSet>
      <dgm:spPr/>
      <dgm:t>
        <a:bodyPr/>
        <a:lstStyle/>
        <a:p>
          <a:endParaRPr lang="es-EC"/>
        </a:p>
      </dgm:t>
    </dgm:pt>
    <dgm:pt modelId="{8026FA0C-2DF0-43FB-A904-C30FAF300E34}" type="pres">
      <dgm:prSet presAssocID="{BB8F26D8-8F06-459B-986E-10C7655E2132}" presName="sibTrans" presStyleLbl="sibTrans1D1" presStyleIdx="2" presStyleCnt="8"/>
      <dgm:spPr/>
      <dgm:t>
        <a:bodyPr/>
        <a:lstStyle/>
        <a:p>
          <a:endParaRPr lang="es-EC"/>
        </a:p>
      </dgm:t>
    </dgm:pt>
    <dgm:pt modelId="{FAD79C1D-3B1C-488C-B359-14CC68432DB3}" type="pres">
      <dgm:prSet presAssocID="{BB8F26D8-8F06-459B-986E-10C7655E2132}" presName="connectorText" presStyleLbl="sibTrans1D1" presStyleIdx="2" presStyleCnt="8"/>
      <dgm:spPr/>
      <dgm:t>
        <a:bodyPr/>
        <a:lstStyle/>
        <a:p>
          <a:endParaRPr lang="es-EC"/>
        </a:p>
      </dgm:t>
    </dgm:pt>
    <dgm:pt modelId="{F009D431-5867-4394-A051-9C6AF4E84003}" type="pres">
      <dgm:prSet presAssocID="{E9E08E8F-CA6C-4FA9-A929-87F23191E4B3}" presName="node" presStyleLbl="node1" presStyleIdx="3" presStyleCnt="9">
        <dgm:presLayoutVars>
          <dgm:bulletEnabled val="1"/>
        </dgm:presLayoutVars>
      </dgm:prSet>
      <dgm:spPr/>
      <dgm:t>
        <a:bodyPr/>
        <a:lstStyle/>
        <a:p>
          <a:endParaRPr lang="es-EC"/>
        </a:p>
      </dgm:t>
    </dgm:pt>
    <dgm:pt modelId="{E8DFFEE6-BBCC-49FA-9D7C-2D501CE172A7}" type="pres">
      <dgm:prSet presAssocID="{119D8FDC-D263-4AB6-AA68-33426F7F11E9}" presName="sibTrans" presStyleLbl="sibTrans1D1" presStyleIdx="3" presStyleCnt="8"/>
      <dgm:spPr/>
      <dgm:t>
        <a:bodyPr/>
        <a:lstStyle/>
        <a:p>
          <a:endParaRPr lang="es-EC"/>
        </a:p>
      </dgm:t>
    </dgm:pt>
    <dgm:pt modelId="{2E66BCE8-6444-44C4-9A0E-494A3D6F4DA4}" type="pres">
      <dgm:prSet presAssocID="{119D8FDC-D263-4AB6-AA68-33426F7F11E9}" presName="connectorText" presStyleLbl="sibTrans1D1" presStyleIdx="3" presStyleCnt="8"/>
      <dgm:spPr/>
      <dgm:t>
        <a:bodyPr/>
        <a:lstStyle/>
        <a:p>
          <a:endParaRPr lang="es-EC"/>
        </a:p>
      </dgm:t>
    </dgm:pt>
    <dgm:pt modelId="{88A60D23-C0D6-4A70-92F5-DEB078BA74E4}" type="pres">
      <dgm:prSet presAssocID="{4BD78ACA-4D6F-456C-BFAE-1339B84A85F1}" presName="node" presStyleLbl="node1" presStyleIdx="4" presStyleCnt="9">
        <dgm:presLayoutVars>
          <dgm:bulletEnabled val="1"/>
        </dgm:presLayoutVars>
      </dgm:prSet>
      <dgm:spPr/>
      <dgm:t>
        <a:bodyPr/>
        <a:lstStyle/>
        <a:p>
          <a:endParaRPr lang="es-EC"/>
        </a:p>
      </dgm:t>
    </dgm:pt>
    <dgm:pt modelId="{84F716A5-EC3F-4DF2-AED7-8D205324C1BB}" type="pres">
      <dgm:prSet presAssocID="{F65D182C-E43E-4625-A947-F3CFCBD65D3A}" presName="sibTrans" presStyleLbl="sibTrans1D1" presStyleIdx="4" presStyleCnt="8"/>
      <dgm:spPr/>
      <dgm:t>
        <a:bodyPr/>
        <a:lstStyle/>
        <a:p>
          <a:endParaRPr lang="es-EC"/>
        </a:p>
      </dgm:t>
    </dgm:pt>
    <dgm:pt modelId="{AF2421B5-E3E2-4A80-BB75-6F2634A32F1C}" type="pres">
      <dgm:prSet presAssocID="{F65D182C-E43E-4625-A947-F3CFCBD65D3A}" presName="connectorText" presStyleLbl="sibTrans1D1" presStyleIdx="4" presStyleCnt="8"/>
      <dgm:spPr/>
      <dgm:t>
        <a:bodyPr/>
        <a:lstStyle/>
        <a:p>
          <a:endParaRPr lang="es-EC"/>
        </a:p>
      </dgm:t>
    </dgm:pt>
    <dgm:pt modelId="{89B06EF6-C414-4766-97EE-AD41740C5A04}" type="pres">
      <dgm:prSet presAssocID="{6BC3E049-6B2B-45B2-B98A-8DC150330146}" presName="node" presStyleLbl="node1" presStyleIdx="5" presStyleCnt="9">
        <dgm:presLayoutVars>
          <dgm:bulletEnabled val="1"/>
        </dgm:presLayoutVars>
      </dgm:prSet>
      <dgm:spPr/>
      <dgm:t>
        <a:bodyPr/>
        <a:lstStyle/>
        <a:p>
          <a:endParaRPr lang="es-EC"/>
        </a:p>
      </dgm:t>
    </dgm:pt>
    <dgm:pt modelId="{498DABB8-F2AC-4670-9754-156F65E49091}" type="pres">
      <dgm:prSet presAssocID="{EF60A581-AAF4-4348-84DD-39C33892A9E6}" presName="sibTrans" presStyleLbl="sibTrans1D1" presStyleIdx="5" presStyleCnt="8"/>
      <dgm:spPr/>
      <dgm:t>
        <a:bodyPr/>
        <a:lstStyle/>
        <a:p>
          <a:endParaRPr lang="es-EC"/>
        </a:p>
      </dgm:t>
    </dgm:pt>
    <dgm:pt modelId="{4B8C00AA-0A8C-431D-94DA-87D2C4E82B0F}" type="pres">
      <dgm:prSet presAssocID="{EF60A581-AAF4-4348-84DD-39C33892A9E6}" presName="connectorText" presStyleLbl="sibTrans1D1" presStyleIdx="5" presStyleCnt="8"/>
      <dgm:spPr/>
      <dgm:t>
        <a:bodyPr/>
        <a:lstStyle/>
        <a:p>
          <a:endParaRPr lang="es-EC"/>
        </a:p>
      </dgm:t>
    </dgm:pt>
    <dgm:pt modelId="{EB8B6C70-07A9-4177-BC64-E1761E74F8EA}" type="pres">
      <dgm:prSet presAssocID="{182E118A-4B95-47FB-A5C2-C4188403DAC9}" presName="node" presStyleLbl="node1" presStyleIdx="6" presStyleCnt="9">
        <dgm:presLayoutVars>
          <dgm:bulletEnabled val="1"/>
        </dgm:presLayoutVars>
      </dgm:prSet>
      <dgm:spPr/>
      <dgm:t>
        <a:bodyPr/>
        <a:lstStyle/>
        <a:p>
          <a:endParaRPr lang="es-EC"/>
        </a:p>
      </dgm:t>
    </dgm:pt>
    <dgm:pt modelId="{0F244C23-6DE0-4B2B-8E7F-859660247262}" type="pres">
      <dgm:prSet presAssocID="{63D305CB-D8F1-47D0-8D97-37C625055580}" presName="sibTrans" presStyleLbl="sibTrans1D1" presStyleIdx="6" presStyleCnt="8"/>
      <dgm:spPr/>
      <dgm:t>
        <a:bodyPr/>
        <a:lstStyle/>
        <a:p>
          <a:endParaRPr lang="es-EC"/>
        </a:p>
      </dgm:t>
    </dgm:pt>
    <dgm:pt modelId="{5398B3E6-4C70-41B4-944F-EB7E130B75E0}" type="pres">
      <dgm:prSet presAssocID="{63D305CB-D8F1-47D0-8D97-37C625055580}" presName="connectorText" presStyleLbl="sibTrans1D1" presStyleIdx="6" presStyleCnt="8"/>
      <dgm:spPr/>
      <dgm:t>
        <a:bodyPr/>
        <a:lstStyle/>
        <a:p>
          <a:endParaRPr lang="es-EC"/>
        </a:p>
      </dgm:t>
    </dgm:pt>
    <dgm:pt modelId="{CB6F980F-533B-40EF-B699-957B55A99F7E}" type="pres">
      <dgm:prSet presAssocID="{4DD23DE7-E113-40A1-A5B9-DE5A389DA937}" presName="node" presStyleLbl="node1" presStyleIdx="7" presStyleCnt="9">
        <dgm:presLayoutVars>
          <dgm:bulletEnabled val="1"/>
        </dgm:presLayoutVars>
      </dgm:prSet>
      <dgm:spPr/>
      <dgm:t>
        <a:bodyPr/>
        <a:lstStyle/>
        <a:p>
          <a:endParaRPr lang="es-EC"/>
        </a:p>
      </dgm:t>
    </dgm:pt>
    <dgm:pt modelId="{4034BEFF-BED8-4AF1-BEE7-B2F20D7C388A}" type="pres">
      <dgm:prSet presAssocID="{9F11680A-8C1D-4DC7-B0BF-03D040E08ADF}" presName="sibTrans" presStyleLbl="sibTrans1D1" presStyleIdx="7" presStyleCnt="8"/>
      <dgm:spPr/>
      <dgm:t>
        <a:bodyPr/>
        <a:lstStyle/>
        <a:p>
          <a:endParaRPr lang="es-EC"/>
        </a:p>
      </dgm:t>
    </dgm:pt>
    <dgm:pt modelId="{9FEE6050-E619-4659-A13F-4B01E3BC2B8F}" type="pres">
      <dgm:prSet presAssocID="{9F11680A-8C1D-4DC7-B0BF-03D040E08ADF}" presName="connectorText" presStyleLbl="sibTrans1D1" presStyleIdx="7" presStyleCnt="8"/>
      <dgm:spPr/>
      <dgm:t>
        <a:bodyPr/>
        <a:lstStyle/>
        <a:p>
          <a:endParaRPr lang="es-EC"/>
        </a:p>
      </dgm:t>
    </dgm:pt>
    <dgm:pt modelId="{9EF08A7F-DE54-4B9B-A101-0FAC3B2E14FA}" type="pres">
      <dgm:prSet presAssocID="{F54DA77A-0A35-4870-9668-24E62F30BB44}" presName="node" presStyleLbl="node1" presStyleIdx="8" presStyleCnt="9" custScaleX="96914" custLinFactX="83610" custLinFactNeighborX="100000" custLinFactNeighborY="-2958">
        <dgm:presLayoutVars>
          <dgm:bulletEnabled val="1"/>
        </dgm:presLayoutVars>
      </dgm:prSet>
      <dgm:spPr/>
      <dgm:t>
        <a:bodyPr/>
        <a:lstStyle/>
        <a:p>
          <a:endParaRPr lang="es-EC"/>
        </a:p>
      </dgm:t>
    </dgm:pt>
  </dgm:ptLst>
  <dgm:cxnLst>
    <dgm:cxn modelId="{6D0259D6-B3C6-4625-AAB5-386AD4CE754B}" type="presOf" srcId="{4BD78ACA-4D6F-456C-BFAE-1339B84A85F1}" destId="{88A60D23-C0D6-4A70-92F5-DEB078BA74E4}" srcOrd="0" destOrd="0" presId="urn:microsoft.com/office/officeart/2005/8/layout/bProcess3"/>
    <dgm:cxn modelId="{16D6D593-92DF-4EEA-B1AF-CE2D6CA7CED6}" type="presOf" srcId="{6FDB1562-DEB8-4CA8-9CFB-36AF656CBD41}" destId="{593AD300-58F3-4CCD-949B-F67918FD8B49}" srcOrd="0" destOrd="0" presId="urn:microsoft.com/office/officeart/2005/8/layout/bProcess3"/>
    <dgm:cxn modelId="{6FB231E5-53E8-488F-803C-45A2F5921A07}" srcId="{5E72FDBB-7CE2-4E5C-8D8B-45A6FB0838DB}" destId="{E9E08E8F-CA6C-4FA9-A929-87F23191E4B3}" srcOrd="3" destOrd="0" parTransId="{E5E9C629-52B3-482D-B7C9-AD597C283DBE}" sibTransId="{119D8FDC-D263-4AB6-AA68-33426F7F11E9}"/>
    <dgm:cxn modelId="{158AE991-D942-496B-9489-F538CA482FF7}" type="presOf" srcId="{F54DA77A-0A35-4870-9668-24E62F30BB44}" destId="{9EF08A7F-DE54-4B9B-A101-0FAC3B2E14FA}" srcOrd="0" destOrd="0" presId="urn:microsoft.com/office/officeart/2005/8/layout/bProcess3"/>
    <dgm:cxn modelId="{66F272FD-F01C-404E-BCFC-2961741A1F4E}" type="presOf" srcId="{F65D182C-E43E-4625-A947-F3CFCBD65D3A}" destId="{AF2421B5-E3E2-4A80-BB75-6F2634A32F1C}" srcOrd="1" destOrd="0" presId="urn:microsoft.com/office/officeart/2005/8/layout/bProcess3"/>
    <dgm:cxn modelId="{98D74ADC-52DF-4C2D-9651-6D474597CFAD}" srcId="{5E72FDBB-7CE2-4E5C-8D8B-45A6FB0838DB}" destId="{0A6DFE30-D7DF-4D57-9540-9111C5444F68}" srcOrd="1" destOrd="0" parTransId="{BE50FAF8-8962-4AF5-AA4B-05D4A03C5802}" sibTransId="{AD7C31F4-6554-4634-87D2-D6375527C5E1}"/>
    <dgm:cxn modelId="{4408A67E-B441-40D7-AE26-077FB4400555}" type="presOf" srcId="{9F11680A-8C1D-4DC7-B0BF-03D040E08ADF}" destId="{4034BEFF-BED8-4AF1-BEE7-B2F20D7C388A}" srcOrd="0" destOrd="0" presId="urn:microsoft.com/office/officeart/2005/8/layout/bProcess3"/>
    <dgm:cxn modelId="{8BEED190-950E-4911-B4B9-6760C7B48B69}" type="presOf" srcId="{119D8FDC-D263-4AB6-AA68-33426F7F11E9}" destId="{2E66BCE8-6444-44C4-9A0E-494A3D6F4DA4}" srcOrd="1" destOrd="0" presId="urn:microsoft.com/office/officeart/2005/8/layout/bProcess3"/>
    <dgm:cxn modelId="{8E8693B4-03C1-4B49-B86D-319CD6CBDD57}" type="presOf" srcId="{182E118A-4B95-47FB-A5C2-C4188403DAC9}" destId="{EB8B6C70-07A9-4177-BC64-E1761E74F8EA}" srcOrd="0" destOrd="0" presId="urn:microsoft.com/office/officeart/2005/8/layout/bProcess3"/>
    <dgm:cxn modelId="{E1FDB9BF-5029-4733-BC22-DA41E4EEC2EE}" type="presOf" srcId="{6BC3E049-6B2B-45B2-B98A-8DC150330146}" destId="{89B06EF6-C414-4766-97EE-AD41740C5A04}" srcOrd="0" destOrd="0" presId="urn:microsoft.com/office/officeart/2005/8/layout/bProcess3"/>
    <dgm:cxn modelId="{2DA647F7-8205-438B-B11C-1A5874B026A3}" type="presOf" srcId="{9221E4C5-2524-463E-A392-B21E490DD84D}" destId="{8104F91A-F515-430F-8C20-6D9BC46075BF}" srcOrd="1" destOrd="0" presId="urn:microsoft.com/office/officeart/2005/8/layout/bProcess3"/>
    <dgm:cxn modelId="{05B31EAE-0137-41DF-B5B6-192A8DFE23FE}" type="presOf" srcId="{F65D182C-E43E-4625-A947-F3CFCBD65D3A}" destId="{84F716A5-EC3F-4DF2-AED7-8D205324C1BB}" srcOrd="0" destOrd="0" presId="urn:microsoft.com/office/officeart/2005/8/layout/bProcess3"/>
    <dgm:cxn modelId="{FDD61A80-B256-4B7A-8B69-491EBB61A08F}" type="presOf" srcId="{BB8F26D8-8F06-459B-986E-10C7655E2132}" destId="{FAD79C1D-3B1C-488C-B359-14CC68432DB3}" srcOrd="1" destOrd="0" presId="urn:microsoft.com/office/officeart/2005/8/layout/bProcess3"/>
    <dgm:cxn modelId="{36358D6D-77AF-4440-BA0F-A1066289081A}" type="presOf" srcId="{0A6DFE30-D7DF-4D57-9540-9111C5444F68}" destId="{D662C990-8241-4E0D-8349-CD4E0A9E4A3E}" srcOrd="0" destOrd="0" presId="urn:microsoft.com/office/officeart/2005/8/layout/bProcess3"/>
    <dgm:cxn modelId="{AF1C8191-DD06-4A59-A9A5-BA81DCD10488}" type="presOf" srcId="{119D8FDC-D263-4AB6-AA68-33426F7F11E9}" destId="{E8DFFEE6-BBCC-49FA-9D7C-2D501CE172A7}" srcOrd="0" destOrd="0" presId="urn:microsoft.com/office/officeart/2005/8/layout/bProcess3"/>
    <dgm:cxn modelId="{5BE5EDC4-3C36-4E5C-8235-94941B4397E4}" type="presOf" srcId="{BB8F26D8-8F06-459B-986E-10C7655E2132}" destId="{8026FA0C-2DF0-43FB-A904-C30FAF300E34}" srcOrd="0" destOrd="0" presId="urn:microsoft.com/office/officeart/2005/8/layout/bProcess3"/>
    <dgm:cxn modelId="{4285E599-78B8-40D1-BE64-1DB16D2CEBEC}" type="presOf" srcId="{AD7C31F4-6554-4634-87D2-D6375527C5E1}" destId="{607F7087-1F7C-4C5F-B422-92AEB816D900}" srcOrd="0" destOrd="0" presId="urn:microsoft.com/office/officeart/2005/8/layout/bProcess3"/>
    <dgm:cxn modelId="{E526A111-E0A6-4355-B7F1-D5AF1778A607}" type="presOf" srcId="{63D305CB-D8F1-47D0-8D97-37C625055580}" destId="{5398B3E6-4C70-41B4-944F-EB7E130B75E0}" srcOrd="1" destOrd="0" presId="urn:microsoft.com/office/officeart/2005/8/layout/bProcess3"/>
    <dgm:cxn modelId="{4A396757-F660-4B30-9846-3C81F7F319E7}" srcId="{5E72FDBB-7CE2-4E5C-8D8B-45A6FB0838DB}" destId="{4BD78ACA-4D6F-456C-BFAE-1339B84A85F1}" srcOrd="4" destOrd="0" parTransId="{B32EB0F9-D5BC-4090-B7DF-00A4538F89F7}" sibTransId="{F65D182C-E43E-4625-A947-F3CFCBD65D3A}"/>
    <dgm:cxn modelId="{7A91EAD3-1AA7-48AA-8F81-28911660E1F0}" type="presOf" srcId="{AD7C31F4-6554-4634-87D2-D6375527C5E1}" destId="{DFC67A3A-F9EA-4D51-A972-9020559DEEDE}" srcOrd="1" destOrd="0" presId="urn:microsoft.com/office/officeart/2005/8/layout/bProcess3"/>
    <dgm:cxn modelId="{65EA3548-F174-435B-83BF-F24DDA81015D}" type="presOf" srcId="{EF60A581-AAF4-4348-84DD-39C33892A9E6}" destId="{4B8C00AA-0A8C-431D-94DA-87D2C4E82B0F}" srcOrd="1" destOrd="0" presId="urn:microsoft.com/office/officeart/2005/8/layout/bProcess3"/>
    <dgm:cxn modelId="{7E5DD105-FBA2-4DD2-B029-667E66E22F70}" type="presOf" srcId="{63D305CB-D8F1-47D0-8D97-37C625055580}" destId="{0F244C23-6DE0-4B2B-8E7F-859660247262}" srcOrd="0" destOrd="0" presId="urn:microsoft.com/office/officeart/2005/8/layout/bProcess3"/>
    <dgm:cxn modelId="{ECD12ED7-9142-4222-AAF3-EE812D780E82}" srcId="{5E72FDBB-7CE2-4E5C-8D8B-45A6FB0838DB}" destId="{F54DA77A-0A35-4870-9668-24E62F30BB44}" srcOrd="8" destOrd="0" parTransId="{521977CB-1A05-4A88-9EDD-B00BEC264E89}" sibTransId="{77BE5762-7751-4C60-8C28-FE9561F967BF}"/>
    <dgm:cxn modelId="{DD292890-F866-4C29-B750-047AF04902E0}" srcId="{5E72FDBB-7CE2-4E5C-8D8B-45A6FB0838DB}" destId="{6BC3E049-6B2B-45B2-B98A-8DC150330146}" srcOrd="5" destOrd="0" parTransId="{80185069-651D-460C-9782-AB6041C4384B}" sibTransId="{EF60A581-AAF4-4348-84DD-39C33892A9E6}"/>
    <dgm:cxn modelId="{BEB2B938-2F0B-4106-A928-0DA8582A791D}" type="presOf" srcId="{4DD23DE7-E113-40A1-A5B9-DE5A389DA937}" destId="{CB6F980F-533B-40EF-B699-957B55A99F7E}" srcOrd="0" destOrd="0" presId="urn:microsoft.com/office/officeart/2005/8/layout/bProcess3"/>
    <dgm:cxn modelId="{837B4BD5-8AE4-4B10-BD24-6E01A189CF88}" srcId="{5E72FDBB-7CE2-4E5C-8D8B-45A6FB0838DB}" destId="{6FDB1562-DEB8-4CA8-9CFB-36AF656CBD41}" srcOrd="0" destOrd="0" parTransId="{961CF113-52D1-498B-9CB6-92F3469E0497}" sibTransId="{9221E4C5-2524-463E-A392-B21E490DD84D}"/>
    <dgm:cxn modelId="{577CBD86-DF1D-49D6-977B-FDC3B43083ED}" srcId="{5E72FDBB-7CE2-4E5C-8D8B-45A6FB0838DB}" destId="{182E118A-4B95-47FB-A5C2-C4188403DAC9}" srcOrd="6" destOrd="0" parTransId="{8BB443D5-5BE6-44CB-B298-E51DE8CF9E50}" sibTransId="{63D305CB-D8F1-47D0-8D97-37C625055580}"/>
    <dgm:cxn modelId="{599DCC38-1E04-43B5-85E4-B843135390BE}" type="presOf" srcId="{5E72FDBB-7CE2-4E5C-8D8B-45A6FB0838DB}" destId="{2FFA1534-CE83-4EEE-82C1-DE8D2BA88E72}" srcOrd="0" destOrd="0" presId="urn:microsoft.com/office/officeart/2005/8/layout/bProcess3"/>
    <dgm:cxn modelId="{4510C135-134D-481D-AD44-E49ED79BD528}" type="presOf" srcId="{9F11680A-8C1D-4DC7-B0BF-03D040E08ADF}" destId="{9FEE6050-E619-4659-A13F-4B01E3BC2B8F}" srcOrd="1" destOrd="0" presId="urn:microsoft.com/office/officeart/2005/8/layout/bProcess3"/>
    <dgm:cxn modelId="{BBFA4E53-F652-4CFF-8833-FCA52AE0AB52}" type="presOf" srcId="{EF60A581-AAF4-4348-84DD-39C33892A9E6}" destId="{498DABB8-F2AC-4670-9754-156F65E49091}" srcOrd="0" destOrd="0" presId="urn:microsoft.com/office/officeart/2005/8/layout/bProcess3"/>
    <dgm:cxn modelId="{BCFE6B32-315C-4FFB-AE47-474A43B68D8F}" type="presOf" srcId="{64BE7558-6BBD-4903-A903-D40100D38FE5}" destId="{9745DA93-219E-4F52-8369-0BD7B2CDFED6}" srcOrd="0" destOrd="0" presId="urn:microsoft.com/office/officeart/2005/8/layout/bProcess3"/>
    <dgm:cxn modelId="{A95B1174-7920-4DEE-BB2C-8E4DF0AB344F}" type="presOf" srcId="{9221E4C5-2524-463E-A392-B21E490DD84D}" destId="{16146A43-B9B2-4E14-A3EC-98721A935748}" srcOrd="0" destOrd="0" presId="urn:microsoft.com/office/officeart/2005/8/layout/bProcess3"/>
    <dgm:cxn modelId="{6D0A1E11-8097-45E0-A52F-53B99BBA2B5A}" srcId="{5E72FDBB-7CE2-4E5C-8D8B-45A6FB0838DB}" destId="{64BE7558-6BBD-4903-A903-D40100D38FE5}" srcOrd="2" destOrd="0" parTransId="{30502E91-CC58-4F15-91D1-97969E0065DE}" sibTransId="{BB8F26D8-8F06-459B-986E-10C7655E2132}"/>
    <dgm:cxn modelId="{E8AEB1CA-9E06-48DF-9FAE-3D6554A77923}" type="presOf" srcId="{E9E08E8F-CA6C-4FA9-A929-87F23191E4B3}" destId="{F009D431-5867-4394-A051-9C6AF4E84003}" srcOrd="0" destOrd="0" presId="urn:microsoft.com/office/officeart/2005/8/layout/bProcess3"/>
    <dgm:cxn modelId="{0CF3D967-3400-4CC0-937E-5D4312C0B24E}" srcId="{5E72FDBB-7CE2-4E5C-8D8B-45A6FB0838DB}" destId="{4DD23DE7-E113-40A1-A5B9-DE5A389DA937}" srcOrd="7" destOrd="0" parTransId="{02552224-BEC8-4C11-8CD2-DE9865B189AA}" sibTransId="{9F11680A-8C1D-4DC7-B0BF-03D040E08ADF}"/>
    <dgm:cxn modelId="{57C0A1D6-889A-47D2-9121-F8D0F6A0E31D}" type="presParOf" srcId="{2FFA1534-CE83-4EEE-82C1-DE8D2BA88E72}" destId="{593AD300-58F3-4CCD-949B-F67918FD8B49}" srcOrd="0" destOrd="0" presId="urn:microsoft.com/office/officeart/2005/8/layout/bProcess3"/>
    <dgm:cxn modelId="{86B4E2F7-198F-4450-85E7-414395A2957B}" type="presParOf" srcId="{2FFA1534-CE83-4EEE-82C1-DE8D2BA88E72}" destId="{16146A43-B9B2-4E14-A3EC-98721A935748}" srcOrd="1" destOrd="0" presId="urn:microsoft.com/office/officeart/2005/8/layout/bProcess3"/>
    <dgm:cxn modelId="{D45063E5-5AA3-4FED-B02C-E64331D8E7FB}" type="presParOf" srcId="{16146A43-B9B2-4E14-A3EC-98721A935748}" destId="{8104F91A-F515-430F-8C20-6D9BC46075BF}" srcOrd="0" destOrd="0" presId="urn:microsoft.com/office/officeart/2005/8/layout/bProcess3"/>
    <dgm:cxn modelId="{0755AEDE-D63C-4D9F-B964-733621969329}" type="presParOf" srcId="{2FFA1534-CE83-4EEE-82C1-DE8D2BA88E72}" destId="{D662C990-8241-4E0D-8349-CD4E0A9E4A3E}" srcOrd="2" destOrd="0" presId="urn:microsoft.com/office/officeart/2005/8/layout/bProcess3"/>
    <dgm:cxn modelId="{B890CB87-BA01-42D9-844C-E29F08414244}" type="presParOf" srcId="{2FFA1534-CE83-4EEE-82C1-DE8D2BA88E72}" destId="{607F7087-1F7C-4C5F-B422-92AEB816D900}" srcOrd="3" destOrd="0" presId="urn:microsoft.com/office/officeart/2005/8/layout/bProcess3"/>
    <dgm:cxn modelId="{164961FC-7B56-4B73-AF4C-7FF046E07B0D}" type="presParOf" srcId="{607F7087-1F7C-4C5F-B422-92AEB816D900}" destId="{DFC67A3A-F9EA-4D51-A972-9020559DEEDE}" srcOrd="0" destOrd="0" presId="urn:microsoft.com/office/officeart/2005/8/layout/bProcess3"/>
    <dgm:cxn modelId="{A8035DBF-4D79-4F89-B4CC-47ECBA9F1D2C}" type="presParOf" srcId="{2FFA1534-CE83-4EEE-82C1-DE8D2BA88E72}" destId="{9745DA93-219E-4F52-8369-0BD7B2CDFED6}" srcOrd="4" destOrd="0" presId="urn:microsoft.com/office/officeart/2005/8/layout/bProcess3"/>
    <dgm:cxn modelId="{67536F98-214F-4CB7-8860-70A5128D2413}" type="presParOf" srcId="{2FFA1534-CE83-4EEE-82C1-DE8D2BA88E72}" destId="{8026FA0C-2DF0-43FB-A904-C30FAF300E34}" srcOrd="5" destOrd="0" presId="urn:microsoft.com/office/officeart/2005/8/layout/bProcess3"/>
    <dgm:cxn modelId="{0C5C7303-607F-4663-85BA-D1427728B1A6}" type="presParOf" srcId="{8026FA0C-2DF0-43FB-A904-C30FAF300E34}" destId="{FAD79C1D-3B1C-488C-B359-14CC68432DB3}" srcOrd="0" destOrd="0" presId="urn:microsoft.com/office/officeart/2005/8/layout/bProcess3"/>
    <dgm:cxn modelId="{DC63A7DE-5B23-4F6B-9DEB-CD86F6E3491D}" type="presParOf" srcId="{2FFA1534-CE83-4EEE-82C1-DE8D2BA88E72}" destId="{F009D431-5867-4394-A051-9C6AF4E84003}" srcOrd="6" destOrd="0" presId="urn:microsoft.com/office/officeart/2005/8/layout/bProcess3"/>
    <dgm:cxn modelId="{20F4E62E-36FC-47EE-8872-78AB648D0911}" type="presParOf" srcId="{2FFA1534-CE83-4EEE-82C1-DE8D2BA88E72}" destId="{E8DFFEE6-BBCC-49FA-9D7C-2D501CE172A7}" srcOrd="7" destOrd="0" presId="urn:microsoft.com/office/officeart/2005/8/layout/bProcess3"/>
    <dgm:cxn modelId="{90B39C0D-E545-4965-81B9-BF0216059B09}" type="presParOf" srcId="{E8DFFEE6-BBCC-49FA-9D7C-2D501CE172A7}" destId="{2E66BCE8-6444-44C4-9A0E-494A3D6F4DA4}" srcOrd="0" destOrd="0" presId="urn:microsoft.com/office/officeart/2005/8/layout/bProcess3"/>
    <dgm:cxn modelId="{9510EDBB-0DFA-48E2-BC1A-94F991DAD0EC}" type="presParOf" srcId="{2FFA1534-CE83-4EEE-82C1-DE8D2BA88E72}" destId="{88A60D23-C0D6-4A70-92F5-DEB078BA74E4}" srcOrd="8" destOrd="0" presId="urn:microsoft.com/office/officeart/2005/8/layout/bProcess3"/>
    <dgm:cxn modelId="{4CBE0C6C-E481-4504-B7FD-2D8AF0F46BEA}" type="presParOf" srcId="{2FFA1534-CE83-4EEE-82C1-DE8D2BA88E72}" destId="{84F716A5-EC3F-4DF2-AED7-8D205324C1BB}" srcOrd="9" destOrd="0" presId="urn:microsoft.com/office/officeart/2005/8/layout/bProcess3"/>
    <dgm:cxn modelId="{934609DE-51A9-4ECB-9A11-280BF41B626C}" type="presParOf" srcId="{84F716A5-EC3F-4DF2-AED7-8D205324C1BB}" destId="{AF2421B5-E3E2-4A80-BB75-6F2634A32F1C}" srcOrd="0" destOrd="0" presId="urn:microsoft.com/office/officeart/2005/8/layout/bProcess3"/>
    <dgm:cxn modelId="{D67E89EA-ED16-42D6-BC7C-2AB95D35EA1D}" type="presParOf" srcId="{2FFA1534-CE83-4EEE-82C1-DE8D2BA88E72}" destId="{89B06EF6-C414-4766-97EE-AD41740C5A04}" srcOrd="10" destOrd="0" presId="urn:microsoft.com/office/officeart/2005/8/layout/bProcess3"/>
    <dgm:cxn modelId="{685B6515-0FBC-4F34-A3DC-31EB4C3FE1DF}" type="presParOf" srcId="{2FFA1534-CE83-4EEE-82C1-DE8D2BA88E72}" destId="{498DABB8-F2AC-4670-9754-156F65E49091}" srcOrd="11" destOrd="0" presId="urn:microsoft.com/office/officeart/2005/8/layout/bProcess3"/>
    <dgm:cxn modelId="{9642495D-D162-44C3-BD7C-BAA13540BB59}" type="presParOf" srcId="{498DABB8-F2AC-4670-9754-156F65E49091}" destId="{4B8C00AA-0A8C-431D-94DA-87D2C4E82B0F}" srcOrd="0" destOrd="0" presId="urn:microsoft.com/office/officeart/2005/8/layout/bProcess3"/>
    <dgm:cxn modelId="{116E7D0A-45D1-4E79-BB49-3E3DA57FD556}" type="presParOf" srcId="{2FFA1534-CE83-4EEE-82C1-DE8D2BA88E72}" destId="{EB8B6C70-07A9-4177-BC64-E1761E74F8EA}" srcOrd="12" destOrd="0" presId="urn:microsoft.com/office/officeart/2005/8/layout/bProcess3"/>
    <dgm:cxn modelId="{DF63980B-73F1-46AF-AFFD-77BD6E0754D8}" type="presParOf" srcId="{2FFA1534-CE83-4EEE-82C1-DE8D2BA88E72}" destId="{0F244C23-6DE0-4B2B-8E7F-859660247262}" srcOrd="13" destOrd="0" presId="urn:microsoft.com/office/officeart/2005/8/layout/bProcess3"/>
    <dgm:cxn modelId="{9C75CF2C-72BA-4AE6-894D-A1EDCD4673E5}" type="presParOf" srcId="{0F244C23-6DE0-4B2B-8E7F-859660247262}" destId="{5398B3E6-4C70-41B4-944F-EB7E130B75E0}" srcOrd="0" destOrd="0" presId="urn:microsoft.com/office/officeart/2005/8/layout/bProcess3"/>
    <dgm:cxn modelId="{026721B5-A8C2-4CFE-A852-B171808EF8D0}" type="presParOf" srcId="{2FFA1534-CE83-4EEE-82C1-DE8D2BA88E72}" destId="{CB6F980F-533B-40EF-B699-957B55A99F7E}" srcOrd="14" destOrd="0" presId="urn:microsoft.com/office/officeart/2005/8/layout/bProcess3"/>
    <dgm:cxn modelId="{C8C37645-5C07-4D12-A6B1-B3221CD8815E}" type="presParOf" srcId="{2FFA1534-CE83-4EEE-82C1-DE8D2BA88E72}" destId="{4034BEFF-BED8-4AF1-BEE7-B2F20D7C388A}" srcOrd="15" destOrd="0" presId="urn:microsoft.com/office/officeart/2005/8/layout/bProcess3"/>
    <dgm:cxn modelId="{435AD91A-B0B8-4019-ACA4-96B9DDF7A9D5}" type="presParOf" srcId="{4034BEFF-BED8-4AF1-BEE7-B2F20D7C388A}" destId="{9FEE6050-E619-4659-A13F-4B01E3BC2B8F}" srcOrd="0" destOrd="0" presId="urn:microsoft.com/office/officeart/2005/8/layout/bProcess3"/>
    <dgm:cxn modelId="{DD466491-5A49-4C39-96B0-75A858F5504C}" type="presParOf" srcId="{2FFA1534-CE83-4EEE-82C1-DE8D2BA88E72}" destId="{9EF08A7F-DE54-4B9B-A101-0FAC3B2E14FA}"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A3AAE7-CEF0-4CDF-BD07-D6FFB0CA7014}" type="doc">
      <dgm:prSet loTypeId="urn:microsoft.com/office/officeart/2005/8/layout/vProcess5" loCatId="process" qsTypeId="urn:microsoft.com/office/officeart/2005/8/quickstyle/3d4" qsCatId="3D" csTypeId="urn:microsoft.com/office/officeart/2005/8/colors/accent0_2" csCatId="mainScheme" phldr="1"/>
      <dgm:spPr/>
      <dgm:t>
        <a:bodyPr/>
        <a:lstStyle/>
        <a:p>
          <a:endParaRPr lang="es-EC"/>
        </a:p>
      </dgm:t>
    </dgm:pt>
    <dgm:pt modelId="{48655422-9867-4C2A-A0E9-421FB77B2535}">
      <dgm:prSet phldrT="[Texto]" custT="1"/>
      <dgm:spPr>
        <a:ln w="28575">
          <a:solidFill>
            <a:schemeClr val="tx2"/>
          </a:solidFill>
        </a:ln>
      </dgm:spPr>
      <dgm:t>
        <a:bodyPr/>
        <a:lstStyle/>
        <a:p>
          <a:pPr algn="just"/>
          <a:r>
            <a:rPr lang="es-ES" sz="1800" b="1" dirty="0" smtClean="0">
              <a:solidFill>
                <a:srgbClr val="002060"/>
              </a:solidFill>
            </a:rPr>
            <a:t>1.- ESTRUCTURA ORGANIZACIONAL</a:t>
          </a:r>
          <a:endParaRPr lang="es-EC" sz="1800" dirty="0">
            <a:solidFill>
              <a:srgbClr val="002060"/>
            </a:solidFill>
          </a:endParaRPr>
        </a:p>
      </dgm:t>
    </dgm:pt>
    <dgm:pt modelId="{5A1F8E57-A880-4E04-9E12-1515FB034938}" type="parTrans" cxnId="{05C1A519-BD4D-4DFB-BC3C-A137991A8240}">
      <dgm:prSet/>
      <dgm:spPr/>
      <dgm:t>
        <a:bodyPr/>
        <a:lstStyle/>
        <a:p>
          <a:pPr algn="just"/>
          <a:endParaRPr lang="es-EC" sz="1800">
            <a:solidFill>
              <a:srgbClr val="002060"/>
            </a:solidFill>
          </a:endParaRPr>
        </a:p>
      </dgm:t>
    </dgm:pt>
    <dgm:pt modelId="{B93B99BF-27DC-4D46-B30B-033222999AF9}" type="sibTrans" cxnId="{05C1A519-BD4D-4DFB-BC3C-A137991A8240}">
      <dgm:prSet custT="1"/>
      <dgm:spPr>
        <a:solidFill>
          <a:schemeClr val="tx2">
            <a:alpha val="90000"/>
          </a:schemeClr>
        </a:solidFill>
        <a:ln w="25400" cmpd="thinThick"/>
      </dgm:spPr>
      <dgm:t>
        <a:bodyPr/>
        <a:lstStyle/>
        <a:p>
          <a:pPr algn="just"/>
          <a:endParaRPr lang="es-EC" sz="1800" dirty="0">
            <a:solidFill>
              <a:srgbClr val="002060"/>
            </a:solidFill>
          </a:endParaRPr>
        </a:p>
      </dgm:t>
    </dgm:pt>
    <dgm:pt modelId="{CCB0B68E-C3C9-4DF6-8138-FFEDE1D08C02}">
      <dgm:prSet phldrT="[Texto]" custT="1"/>
      <dgm:spPr>
        <a:ln w="28575">
          <a:solidFill>
            <a:schemeClr val="tx2"/>
          </a:solidFill>
        </a:ln>
      </dgm:spPr>
      <dgm:t>
        <a:bodyPr/>
        <a:lstStyle/>
        <a:p>
          <a:pPr algn="just"/>
          <a:r>
            <a:rPr lang="es-ES" sz="1800" b="1" dirty="0" smtClean="0">
              <a:solidFill>
                <a:srgbClr val="002060"/>
              </a:solidFill>
            </a:rPr>
            <a:t>2.- PLAN DE OPERACIONES</a:t>
          </a:r>
        </a:p>
      </dgm:t>
    </dgm:pt>
    <dgm:pt modelId="{B66FC364-9031-4729-907C-D062DCBEF658}" type="parTrans" cxnId="{45B0FB2F-A95A-4ECF-B48F-DB4A6D9DE682}">
      <dgm:prSet/>
      <dgm:spPr/>
      <dgm:t>
        <a:bodyPr/>
        <a:lstStyle/>
        <a:p>
          <a:pPr algn="just"/>
          <a:endParaRPr lang="es-EC" sz="1800">
            <a:solidFill>
              <a:srgbClr val="002060"/>
            </a:solidFill>
          </a:endParaRPr>
        </a:p>
      </dgm:t>
    </dgm:pt>
    <dgm:pt modelId="{BF3138B0-FF04-445C-878E-C70F2C513BB6}" type="sibTrans" cxnId="{45B0FB2F-A95A-4ECF-B48F-DB4A6D9DE682}">
      <dgm:prSet custT="1"/>
      <dgm:spPr>
        <a:solidFill>
          <a:schemeClr val="tx2">
            <a:alpha val="90000"/>
          </a:schemeClr>
        </a:solidFill>
        <a:ln w="25400" cmpd="thinThick"/>
      </dgm:spPr>
      <dgm:t>
        <a:bodyPr/>
        <a:lstStyle/>
        <a:p>
          <a:pPr algn="just"/>
          <a:endParaRPr lang="es-EC" sz="1800" dirty="0">
            <a:solidFill>
              <a:srgbClr val="002060"/>
            </a:solidFill>
          </a:endParaRPr>
        </a:p>
      </dgm:t>
    </dgm:pt>
    <dgm:pt modelId="{84BDED60-ECF8-44BD-87A0-27967BFD3EDC}">
      <dgm:prSet phldrT="[Texto]" custT="1"/>
      <dgm:spPr>
        <a:ln w="28575">
          <a:solidFill>
            <a:schemeClr val="tx2"/>
          </a:solidFill>
        </a:ln>
      </dgm:spPr>
      <dgm:t>
        <a:bodyPr/>
        <a:lstStyle/>
        <a:p>
          <a:pPr algn="just"/>
          <a:r>
            <a:rPr lang="es-EC" sz="1800" b="1" dirty="0" smtClean="0">
              <a:solidFill>
                <a:srgbClr val="002060"/>
              </a:solidFill>
            </a:rPr>
            <a:t>4.- SISTEMA DE RECAUDO.</a:t>
          </a:r>
          <a:endParaRPr lang="es-EC" sz="1800" dirty="0">
            <a:solidFill>
              <a:srgbClr val="002060"/>
            </a:solidFill>
          </a:endParaRPr>
        </a:p>
      </dgm:t>
    </dgm:pt>
    <dgm:pt modelId="{DD3E63EF-FC62-4C94-B6B5-BF50EFFD04AB}" type="parTrans" cxnId="{E9EE0832-57F1-4060-893E-3C21C59906D6}">
      <dgm:prSet/>
      <dgm:spPr/>
      <dgm:t>
        <a:bodyPr/>
        <a:lstStyle/>
        <a:p>
          <a:pPr algn="just"/>
          <a:endParaRPr lang="es-EC" sz="1800">
            <a:solidFill>
              <a:srgbClr val="002060"/>
            </a:solidFill>
          </a:endParaRPr>
        </a:p>
      </dgm:t>
    </dgm:pt>
    <dgm:pt modelId="{ADD05E9A-863A-4111-9C09-C1BAAB2A2F62}" type="sibTrans" cxnId="{E9EE0832-57F1-4060-893E-3C21C59906D6}">
      <dgm:prSet custT="1"/>
      <dgm:spPr>
        <a:solidFill>
          <a:schemeClr val="tx2">
            <a:alpha val="90000"/>
          </a:schemeClr>
        </a:solidFill>
        <a:ln w="25400" cmpd="thinThick"/>
      </dgm:spPr>
      <dgm:t>
        <a:bodyPr/>
        <a:lstStyle/>
        <a:p>
          <a:pPr algn="just"/>
          <a:endParaRPr lang="es-EC" sz="1800" dirty="0">
            <a:solidFill>
              <a:srgbClr val="002060"/>
            </a:solidFill>
          </a:endParaRPr>
        </a:p>
      </dgm:t>
    </dgm:pt>
    <dgm:pt modelId="{816FC7E6-4614-4639-94ED-D9D9A04627EA}">
      <dgm:prSet phldrT="[Texto]" custT="1"/>
      <dgm:spPr>
        <a:ln w="28575">
          <a:solidFill>
            <a:schemeClr val="tx2"/>
          </a:solidFill>
        </a:ln>
      </dgm:spPr>
      <dgm:t>
        <a:bodyPr/>
        <a:lstStyle/>
        <a:p>
          <a:r>
            <a:rPr lang="es-EC" sz="1800" b="1" dirty="0" smtClean="0">
              <a:solidFill>
                <a:srgbClr val="002060"/>
              </a:solidFill>
            </a:rPr>
            <a:t>5.- DISTRIBUCIÓN DE INGRESOS.</a:t>
          </a:r>
          <a:endParaRPr lang="es-EC" sz="1800" dirty="0">
            <a:solidFill>
              <a:srgbClr val="002060"/>
            </a:solidFill>
          </a:endParaRPr>
        </a:p>
      </dgm:t>
    </dgm:pt>
    <dgm:pt modelId="{AB0CC0E0-E240-4972-95B7-30C7484534F5}" type="parTrans" cxnId="{584E33E4-78A6-436B-9D1A-D230CEC5936C}">
      <dgm:prSet/>
      <dgm:spPr/>
      <dgm:t>
        <a:bodyPr/>
        <a:lstStyle/>
        <a:p>
          <a:endParaRPr lang="es-EC" sz="1800">
            <a:solidFill>
              <a:srgbClr val="002060"/>
            </a:solidFill>
          </a:endParaRPr>
        </a:p>
      </dgm:t>
    </dgm:pt>
    <dgm:pt modelId="{DECBFBFA-EDFD-41ED-A247-2AD938AE48D1}" type="sibTrans" cxnId="{584E33E4-78A6-436B-9D1A-D230CEC5936C}">
      <dgm:prSet/>
      <dgm:spPr/>
      <dgm:t>
        <a:bodyPr/>
        <a:lstStyle/>
        <a:p>
          <a:endParaRPr lang="es-EC" sz="1800">
            <a:solidFill>
              <a:srgbClr val="002060"/>
            </a:solidFill>
          </a:endParaRPr>
        </a:p>
      </dgm:t>
    </dgm:pt>
    <dgm:pt modelId="{8B0C196C-C884-40DF-8B6A-94A18E17AC6D}">
      <dgm:prSet phldrT="[Texto]" custT="1"/>
      <dgm:spPr>
        <a:ln w="28575">
          <a:solidFill>
            <a:schemeClr val="tx2"/>
          </a:solidFill>
        </a:ln>
      </dgm:spPr>
      <dgm:t>
        <a:bodyPr/>
        <a:lstStyle/>
        <a:p>
          <a:r>
            <a:rPr lang="es-ES" sz="1800" b="1" dirty="0" smtClean="0">
              <a:solidFill>
                <a:srgbClr val="002060"/>
              </a:solidFill>
            </a:rPr>
            <a:t>3.- PLAN DE MANTENIMIENTO</a:t>
          </a:r>
        </a:p>
      </dgm:t>
    </dgm:pt>
    <dgm:pt modelId="{65525E11-F24F-4478-BE11-7F790B539410}" type="parTrans" cxnId="{23356E2D-9BF7-470A-BAB2-D0CB8BFFF5F6}">
      <dgm:prSet/>
      <dgm:spPr/>
      <dgm:t>
        <a:bodyPr/>
        <a:lstStyle/>
        <a:p>
          <a:endParaRPr lang="es-EC" sz="1800">
            <a:solidFill>
              <a:srgbClr val="002060"/>
            </a:solidFill>
          </a:endParaRPr>
        </a:p>
      </dgm:t>
    </dgm:pt>
    <dgm:pt modelId="{6DD6D28C-76D8-4068-A106-0ED133E44106}" type="sibTrans" cxnId="{23356E2D-9BF7-470A-BAB2-D0CB8BFFF5F6}">
      <dgm:prSet custT="1"/>
      <dgm:spPr>
        <a:solidFill>
          <a:schemeClr val="tx2">
            <a:alpha val="90000"/>
          </a:schemeClr>
        </a:solidFill>
        <a:ln w="25400" cmpd="thinThick"/>
      </dgm:spPr>
      <dgm:t>
        <a:bodyPr/>
        <a:lstStyle/>
        <a:p>
          <a:endParaRPr lang="es-EC" sz="1800" dirty="0">
            <a:solidFill>
              <a:srgbClr val="002060"/>
            </a:solidFill>
          </a:endParaRPr>
        </a:p>
      </dgm:t>
    </dgm:pt>
    <dgm:pt modelId="{B45541B6-0CE3-4F35-A9BE-B91644CCADE2}" type="pres">
      <dgm:prSet presAssocID="{E2A3AAE7-CEF0-4CDF-BD07-D6FFB0CA7014}" presName="outerComposite" presStyleCnt="0">
        <dgm:presLayoutVars>
          <dgm:chMax val="5"/>
          <dgm:dir/>
          <dgm:resizeHandles val="exact"/>
        </dgm:presLayoutVars>
      </dgm:prSet>
      <dgm:spPr/>
      <dgm:t>
        <a:bodyPr/>
        <a:lstStyle/>
        <a:p>
          <a:endParaRPr lang="es-EC"/>
        </a:p>
      </dgm:t>
    </dgm:pt>
    <dgm:pt modelId="{0B466B17-A607-4880-910B-98CCE7F9F04F}" type="pres">
      <dgm:prSet presAssocID="{E2A3AAE7-CEF0-4CDF-BD07-D6FFB0CA7014}" presName="dummyMaxCanvas" presStyleCnt="0">
        <dgm:presLayoutVars/>
      </dgm:prSet>
      <dgm:spPr/>
    </dgm:pt>
    <dgm:pt modelId="{DB8F7D3D-DB09-4C63-8BF7-9B11BA80F125}" type="pres">
      <dgm:prSet presAssocID="{E2A3AAE7-CEF0-4CDF-BD07-D6FFB0CA7014}" presName="FiveNodes_1" presStyleLbl="node1" presStyleIdx="0" presStyleCnt="5" custLinFactNeighborX="-15613" custLinFactNeighborY="-22514">
        <dgm:presLayoutVars>
          <dgm:bulletEnabled val="1"/>
        </dgm:presLayoutVars>
      </dgm:prSet>
      <dgm:spPr/>
      <dgm:t>
        <a:bodyPr/>
        <a:lstStyle/>
        <a:p>
          <a:endParaRPr lang="es-EC"/>
        </a:p>
      </dgm:t>
    </dgm:pt>
    <dgm:pt modelId="{59A4E765-35CD-474E-ACFC-D953F454FBA9}" type="pres">
      <dgm:prSet presAssocID="{E2A3AAE7-CEF0-4CDF-BD07-D6FFB0CA7014}" presName="FiveNodes_2" presStyleLbl="node1" presStyleIdx="1" presStyleCnt="5">
        <dgm:presLayoutVars>
          <dgm:bulletEnabled val="1"/>
        </dgm:presLayoutVars>
      </dgm:prSet>
      <dgm:spPr/>
      <dgm:t>
        <a:bodyPr/>
        <a:lstStyle/>
        <a:p>
          <a:endParaRPr lang="es-EC"/>
        </a:p>
      </dgm:t>
    </dgm:pt>
    <dgm:pt modelId="{B193545C-B90F-48FE-A90D-24DBBA460151}" type="pres">
      <dgm:prSet presAssocID="{E2A3AAE7-CEF0-4CDF-BD07-D6FFB0CA7014}" presName="FiveNodes_3" presStyleLbl="node1" presStyleIdx="2" presStyleCnt="5">
        <dgm:presLayoutVars>
          <dgm:bulletEnabled val="1"/>
        </dgm:presLayoutVars>
      </dgm:prSet>
      <dgm:spPr/>
      <dgm:t>
        <a:bodyPr/>
        <a:lstStyle/>
        <a:p>
          <a:endParaRPr lang="es-EC"/>
        </a:p>
      </dgm:t>
    </dgm:pt>
    <dgm:pt modelId="{BBB2B1A6-1A43-407B-9EF8-B1877E9EA160}" type="pres">
      <dgm:prSet presAssocID="{E2A3AAE7-CEF0-4CDF-BD07-D6FFB0CA7014}" presName="FiveNodes_4" presStyleLbl="node1" presStyleIdx="3" presStyleCnt="5">
        <dgm:presLayoutVars>
          <dgm:bulletEnabled val="1"/>
        </dgm:presLayoutVars>
      </dgm:prSet>
      <dgm:spPr/>
      <dgm:t>
        <a:bodyPr/>
        <a:lstStyle/>
        <a:p>
          <a:endParaRPr lang="es-EC"/>
        </a:p>
      </dgm:t>
    </dgm:pt>
    <dgm:pt modelId="{70FDD38E-7F71-42FD-B606-27AD92AC4ADA}" type="pres">
      <dgm:prSet presAssocID="{E2A3AAE7-CEF0-4CDF-BD07-D6FFB0CA7014}" presName="FiveNodes_5" presStyleLbl="node1" presStyleIdx="4" presStyleCnt="5">
        <dgm:presLayoutVars>
          <dgm:bulletEnabled val="1"/>
        </dgm:presLayoutVars>
      </dgm:prSet>
      <dgm:spPr/>
      <dgm:t>
        <a:bodyPr/>
        <a:lstStyle/>
        <a:p>
          <a:endParaRPr lang="es-EC"/>
        </a:p>
      </dgm:t>
    </dgm:pt>
    <dgm:pt modelId="{346DD8B1-7278-4F52-8649-20BEF2D3B039}" type="pres">
      <dgm:prSet presAssocID="{E2A3AAE7-CEF0-4CDF-BD07-D6FFB0CA7014}" presName="FiveConn_1-2" presStyleLbl="fgAccFollowNode1" presStyleIdx="0" presStyleCnt="4">
        <dgm:presLayoutVars>
          <dgm:bulletEnabled val="1"/>
        </dgm:presLayoutVars>
      </dgm:prSet>
      <dgm:spPr/>
      <dgm:t>
        <a:bodyPr/>
        <a:lstStyle/>
        <a:p>
          <a:endParaRPr lang="es-EC"/>
        </a:p>
      </dgm:t>
    </dgm:pt>
    <dgm:pt modelId="{56581090-CFF1-4A5D-ABF4-BE6A801DA6E1}" type="pres">
      <dgm:prSet presAssocID="{E2A3AAE7-CEF0-4CDF-BD07-D6FFB0CA7014}" presName="FiveConn_2-3" presStyleLbl="fgAccFollowNode1" presStyleIdx="1" presStyleCnt="4">
        <dgm:presLayoutVars>
          <dgm:bulletEnabled val="1"/>
        </dgm:presLayoutVars>
      </dgm:prSet>
      <dgm:spPr/>
      <dgm:t>
        <a:bodyPr/>
        <a:lstStyle/>
        <a:p>
          <a:endParaRPr lang="es-EC"/>
        </a:p>
      </dgm:t>
    </dgm:pt>
    <dgm:pt modelId="{06BDEC9A-DFA1-4DA7-8EB9-D509618E648E}" type="pres">
      <dgm:prSet presAssocID="{E2A3AAE7-CEF0-4CDF-BD07-D6FFB0CA7014}" presName="FiveConn_3-4" presStyleLbl="fgAccFollowNode1" presStyleIdx="2" presStyleCnt="4">
        <dgm:presLayoutVars>
          <dgm:bulletEnabled val="1"/>
        </dgm:presLayoutVars>
      </dgm:prSet>
      <dgm:spPr/>
      <dgm:t>
        <a:bodyPr/>
        <a:lstStyle/>
        <a:p>
          <a:endParaRPr lang="es-EC"/>
        </a:p>
      </dgm:t>
    </dgm:pt>
    <dgm:pt modelId="{CAF9DCC1-496E-4BC0-923C-E9B25648A575}" type="pres">
      <dgm:prSet presAssocID="{E2A3AAE7-CEF0-4CDF-BD07-D6FFB0CA7014}" presName="FiveConn_4-5" presStyleLbl="fgAccFollowNode1" presStyleIdx="3" presStyleCnt="4">
        <dgm:presLayoutVars>
          <dgm:bulletEnabled val="1"/>
        </dgm:presLayoutVars>
      </dgm:prSet>
      <dgm:spPr/>
      <dgm:t>
        <a:bodyPr/>
        <a:lstStyle/>
        <a:p>
          <a:endParaRPr lang="es-EC"/>
        </a:p>
      </dgm:t>
    </dgm:pt>
    <dgm:pt modelId="{4E31721A-42B4-4881-B1AB-655B985BF1DF}" type="pres">
      <dgm:prSet presAssocID="{E2A3AAE7-CEF0-4CDF-BD07-D6FFB0CA7014}" presName="FiveNodes_1_text" presStyleLbl="node1" presStyleIdx="4" presStyleCnt="5">
        <dgm:presLayoutVars>
          <dgm:bulletEnabled val="1"/>
        </dgm:presLayoutVars>
      </dgm:prSet>
      <dgm:spPr/>
      <dgm:t>
        <a:bodyPr/>
        <a:lstStyle/>
        <a:p>
          <a:endParaRPr lang="es-EC"/>
        </a:p>
      </dgm:t>
    </dgm:pt>
    <dgm:pt modelId="{FA4173AE-D6F2-42BA-BF94-750AE8340EDB}" type="pres">
      <dgm:prSet presAssocID="{E2A3AAE7-CEF0-4CDF-BD07-D6FFB0CA7014}" presName="FiveNodes_2_text" presStyleLbl="node1" presStyleIdx="4" presStyleCnt="5">
        <dgm:presLayoutVars>
          <dgm:bulletEnabled val="1"/>
        </dgm:presLayoutVars>
      </dgm:prSet>
      <dgm:spPr/>
      <dgm:t>
        <a:bodyPr/>
        <a:lstStyle/>
        <a:p>
          <a:endParaRPr lang="es-EC"/>
        </a:p>
      </dgm:t>
    </dgm:pt>
    <dgm:pt modelId="{134567DD-5750-4FB8-9A26-E659B737A923}" type="pres">
      <dgm:prSet presAssocID="{E2A3AAE7-CEF0-4CDF-BD07-D6FFB0CA7014}" presName="FiveNodes_3_text" presStyleLbl="node1" presStyleIdx="4" presStyleCnt="5">
        <dgm:presLayoutVars>
          <dgm:bulletEnabled val="1"/>
        </dgm:presLayoutVars>
      </dgm:prSet>
      <dgm:spPr/>
      <dgm:t>
        <a:bodyPr/>
        <a:lstStyle/>
        <a:p>
          <a:endParaRPr lang="es-EC"/>
        </a:p>
      </dgm:t>
    </dgm:pt>
    <dgm:pt modelId="{2D73212E-F7EE-4F0A-8B7F-1153167F2BDD}" type="pres">
      <dgm:prSet presAssocID="{E2A3AAE7-CEF0-4CDF-BD07-D6FFB0CA7014}" presName="FiveNodes_4_text" presStyleLbl="node1" presStyleIdx="4" presStyleCnt="5">
        <dgm:presLayoutVars>
          <dgm:bulletEnabled val="1"/>
        </dgm:presLayoutVars>
      </dgm:prSet>
      <dgm:spPr/>
      <dgm:t>
        <a:bodyPr/>
        <a:lstStyle/>
        <a:p>
          <a:endParaRPr lang="es-EC"/>
        </a:p>
      </dgm:t>
    </dgm:pt>
    <dgm:pt modelId="{A579CD82-D23C-455E-A60D-FA7F002FB5B4}" type="pres">
      <dgm:prSet presAssocID="{E2A3AAE7-CEF0-4CDF-BD07-D6FFB0CA7014}" presName="FiveNodes_5_text" presStyleLbl="node1" presStyleIdx="4" presStyleCnt="5">
        <dgm:presLayoutVars>
          <dgm:bulletEnabled val="1"/>
        </dgm:presLayoutVars>
      </dgm:prSet>
      <dgm:spPr/>
      <dgm:t>
        <a:bodyPr/>
        <a:lstStyle/>
        <a:p>
          <a:endParaRPr lang="es-EC"/>
        </a:p>
      </dgm:t>
    </dgm:pt>
  </dgm:ptLst>
  <dgm:cxnLst>
    <dgm:cxn modelId="{CA2437F9-8C51-40B8-AA63-33A3DDE6B714}" type="presOf" srcId="{E2A3AAE7-CEF0-4CDF-BD07-D6FFB0CA7014}" destId="{B45541B6-0CE3-4F35-A9BE-B91644CCADE2}" srcOrd="0" destOrd="0" presId="urn:microsoft.com/office/officeart/2005/8/layout/vProcess5"/>
    <dgm:cxn modelId="{15CE0B0C-7026-4A7D-8F45-03E5ED8E3121}" type="presOf" srcId="{CCB0B68E-C3C9-4DF6-8138-FFEDE1D08C02}" destId="{FA4173AE-D6F2-42BA-BF94-750AE8340EDB}" srcOrd="1" destOrd="0" presId="urn:microsoft.com/office/officeart/2005/8/layout/vProcess5"/>
    <dgm:cxn modelId="{7208A5B6-36AB-46F8-874F-CB7854DF5CD4}" type="presOf" srcId="{6DD6D28C-76D8-4068-A106-0ED133E44106}" destId="{06BDEC9A-DFA1-4DA7-8EB9-D509618E648E}" srcOrd="0" destOrd="0" presId="urn:microsoft.com/office/officeart/2005/8/layout/vProcess5"/>
    <dgm:cxn modelId="{415E4722-A18F-485D-BBF5-EB0663079A85}" type="presOf" srcId="{B93B99BF-27DC-4D46-B30B-033222999AF9}" destId="{346DD8B1-7278-4F52-8649-20BEF2D3B039}" srcOrd="0" destOrd="0" presId="urn:microsoft.com/office/officeart/2005/8/layout/vProcess5"/>
    <dgm:cxn modelId="{AADE0FFB-B9DD-4D29-93A3-C5C4F8C041E7}" type="presOf" srcId="{816FC7E6-4614-4639-94ED-D9D9A04627EA}" destId="{70FDD38E-7F71-42FD-B606-27AD92AC4ADA}" srcOrd="0" destOrd="0" presId="urn:microsoft.com/office/officeart/2005/8/layout/vProcess5"/>
    <dgm:cxn modelId="{1517B918-071A-4DAA-AFC0-47B37317606A}" type="presOf" srcId="{48655422-9867-4C2A-A0E9-421FB77B2535}" destId="{4E31721A-42B4-4881-B1AB-655B985BF1DF}" srcOrd="1" destOrd="0" presId="urn:microsoft.com/office/officeart/2005/8/layout/vProcess5"/>
    <dgm:cxn modelId="{59A6925B-1F97-4323-BE1B-684AACC2EDBC}" type="presOf" srcId="{48655422-9867-4C2A-A0E9-421FB77B2535}" destId="{DB8F7D3D-DB09-4C63-8BF7-9B11BA80F125}" srcOrd="0" destOrd="0" presId="urn:microsoft.com/office/officeart/2005/8/layout/vProcess5"/>
    <dgm:cxn modelId="{4386983B-9F6C-42E8-B4B3-A6F2241CFBA9}" type="presOf" srcId="{CCB0B68E-C3C9-4DF6-8138-FFEDE1D08C02}" destId="{59A4E765-35CD-474E-ACFC-D953F454FBA9}" srcOrd="0" destOrd="0" presId="urn:microsoft.com/office/officeart/2005/8/layout/vProcess5"/>
    <dgm:cxn modelId="{23356E2D-9BF7-470A-BAB2-D0CB8BFFF5F6}" srcId="{E2A3AAE7-CEF0-4CDF-BD07-D6FFB0CA7014}" destId="{8B0C196C-C884-40DF-8B6A-94A18E17AC6D}" srcOrd="2" destOrd="0" parTransId="{65525E11-F24F-4478-BE11-7F790B539410}" sibTransId="{6DD6D28C-76D8-4068-A106-0ED133E44106}"/>
    <dgm:cxn modelId="{7752417C-F2B9-4105-857D-56FC0B93B83D}" type="presOf" srcId="{BF3138B0-FF04-445C-878E-C70F2C513BB6}" destId="{56581090-CFF1-4A5D-ABF4-BE6A801DA6E1}" srcOrd="0" destOrd="0" presId="urn:microsoft.com/office/officeart/2005/8/layout/vProcess5"/>
    <dgm:cxn modelId="{2FA0BEAE-39B4-4131-8B8F-04949C44F86B}" type="presOf" srcId="{8B0C196C-C884-40DF-8B6A-94A18E17AC6D}" destId="{B193545C-B90F-48FE-A90D-24DBBA460151}" srcOrd="0" destOrd="0" presId="urn:microsoft.com/office/officeart/2005/8/layout/vProcess5"/>
    <dgm:cxn modelId="{2465C985-C3F7-4576-99CD-705122E2EADE}" type="presOf" srcId="{8B0C196C-C884-40DF-8B6A-94A18E17AC6D}" destId="{134567DD-5750-4FB8-9A26-E659B737A923}" srcOrd="1" destOrd="0" presId="urn:microsoft.com/office/officeart/2005/8/layout/vProcess5"/>
    <dgm:cxn modelId="{E9EE0832-57F1-4060-893E-3C21C59906D6}" srcId="{E2A3AAE7-CEF0-4CDF-BD07-D6FFB0CA7014}" destId="{84BDED60-ECF8-44BD-87A0-27967BFD3EDC}" srcOrd="3" destOrd="0" parTransId="{DD3E63EF-FC62-4C94-B6B5-BF50EFFD04AB}" sibTransId="{ADD05E9A-863A-4111-9C09-C1BAAB2A2F62}"/>
    <dgm:cxn modelId="{AB644666-DECE-466E-A13D-ECD84108FDBC}" type="presOf" srcId="{816FC7E6-4614-4639-94ED-D9D9A04627EA}" destId="{A579CD82-D23C-455E-A60D-FA7F002FB5B4}" srcOrd="1" destOrd="0" presId="urn:microsoft.com/office/officeart/2005/8/layout/vProcess5"/>
    <dgm:cxn modelId="{8709E2C3-DC36-4A56-847C-6568590AB0C8}" type="presOf" srcId="{ADD05E9A-863A-4111-9C09-C1BAAB2A2F62}" destId="{CAF9DCC1-496E-4BC0-923C-E9B25648A575}" srcOrd="0" destOrd="0" presId="urn:microsoft.com/office/officeart/2005/8/layout/vProcess5"/>
    <dgm:cxn modelId="{584E33E4-78A6-436B-9D1A-D230CEC5936C}" srcId="{E2A3AAE7-CEF0-4CDF-BD07-D6FFB0CA7014}" destId="{816FC7E6-4614-4639-94ED-D9D9A04627EA}" srcOrd="4" destOrd="0" parTransId="{AB0CC0E0-E240-4972-95B7-30C7484534F5}" sibTransId="{DECBFBFA-EDFD-41ED-A247-2AD938AE48D1}"/>
    <dgm:cxn modelId="{23A89B7D-E831-4FC0-948B-EF7597754A48}" type="presOf" srcId="{84BDED60-ECF8-44BD-87A0-27967BFD3EDC}" destId="{BBB2B1A6-1A43-407B-9EF8-B1877E9EA160}" srcOrd="0" destOrd="0" presId="urn:microsoft.com/office/officeart/2005/8/layout/vProcess5"/>
    <dgm:cxn modelId="{9E2A367B-4E82-4606-83E9-6C7D766D8BAA}" type="presOf" srcId="{84BDED60-ECF8-44BD-87A0-27967BFD3EDC}" destId="{2D73212E-F7EE-4F0A-8B7F-1153167F2BDD}" srcOrd="1" destOrd="0" presId="urn:microsoft.com/office/officeart/2005/8/layout/vProcess5"/>
    <dgm:cxn modelId="{05C1A519-BD4D-4DFB-BC3C-A137991A8240}" srcId="{E2A3AAE7-CEF0-4CDF-BD07-D6FFB0CA7014}" destId="{48655422-9867-4C2A-A0E9-421FB77B2535}" srcOrd="0" destOrd="0" parTransId="{5A1F8E57-A880-4E04-9E12-1515FB034938}" sibTransId="{B93B99BF-27DC-4D46-B30B-033222999AF9}"/>
    <dgm:cxn modelId="{45B0FB2F-A95A-4ECF-B48F-DB4A6D9DE682}" srcId="{E2A3AAE7-CEF0-4CDF-BD07-D6FFB0CA7014}" destId="{CCB0B68E-C3C9-4DF6-8138-FFEDE1D08C02}" srcOrd="1" destOrd="0" parTransId="{B66FC364-9031-4729-907C-D062DCBEF658}" sibTransId="{BF3138B0-FF04-445C-878E-C70F2C513BB6}"/>
    <dgm:cxn modelId="{D399E8B3-848F-41F9-9561-694DE135B95B}" type="presParOf" srcId="{B45541B6-0CE3-4F35-A9BE-B91644CCADE2}" destId="{0B466B17-A607-4880-910B-98CCE7F9F04F}" srcOrd="0" destOrd="0" presId="urn:microsoft.com/office/officeart/2005/8/layout/vProcess5"/>
    <dgm:cxn modelId="{AE6329AD-2E92-47AB-B8F9-ABE1DDD2F12D}" type="presParOf" srcId="{B45541B6-0CE3-4F35-A9BE-B91644CCADE2}" destId="{DB8F7D3D-DB09-4C63-8BF7-9B11BA80F125}" srcOrd="1" destOrd="0" presId="urn:microsoft.com/office/officeart/2005/8/layout/vProcess5"/>
    <dgm:cxn modelId="{DFA9A991-110D-4602-89AB-40A94B391DFA}" type="presParOf" srcId="{B45541B6-0CE3-4F35-A9BE-B91644CCADE2}" destId="{59A4E765-35CD-474E-ACFC-D953F454FBA9}" srcOrd="2" destOrd="0" presId="urn:microsoft.com/office/officeart/2005/8/layout/vProcess5"/>
    <dgm:cxn modelId="{6CDA3B39-1055-4620-8A4D-8A6FF8D5D154}" type="presParOf" srcId="{B45541B6-0CE3-4F35-A9BE-B91644CCADE2}" destId="{B193545C-B90F-48FE-A90D-24DBBA460151}" srcOrd="3" destOrd="0" presId="urn:microsoft.com/office/officeart/2005/8/layout/vProcess5"/>
    <dgm:cxn modelId="{D26FCD70-146A-49DE-B271-901F9B9AF2A2}" type="presParOf" srcId="{B45541B6-0CE3-4F35-A9BE-B91644CCADE2}" destId="{BBB2B1A6-1A43-407B-9EF8-B1877E9EA160}" srcOrd="4" destOrd="0" presId="urn:microsoft.com/office/officeart/2005/8/layout/vProcess5"/>
    <dgm:cxn modelId="{7FD39EA1-A1BE-447B-83BC-5A93FB1CAE5D}" type="presParOf" srcId="{B45541B6-0CE3-4F35-A9BE-B91644CCADE2}" destId="{70FDD38E-7F71-42FD-B606-27AD92AC4ADA}" srcOrd="5" destOrd="0" presId="urn:microsoft.com/office/officeart/2005/8/layout/vProcess5"/>
    <dgm:cxn modelId="{F513E91A-0F2D-4792-9723-FE6EC08ADD2D}" type="presParOf" srcId="{B45541B6-0CE3-4F35-A9BE-B91644CCADE2}" destId="{346DD8B1-7278-4F52-8649-20BEF2D3B039}" srcOrd="6" destOrd="0" presId="urn:microsoft.com/office/officeart/2005/8/layout/vProcess5"/>
    <dgm:cxn modelId="{52CF4F26-736E-44E9-878E-B924EEC2B814}" type="presParOf" srcId="{B45541B6-0CE3-4F35-A9BE-B91644CCADE2}" destId="{56581090-CFF1-4A5D-ABF4-BE6A801DA6E1}" srcOrd="7" destOrd="0" presId="urn:microsoft.com/office/officeart/2005/8/layout/vProcess5"/>
    <dgm:cxn modelId="{2977B6A6-BD6A-4FFC-9332-EC8A3BCEDA6F}" type="presParOf" srcId="{B45541B6-0CE3-4F35-A9BE-B91644CCADE2}" destId="{06BDEC9A-DFA1-4DA7-8EB9-D509618E648E}" srcOrd="8" destOrd="0" presId="urn:microsoft.com/office/officeart/2005/8/layout/vProcess5"/>
    <dgm:cxn modelId="{B5D847DC-E1B9-42E7-BF08-28EF2039E2C1}" type="presParOf" srcId="{B45541B6-0CE3-4F35-A9BE-B91644CCADE2}" destId="{CAF9DCC1-496E-4BC0-923C-E9B25648A575}" srcOrd="9" destOrd="0" presId="urn:microsoft.com/office/officeart/2005/8/layout/vProcess5"/>
    <dgm:cxn modelId="{F5D52F05-06ED-4EBB-8017-7A1466BD75DA}" type="presParOf" srcId="{B45541B6-0CE3-4F35-A9BE-B91644CCADE2}" destId="{4E31721A-42B4-4881-B1AB-655B985BF1DF}" srcOrd="10" destOrd="0" presId="urn:microsoft.com/office/officeart/2005/8/layout/vProcess5"/>
    <dgm:cxn modelId="{658FB11A-61B7-4A41-BEB0-3B8802942E3B}" type="presParOf" srcId="{B45541B6-0CE3-4F35-A9BE-B91644CCADE2}" destId="{FA4173AE-D6F2-42BA-BF94-750AE8340EDB}" srcOrd="11" destOrd="0" presId="urn:microsoft.com/office/officeart/2005/8/layout/vProcess5"/>
    <dgm:cxn modelId="{1EBB79DB-62AB-4D3E-8BE2-7B43C5C189BF}" type="presParOf" srcId="{B45541B6-0CE3-4F35-A9BE-B91644CCADE2}" destId="{134567DD-5750-4FB8-9A26-E659B737A923}" srcOrd="12" destOrd="0" presId="urn:microsoft.com/office/officeart/2005/8/layout/vProcess5"/>
    <dgm:cxn modelId="{9FCB0E2E-183E-46D7-A083-4203F9EC1DC5}" type="presParOf" srcId="{B45541B6-0CE3-4F35-A9BE-B91644CCADE2}" destId="{2D73212E-F7EE-4F0A-8B7F-1153167F2BDD}" srcOrd="13" destOrd="0" presId="urn:microsoft.com/office/officeart/2005/8/layout/vProcess5"/>
    <dgm:cxn modelId="{A1418BE2-9DC5-4903-8C0D-6F0A8A796116}" type="presParOf" srcId="{B45541B6-0CE3-4F35-A9BE-B91644CCADE2}" destId="{A579CD82-D23C-455E-A60D-FA7F002FB5B4}"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E3D404-17B7-4392-9AE4-ACE3BF28747C}" type="doc">
      <dgm:prSet loTypeId="urn:microsoft.com/office/officeart/2005/8/layout/vList4" loCatId="list" qsTypeId="urn:microsoft.com/office/officeart/2005/8/quickstyle/3d2" qsCatId="3D" csTypeId="urn:microsoft.com/office/officeart/2005/8/colors/accent1_1" csCatId="accent1" phldr="1"/>
      <dgm:spPr/>
      <dgm:t>
        <a:bodyPr/>
        <a:lstStyle/>
        <a:p>
          <a:endParaRPr lang="es-EC"/>
        </a:p>
      </dgm:t>
    </dgm:pt>
    <dgm:pt modelId="{F71A50AA-1834-4400-A280-A90A4AC5DF14}">
      <dgm:prSet phldrT="[Texto]" custT="1"/>
      <dgm:spPr>
        <a:ln w="38100">
          <a:solidFill>
            <a:schemeClr val="dk2">
              <a:shade val="80000"/>
              <a:hueOff val="0"/>
              <a:satOff val="0"/>
              <a:lumOff val="0"/>
            </a:schemeClr>
          </a:solidFill>
        </a:ln>
      </dgm:spPr>
      <dgm:t>
        <a:bodyPr/>
        <a:lstStyle/>
        <a:p>
          <a:pPr algn="just"/>
          <a:r>
            <a:rPr lang="es-EC" sz="1800" b="0" dirty="0" smtClean="0">
              <a:solidFill>
                <a:srgbClr val="002060"/>
              </a:solidFill>
            </a:rPr>
            <a:t>Verificación de índices operacionales: Horario de inicio y fin de operaciones, Flota, Intervalos, Frecuencia.</a:t>
          </a:r>
          <a:endParaRPr lang="es-EC" sz="1800" b="0" dirty="0">
            <a:solidFill>
              <a:srgbClr val="002060"/>
            </a:solidFill>
          </a:endParaRPr>
        </a:p>
      </dgm:t>
    </dgm:pt>
    <dgm:pt modelId="{BEE59CE2-5695-4CD5-8B9C-37758429CC3F}" type="parTrans" cxnId="{6076BAC0-49D6-4A09-AD0C-B67E219EE9CF}">
      <dgm:prSet/>
      <dgm:spPr/>
      <dgm:t>
        <a:bodyPr/>
        <a:lstStyle/>
        <a:p>
          <a:pPr algn="just"/>
          <a:endParaRPr lang="es-EC" sz="1800" b="0">
            <a:solidFill>
              <a:srgbClr val="002060"/>
            </a:solidFill>
          </a:endParaRPr>
        </a:p>
      </dgm:t>
    </dgm:pt>
    <dgm:pt modelId="{641D0AE8-E4C4-4CBC-8D62-8D31099C4637}" type="sibTrans" cxnId="{6076BAC0-49D6-4A09-AD0C-B67E219EE9CF}">
      <dgm:prSet/>
      <dgm:spPr/>
      <dgm:t>
        <a:bodyPr/>
        <a:lstStyle/>
        <a:p>
          <a:pPr algn="just"/>
          <a:endParaRPr lang="es-EC" sz="1800" b="0">
            <a:solidFill>
              <a:srgbClr val="002060"/>
            </a:solidFill>
          </a:endParaRPr>
        </a:p>
      </dgm:t>
    </dgm:pt>
    <dgm:pt modelId="{34DEED30-C2CA-4C02-B7A1-E7D6EA98ECDB}">
      <dgm:prSet phldrT="[Texto]" custT="1"/>
      <dgm:spPr>
        <a:ln w="38100">
          <a:solidFill>
            <a:schemeClr val="dk2">
              <a:shade val="80000"/>
              <a:hueOff val="0"/>
              <a:satOff val="0"/>
              <a:lumOff val="0"/>
            </a:schemeClr>
          </a:solidFill>
        </a:ln>
      </dgm:spPr>
      <dgm:t>
        <a:bodyPr/>
        <a:lstStyle/>
        <a:p>
          <a:pPr algn="just"/>
          <a:r>
            <a:rPr lang="es-EC" sz="1800" b="0" dirty="0" smtClean="0">
              <a:solidFill>
                <a:srgbClr val="002060"/>
              </a:solidFill>
            </a:rPr>
            <a:t>Levantamiento de información, revisión de documentos, inspección física visual.</a:t>
          </a:r>
          <a:endParaRPr lang="es-EC" sz="1800" b="0" dirty="0">
            <a:solidFill>
              <a:srgbClr val="002060"/>
            </a:solidFill>
          </a:endParaRPr>
        </a:p>
      </dgm:t>
    </dgm:pt>
    <dgm:pt modelId="{EC30889C-6F8F-45AC-8943-C868099A294B}" type="parTrans" cxnId="{F2570207-E439-4691-850B-E31850342343}">
      <dgm:prSet/>
      <dgm:spPr/>
      <dgm:t>
        <a:bodyPr/>
        <a:lstStyle/>
        <a:p>
          <a:pPr algn="just"/>
          <a:endParaRPr lang="es-EC" sz="1800" b="0">
            <a:solidFill>
              <a:srgbClr val="002060"/>
            </a:solidFill>
          </a:endParaRPr>
        </a:p>
      </dgm:t>
    </dgm:pt>
    <dgm:pt modelId="{E295D6DC-7C4F-4F8E-BC2F-416366B28D20}" type="sibTrans" cxnId="{F2570207-E439-4691-850B-E31850342343}">
      <dgm:prSet/>
      <dgm:spPr/>
      <dgm:t>
        <a:bodyPr/>
        <a:lstStyle/>
        <a:p>
          <a:pPr algn="just"/>
          <a:endParaRPr lang="es-EC" sz="1800" b="0">
            <a:solidFill>
              <a:srgbClr val="002060"/>
            </a:solidFill>
          </a:endParaRPr>
        </a:p>
      </dgm:t>
    </dgm:pt>
    <dgm:pt modelId="{11E2AA55-3945-4EC6-A27B-E1CB7C5CD4A7}" type="pres">
      <dgm:prSet presAssocID="{9FE3D404-17B7-4392-9AE4-ACE3BF28747C}" presName="linear" presStyleCnt="0">
        <dgm:presLayoutVars>
          <dgm:dir/>
          <dgm:resizeHandles val="exact"/>
        </dgm:presLayoutVars>
      </dgm:prSet>
      <dgm:spPr/>
      <dgm:t>
        <a:bodyPr/>
        <a:lstStyle/>
        <a:p>
          <a:endParaRPr lang="es-EC"/>
        </a:p>
      </dgm:t>
    </dgm:pt>
    <dgm:pt modelId="{8724F77B-737B-4A29-8989-66A3AEC2A58C}" type="pres">
      <dgm:prSet presAssocID="{34DEED30-C2CA-4C02-B7A1-E7D6EA98ECDB}" presName="comp" presStyleCnt="0"/>
      <dgm:spPr/>
    </dgm:pt>
    <dgm:pt modelId="{28174376-CD61-4700-89A9-7E6CCB59371D}" type="pres">
      <dgm:prSet presAssocID="{34DEED30-C2CA-4C02-B7A1-E7D6EA98ECDB}" presName="box" presStyleLbl="node1" presStyleIdx="0" presStyleCnt="2"/>
      <dgm:spPr/>
      <dgm:t>
        <a:bodyPr/>
        <a:lstStyle/>
        <a:p>
          <a:endParaRPr lang="es-EC"/>
        </a:p>
      </dgm:t>
    </dgm:pt>
    <dgm:pt modelId="{7E7ADD1C-51AD-406A-8CD9-1DB9EE87CF03}" type="pres">
      <dgm:prSet presAssocID="{34DEED30-C2CA-4C02-B7A1-E7D6EA98ECDB}" presName="img" presStyleLbl="fgImgPlace1" presStyleIdx="0" presStyleCnt="2"/>
      <dgm:spPr>
        <a:blipFill rotWithShape="1">
          <a:blip xmlns:r="http://schemas.openxmlformats.org/officeDocument/2006/relationships" r:embed="rId1"/>
          <a:stretch>
            <a:fillRect/>
          </a:stretch>
        </a:blipFill>
      </dgm:spPr>
      <dgm:t>
        <a:bodyPr/>
        <a:lstStyle/>
        <a:p>
          <a:endParaRPr lang="es-EC"/>
        </a:p>
      </dgm:t>
    </dgm:pt>
    <dgm:pt modelId="{E1CEB8D9-2667-4281-A7D6-CD30673CF069}" type="pres">
      <dgm:prSet presAssocID="{34DEED30-C2CA-4C02-B7A1-E7D6EA98ECDB}" presName="text" presStyleLbl="node1" presStyleIdx="0" presStyleCnt="2">
        <dgm:presLayoutVars>
          <dgm:bulletEnabled val="1"/>
        </dgm:presLayoutVars>
      </dgm:prSet>
      <dgm:spPr/>
      <dgm:t>
        <a:bodyPr/>
        <a:lstStyle/>
        <a:p>
          <a:endParaRPr lang="es-EC"/>
        </a:p>
      </dgm:t>
    </dgm:pt>
    <dgm:pt modelId="{B3308B9B-AE1B-4154-BD1A-B0187C90ACD6}" type="pres">
      <dgm:prSet presAssocID="{E295D6DC-7C4F-4F8E-BC2F-416366B28D20}" presName="spacer" presStyleCnt="0"/>
      <dgm:spPr/>
    </dgm:pt>
    <dgm:pt modelId="{31064932-3735-407C-BEAF-CF787322ED10}" type="pres">
      <dgm:prSet presAssocID="{F71A50AA-1834-4400-A280-A90A4AC5DF14}" presName="comp" presStyleCnt="0"/>
      <dgm:spPr/>
    </dgm:pt>
    <dgm:pt modelId="{FEC3BFB4-4ECF-41DC-ABB1-60F1114F043D}" type="pres">
      <dgm:prSet presAssocID="{F71A50AA-1834-4400-A280-A90A4AC5DF14}" presName="box" presStyleLbl="node1" presStyleIdx="1" presStyleCnt="2"/>
      <dgm:spPr/>
      <dgm:t>
        <a:bodyPr/>
        <a:lstStyle/>
        <a:p>
          <a:endParaRPr lang="es-EC"/>
        </a:p>
      </dgm:t>
    </dgm:pt>
    <dgm:pt modelId="{37CB6125-8ABD-4BB6-A132-7755E9516E62}" type="pres">
      <dgm:prSet presAssocID="{F71A50AA-1834-4400-A280-A90A4AC5DF14}" presName="img" presStyleLbl="fgImgPlace1" presStyleIdx="1" presStyleCnt="2"/>
      <dgm:spPr>
        <a:blipFill rotWithShape="1">
          <a:blip xmlns:r="http://schemas.openxmlformats.org/officeDocument/2006/relationships" r:embed="rId2"/>
          <a:stretch>
            <a:fillRect/>
          </a:stretch>
        </a:blipFill>
      </dgm:spPr>
      <dgm:t>
        <a:bodyPr/>
        <a:lstStyle/>
        <a:p>
          <a:endParaRPr lang="es-EC"/>
        </a:p>
      </dgm:t>
    </dgm:pt>
    <dgm:pt modelId="{51B1F604-E13F-4F77-915C-7EDF35B1EABD}" type="pres">
      <dgm:prSet presAssocID="{F71A50AA-1834-4400-A280-A90A4AC5DF14}" presName="text" presStyleLbl="node1" presStyleIdx="1" presStyleCnt="2">
        <dgm:presLayoutVars>
          <dgm:bulletEnabled val="1"/>
        </dgm:presLayoutVars>
      </dgm:prSet>
      <dgm:spPr/>
      <dgm:t>
        <a:bodyPr/>
        <a:lstStyle/>
        <a:p>
          <a:endParaRPr lang="es-EC"/>
        </a:p>
      </dgm:t>
    </dgm:pt>
  </dgm:ptLst>
  <dgm:cxnLst>
    <dgm:cxn modelId="{ABC6D032-3967-4A11-A408-1BDE0FCED027}" type="presOf" srcId="{34DEED30-C2CA-4C02-B7A1-E7D6EA98ECDB}" destId="{28174376-CD61-4700-89A9-7E6CCB59371D}" srcOrd="0" destOrd="0" presId="urn:microsoft.com/office/officeart/2005/8/layout/vList4"/>
    <dgm:cxn modelId="{F2570207-E439-4691-850B-E31850342343}" srcId="{9FE3D404-17B7-4392-9AE4-ACE3BF28747C}" destId="{34DEED30-C2CA-4C02-B7A1-E7D6EA98ECDB}" srcOrd="0" destOrd="0" parTransId="{EC30889C-6F8F-45AC-8943-C868099A294B}" sibTransId="{E295D6DC-7C4F-4F8E-BC2F-416366B28D20}"/>
    <dgm:cxn modelId="{0382D069-DA04-453B-8C47-7DEAB54D0AEF}" type="presOf" srcId="{9FE3D404-17B7-4392-9AE4-ACE3BF28747C}" destId="{11E2AA55-3945-4EC6-A27B-E1CB7C5CD4A7}" srcOrd="0" destOrd="0" presId="urn:microsoft.com/office/officeart/2005/8/layout/vList4"/>
    <dgm:cxn modelId="{EE805D2C-D7A0-40E4-B838-63286B142768}" type="presOf" srcId="{F71A50AA-1834-4400-A280-A90A4AC5DF14}" destId="{FEC3BFB4-4ECF-41DC-ABB1-60F1114F043D}" srcOrd="0" destOrd="0" presId="urn:microsoft.com/office/officeart/2005/8/layout/vList4"/>
    <dgm:cxn modelId="{E663B190-BC2A-489F-949F-1B7A7D58088B}" type="presOf" srcId="{F71A50AA-1834-4400-A280-A90A4AC5DF14}" destId="{51B1F604-E13F-4F77-915C-7EDF35B1EABD}" srcOrd="1" destOrd="0" presId="urn:microsoft.com/office/officeart/2005/8/layout/vList4"/>
    <dgm:cxn modelId="{E71B0D9B-37DF-4C96-A993-141B45F9D0E9}" type="presOf" srcId="{34DEED30-C2CA-4C02-B7A1-E7D6EA98ECDB}" destId="{E1CEB8D9-2667-4281-A7D6-CD30673CF069}" srcOrd="1" destOrd="0" presId="urn:microsoft.com/office/officeart/2005/8/layout/vList4"/>
    <dgm:cxn modelId="{6076BAC0-49D6-4A09-AD0C-B67E219EE9CF}" srcId="{9FE3D404-17B7-4392-9AE4-ACE3BF28747C}" destId="{F71A50AA-1834-4400-A280-A90A4AC5DF14}" srcOrd="1" destOrd="0" parTransId="{BEE59CE2-5695-4CD5-8B9C-37758429CC3F}" sibTransId="{641D0AE8-E4C4-4CBC-8D62-8D31099C4637}"/>
    <dgm:cxn modelId="{A0B0BBEE-767C-4285-A2B3-DF227ADDD651}" type="presParOf" srcId="{11E2AA55-3945-4EC6-A27B-E1CB7C5CD4A7}" destId="{8724F77B-737B-4A29-8989-66A3AEC2A58C}" srcOrd="0" destOrd="0" presId="urn:microsoft.com/office/officeart/2005/8/layout/vList4"/>
    <dgm:cxn modelId="{B0911D8D-C52E-4FA4-9884-B5B110C02331}" type="presParOf" srcId="{8724F77B-737B-4A29-8989-66A3AEC2A58C}" destId="{28174376-CD61-4700-89A9-7E6CCB59371D}" srcOrd="0" destOrd="0" presId="urn:microsoft.com/office/officeart/2005/8/layout/vList4"/>
    <dgm:cxn modelId="{9DEBCDA9-240E-44F7-8A13-6D1C79EA0FE9}" type="presParOf" srcId="{8724F77B-737B-4A29-8989-66A3AEC2A58C}" destId="{7E7ADD1C-51AD-406A-8CD9-1DB9EE87CF03}" srcOrd="1" destOrd="0" presId="urn:microsoft.com/office/officeart/2005/8/layout/vList4"/>
    <dgm:cxn modelId="{7A7B2F86-9471-463B-AA17-BF580B992A92}" type="presParOf" srcId="{8724F77B-737B-4A29-8989-66A3AEC2A58C}" destId="{E1CEB8D9-2667-4281-A7D6-CD30673CF069}" srcOrd="2" destOrd="0" presId="urn:microsoft.com/office/officeart/2005/8/layout/vList4"/>
    <dgm:cxn modelId="{2BA12334-19F6-4207-948B-33E9674B73CC}" type="presParOf" srcId="{11E2AA55-3945-4EC6-A27B-E1CB7C5CD4A7}" destId="{B3308B9B-AE1B-4154-BD1A-B0187C90ACD6}" srcOrd="1" destOrd="0" presId="urn:microsoft.com/office/officeart/2005/8/layout/vList4"/>
    <dgm:cxn modelId="{86E7162E-C5E4-4103-9203-1814D1856302}" type="presParOf" srcId="{11E2AA55-3945-4EC6-A27B-E1CB7C5CD4A7}" destId="{31064932-3735-407C-BEAF-CF787322ED10}" srcOrd="2" destOrd="0" presId="urn:microsoft.com/office/officeart/2005/8/layout/vList4"/>
    <dgm:cxn modelId="{96D7BC14-D5BF-4B7D-BED1-C79ACA91FC0D}" type="presParOf" srcId="{31064932-3735-407C-BEAF-CF787322ED10}" destId="{FEC3BFB4-4ECF-41DC-ABB1-60F1114F043D}" srcOrd="0" destOrd="0" presId="urn:microsoft.com/office/officeart/2005/8/layout/vList4"/>
    <dgm:cxn modelId="{529DB6AE-1BCA-41BE-A124-E721E103D936}" type="presParOf" srcId="{31064932-3735-407C-BEAF-CF787322ED10}" destId="{37CB6125-8ABD-4BB6-A132-7755E9516E62}" srcOrd="1" destOrd="0" presId="urn:microsoft.com/office/officeart/2005/8/layout/vList4"/>
    <dgm:cxn modelId="{A502F3FA-094C-4975-B642-D0936780B122}" type="presParOf" srcId="{31064932-3735-407C-BEAF-CF787322ED10}" destId="{51B1F604-E13F-4F77-915C-7EDF35B1EAB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E3D404-17B7-4392-9AE4-ACE3BF28747C}" type="doc">
      <dgm:prSet loTypeId="urn:microsoft.com/office/officeart/2005/8/layout/vList4" loCatId="list" qsTypeId="urn:microsoft.com/office/officeart/2005/8/quickstyle/3d2" qsCatId="3D" csTypeId="urn:microsoft.com/office/officeart/2005/8/colors/accent0_2" csCatId="mainScheme" phldr="1"/>
      <dgm:spPr/>
      <dgm:t>
        <a:bodyPr/>
        <a:lstStyle/>
        <a:p>
          <a:endParaRPr lang="es-EC"/>
        </a:p>
      </dgm:t>
    </dgm:pt>
    <dgm:pt modelId="{4D572748-D0CA-4501-9CE3-84EB3BF9B833}">
      <dgm:prSet phldrT="[Texto]" custT="1"/>
      <dgm:spPr>
        <a:ln w="38100" cmpd="thinThick">
          <a:solidFill>
            <a:schemeClr val="dk2">
              <a:shade val="80000"/>
              <a:hueOff val="0"/>
              <a:satOff val="0"/>
              <a:lumOff val="0"/>
            </a:schemeClr>
          </a:solidFill>
        </a:ln>
      </dgm:spPr>
      <dgm:t>
        <a:bodyPr/>
        <a:lstStyle/>
        <a:p>
          <a:pPr algn="just"/>
          <a:r>
            <a:rPr lang="es-EC" sz="1800" b="0" smtClean="0">
              <a:solidFill>
                <a:srgbClr val="002060"/>
              </a:solidFill>
            </a:rPr>
            <a:t>Índices de calidad de servicio (Respeto al usuario, cumplimiento de paradas, cobro de pasajes, exceso de pasajeros, puertas cerradas, personal uniformado).</a:t>
          </a:r>
          <a:endParaRPr lang="es-EC" sz="1800" b="0" dirty="0">
            <a:solidFill>
              <a:srgbClr val="002060"/>
            </a:solidFill>
          </a:endParaRPr>
        </a:p>
      </dgm:t>
    </dgm:pt>
    <dgm:pt modelId="{92050D0B-49C2-41DD-8780-847EED9771DE}" type="parTrans" cxnId="{1B34C3BF-03FF-42BB-8DA7-183F6CA6FEFF}">
      <dgm:prSet/>
      <dgm:spPr/>
      <dgm:t>
        <a:bodyPr/>
        <a:lstStyle/>
        <a:p>
          <a:endParaRPr lang="es-EC" sz="1800" b="0">
            <a:solidFill>
              <a:srgbClr val="002060"/>
            </a:solidFill>
          </a:endParaRPr>
        </a:p>
      </dgm:t>
    </dgm:pt>
    <dgm:pt modelId="{8826A424-F1D7-491C-BC5D-106F576455BF}" type="sibTrans" cxnId="{1B34C3BF-03FF-42BB-8DA7-183F6CA6FEFF}">
      <dgm:prSet/>
      <dgm:spPr/>
      <dgm:t>
        <a:bodyPr/>
        <a:lstStyle/>
        <a:p>
          <a:endParaRPr lang="es-EC" sz="1800" b="0">
            <a:solidFill>
              <a:srgbClr val="002060"/>
            </a:solidFill>
          </a:endParaRPr>
        </a:p>
      </dgm:t>
    </dgm:pt>
    <dgm:pt modelId="{E350819F-B3EE-421E-A274-C1C479DE8E7E}">
      <dgm:prSet phldrT="[Texto]" custT="1"/>
      <dgm:spPr>
        <a:ln w="38100" cmpd="thinThick">
          <a:solidFill>
            <a:schemeClr val="dk2">
              <a:shade val="80000"/>
              <a:hueOff val="0"/>
              <a:satOff val="0"/>
              <a:lumOff val="0"/>
            </a:schemeClr>
          </a:solidFill>
        </a:ln>
      </dgm:spPr>
      <dgm:t>
        <a:bodyPr/>
        <a:lstStyle/>
        <a:p>
          <a:r>
            <a:rPr lang="es-EC" sz="1800" b="0" smtClean="0">
              <a:solidFill>
                <a:srgbClr val="002060"/>
              </a:solidFill>
            </a:rPr>
            <a:t>Respeto a la Ley de Tránsito (Limites de velocidad, licencia, matrícula, entre otros).</a:t>
          </a:r>
          <a:endParaRPr lang="es-EC" sz="1800" b="0" dirty="0">
            <a:solidFill>
              <a:srgbClr val="002060"/>
            </a:solidFill>
          </a:endParaRPr>
        </a:p>
      </dgm:t>
    </dgm:pt>
    <dgm:pt modelId="{7065CD92-4C43-4881-8446-4F6560C05C40}" type="parTrans" cxnId="{2AFC1EEC-6A5E-4B86-92B1-30D7A8A783AF}">
      <dgm:prSet/>
      <dgm:spPr/>
      <dgm:t>
        <a:bodyPr/>
        <a:lstStyle/>
        <a:p>
          <a:endParaRPr lang="es-EC" sz="1800" b="0">
            <a:solidFill>
              <a:srgbClr val="002060"/>
            </a:solidFill>
          </a:endParaRPr>
        </a:p>
      </dgm:t>
    </dgm:pt>
    <dgm:pt modelId="{31D1ADB6-DAF4-408D-803B-5ACA8809145C}" type="sibTrans" cxnId="{2AFC1EEC-6A5E-4B86-92B1-30D7A8A783AF}">
      <dgm:prSet/>
      <dgm:spPr/>
      <dgm:t>
        <a:bodyPr/>
        <a:lstStyle/>
        <a:p>
          <a:endParaRPr lang="es-EC" sz="1800" b="0">
            <a:solidFill>
              <a:srgbClr val="002060"/>
            </a:solidFill>
          </a:endParaRPr>
        </a:p>
      </dgm:t>
    </dgm:pt>
    <dgm:pt modelId="{8B2F2EF6-77BE-4043-AD15-A58F48EECC32}" type="pres">
      <dgm:prSet presAssocID="{9FE3D404-17B7-4392-9AE4-ACE3BF28747C}" presName="linear" presStyleCnt="0">
        <dgm:presLayoutVars>
          <dgm:dir/>
          <dgm:resizeHandles val="exact"/>
        </dgm:presLayoutVars>
      </dgm:prSet>
      <dgm:spPr/>
      <dgm:t>
        <a:bodyPr/>
        <a:lstStyle/>
        <a:p>
          <a:endParaRPr lang="es-EC"/>
        </a:p>
      </dgm:t>
    </dgm:pt>
    <dgm:pt modelId="{79FAB196-04E3-430E-8BAF-1FF01656F364}" type="pres">
      <dgm:prSet presAssocID="{4D572748-D0CA-4501-9CE3-84EB3BF9B833}" presName="comp" presStyleCnt="0"/>
      <dgm:spPr/>
      <dgm:t>
        <a:bodyPr/>
        <a:lstStyle/>
        <a:p>
          <a:endParaRPr lang="es-EC"/>
        </a:p>
      </dgm:t>
    </dgm:pt>
    <dgm:pt modelId="{A92C2007-F4AF-497E-977D-9A1B8BDD95D7}" type="pres">
      <dgm:prSet presAssocID="{4D572748-D0CA-4501-9CE3-84EB3BF9B833}" presName="box" presStyleLbl="node1" presStyleIdx="0" presStyleCnt="2"/>
      <dgm:spPr/>
      <dgm:t>
        <a:bodyPr/>
        <a:lstStyle/>
        <a:p>
          <a:endParaRPr lang="es-EC"/>
        </a:p>
      </dgm:t>
    </dgm:pt>
    <dgm:pt modelId="{749B93D5-44C5-4CA9-AB8C-1ED7BDCC578C}" type="pres">
      <dgm:prSet presAssocID="{4D572748-D0CA-4501-9CE3-84EB3BF9B833}"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84000" r="-84000"/>
          </a:stretch>
        </a:blipFill>
      </dgm:spPr>
      <dgm:t>
        <a:bodyPr/>
        <a:lstStyle/>
        <a:p>
          <a:endParaRPr lang="es-EC"/>
        </a:p>
      </dgm:t>
    </dgm:pt>
    <dgm:pt modelId="{291EC6EF-0DE8-4AC7-915C-B8B314C0D7CB}" type="pres">
      <dgm:prSet presAssocID="{4D572748-D0CA-4501-9CE3-84EB3BF9B833}" presName="text" presStyleLbl="node1" presStyleIdx="0" presStyleCnt="2">
        <dgm:presLayoutVars>
          <dgm:bulletEnabled val="1"/>
        </dgm:presLayoutVars>
      </dgm:prSet>
      <dgm:spPr/>
      <dgm:t>
        <a:bodyPr/>
        <a:lstStyle/>
        <a:p>
          <a:endParaRPr lang="es-EC"/>
        </a:p>
      </dgm:t>
    </dgm:pt>
    <dgm:pt modelId="{87FE8EC5-76A6-4389-81FE-294F1367255E}" type="pres">
      <dgm:prSet presAssocID="{8826A424-F1D7-491C-BC5D-106F576455BF}" presName="spacer" presStyleCnt="0"/>
      <dgm:spPr/>
      <dgm:t>
        <a:bodyPr/>
        <a:lstStyle/>
        <a:p>
          <a:endParaRPr lang="es-EC"/>
        </a:p>
      </dgm:t>
    </dgm:pt>
    <dgm:pt modelId="{A34337A9-B1CA-4F55-A709-59E25328DCA7}" type="pres">
      <dgm:prSet presAssocID="{E350819F-B3EE-421E-A274-C1C479DE8E7E}" presName="comp" presStyleCnt="0"/>
      <dgm:spPr/>
      <dgm:t>
        <a:bodyPr/>
        <a:lstStyle/>
        <a:p>
          <a:endParaRPr lang="es-EC"/>
        </a:p>
      </dgm:t>
    </dgm:pt>
    <dgm:pt modelId="{7767B72B-6A49-44F4-A01C-39B7453B891A}" type="pres">
      <dgm:prSet presAssocID="{E350819F-B3EE-421E-A274-C1C479DE8E7E}" presName="box" presStyleLbl="node1" presStyleIdx="1" presStyleCnt="2"/>
      <dgm:spPr/>
      <dgm:t>
        <a:bodyPr/>
        <a:lstStyle/>
        <a:p>
          <a:endParaRPr lang="es-EC"/>
        </a:p>
      </dgm:t>
    </dgm:pt>
    <dgm:pt modelId="{52983584-BB78-44ED-9C10-6FA0A621A868}" type="pres">
      <dgm:prSet presAssocID="{E350819F-B3EE-421E-A274-C1C479DE8E7E}"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84000" r="-84000"/>
          </a:stretch>
        </a:blipFill>
      </dgm:spPr>
      <dgm:t>
        <a:bodyPr/>
        <a:lstStyle/>
        <a:p>
          <a:endParaRPr lang="es-EC"/>
        </a:p>
      </dgm:t>
    </dgm:pt>
    <dgm:pt modelId="{81A3E9B0-6AF7-413F-993A-4C46FB62F878}" type="pres">
      <dgm:prSet presAssocID="{E350819F-B3EE-421E-A274-C1C479DE8E7E}" presName="text" presStyleLbl="node1" presStyleIdx="1" presStyleCnt="2">
        <dgm:presLayoutVars>
          <dgm:bulletEnabled val="1"/>
        </dgm:presLayoutVars>
      </dgm:prSet>
      <dgm:spPr/>
      <dgm:t>
        <a:bodyPr/>
        <a:lstStyle/>
        <a:p>
          <a:endParaRPr lang="es-EC"/>
        </a:p>
      </dgm:t>
    </dgm:pt>
  </dgm:ptLst>
  <dgm:cxnLst>
    <dgm:cxn modelId="{2AFC1EEC-6A5E-4B86-92B1-30D7A8A783AF}" srcId="{9FE3D404-17B7-4392-9AE4-ACE3BF28747C}" destId="{E350819F-B3EE-421E-A274-C1C479DE8E7E}" srcOrd="1" destOrd="0" parTransId="{7065CD92-4C43-4881-8446-4F6560C05C40}" sibTransId="{31D1ADB6-DAF4-408D-803B-5ACA8809145C}"/>
    <dgm:cxn modelId="{6C18AAF2-BE92-4B9A-A88F-DB284A1DE048}" type="presOf" srcId="{E350819F-B3EE-421E-A274-C1C479DE8E7E}" destId="{81A3E9B0-6AF7-413F-993A-4C46FB62F878}" srcOrd="1" destOrd="0" presId="urn:microsoft.com/office/officeart/2005/8/layout/vList4"/>
    <dgm:cxn modelId="{1B34C3BF-03FF-42BB-8DA7-183F6CA6FEFF}" srcId="{9FE3D404-17B7-4392-9AE4-ACE3BF28747C}" destId="{4D572748-D0CA-4501-9CE3-84EB3BF9B833}" srcOrd="0" destOrd="0" parTransId="{92050D0B-49C2-41DD-8780-847EED9771DE}" sibTransId="{8826A424-F1D7-491C-BC5D-106F576455BF}"/>
    <dgm:cxn modelId="{FFC44118-F4B7-479E-8534-05DF25DD409C}" type="presOf" srcId="{4D572748-D0CA-4501-9CE3-84EB3BF9B833}" destId="{291EC6EF-0DE8-4AC7-915C-B8B314C0D7CB}" srcOrd="1" destOrd="0" presId="urn:microsoft.com/office/officeart/2005/8/layout/vList4"/>
    <dgm:cxn modelId="{40A7E1B7-1D2F-4D70-9F73-16FA31E032BA}" type="presOf" srcId="{9FE3D404-17B7-4392-9AE4-ACE3BF28747C}" destId="{8B2F2EF6-77BE-4043-AD15-A58F48EECC32}" srcOrd="0" destOrd="0" presId="urn:microsoft.com/office/officeart/2005/8/layout/vList4"/>
    <dgm:cxn modelId="{08CC45B7-28FA-42CA-BF4E-A299401E32C9}" type="presOf" srcId="{E350819F-B3EE-421E-A274-C1C479DE8E7E}" destId="{7767B72B-6A49-44F4-A01C-39B7453B891A}" srcOrd="0" destOrd="0" presId="urn:microsoft.com/office/officeart/2005/8/layout/vList4"/>
    <dgm:cxn modelId="{B58DD26D-66C7-4933-AB29-96713B17DDA8}" type="presOf" srcId="{4D572748-D0CA-4501-9CE3-84EB3BF9B833}" destId="{A92C2007-F4AF-497E-977D-9A1B8BDD95D7}" srcOrd="0" destOrd="0" presId="urn:microsoft.com/office/officeart/2005/8/layout/vList4"/>
    <dgm:cxn modelId="{6DF1F13D-8E61-4745-89D3-7CC1E7D17EEE}" type="presParOf" srcId="{8B2F2EF6-77BE-4043-AD15-A58F48EECC32}" destId="{79FAB196-04E3-430E-8BAF-1FF01656F364}" srcOrd="0" destOrd="0" presId="urn:microsoft.com/office/officeart/2005/8/layout/vList4"/>
    <dgm:cxn modelId="{D444191A-50FB-4CB5-8C94-1F6B4C874F90}" type="presParOf" srcId="{79FAB196-04E3-430E-8BAF-1FF01656F364}" destId="{A92C2007-F4AF-497E-977D-9A1B8BDD95D7}" srcOrd="0" destOrd="0" presId="urn:microsoft.com/office/officeart/2005/8/layout/vList4"/>
    <dgm:cxn modelId="{1E821BB3-5152-4E3C-B6A5-2E0DFF8FC1B7}" type="presParOf" srcId="{79FAB196-04E3-430E-8BAF-1FF01656F364}" destId="{749B93D5-44C5-4CA9-AB8C-1ED7BDCC578C}" srcOrd="1" destOrd="0" presId="urn:microsoft.com/office/officeart/2005/8/layout/vList4"/>
    <dgm:cxn modelId="{DADF613A-64AF-442A-8D8F-A0C88D6F6DD1}" type="presParOf" srcId="{79FAB196-04E3-430E-8BAF-1FF01656F364}" destId="{291EC6EF-0DE8-4AC7-915C-B8B314C0D7CB}" srcOrd="2" destOrd="0" presId="urn:microsoft.com/office/officeart/2005/8/layout/vList4"/>
    <dgm:cxn modelId="{75CE3EC5-18F2-4C24-92C4-78255D87D038}" type="presParOf" srcId="{8B2F2EF6-77BE-4043-AD15-A58F48EECC32}" destId="{87FE8EC5-76A6-4389-81FE-294F1367255E}" srcOrd="1" destOrd="0" presId="urn:microsoft.com/office/officeart/2005/8/layout/vList4"/>
    <dgm:cxn modelId="{CB7059E5-4941-4D73-B7E2-7DB177657711}" type="presParOf" srcId="{8B2F2EF6-77BE-4043-AD15-A58F48EECC32}" destId="{A34337A9-B1CA-4F55-A709-59E25328DCA7}" srcOrd="2" destOrd="0" presId="urn:microsoft.com/office/officeart/2005/8/layout/vList4"/>
    <dgm:cxn modelId="{5FE5AB77-2C17-4DB7-AB92-6774E425F4A6}" type="presParOf" srcId="{A34337A9-B1CA-4F55-A709-59E25328DCA7}" destId="{7767B72B-6A49-44F4-A01C-39B7453B891A}" srcOrd="0" destOrd="0" presId="urn:microsoft.com/office/officeart/2005/8/layout/vList4"/>
    <dgm:cxn modelId="{6610346F-0323-4CF2-8993-DF2FBB6D5682}" type="presParOf" srcId="{A34337A9-B1CA-4F55-A709-59E25328DCA7}" destId="{52983584-BB78-44ED-9C10-6FA0A621A868}" srcOrd="1" destOrd="0" presId="urn:microsoft.com/office/officeart/2005/8/layout/vList4"/>
    <dgm:cxn modelId="{4EA46D83-0CBB-48A3-8BCC-B1E641F64B42}" type="presParOf" srcId="{A34337A9-B1CA-4F55-A709-59E25328DCA7}" destId="{81A3E9B0-6AF7-413F-993A-4C46FB62F878}" srcOrd="2" destOrd="0" presId="urn:microsoft.com/office/officeart/2005/8/layout/vList4"/>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8FDC4D-28F3-441F-85D6-96F568756213}" type="doc">
      <dgm:prSet loTypeId="urn:microsoft.com/office/officeart/2005/8/layout/process1" loCatId="process" qsTypeId="urn:microsoft.com/office/officeart/2005/8/quickstyle/simple2" qsCatId="simple" csTypeId="urn:microsoft.com/office/officeart/2005/8/colors/accent1_1" csCatId="accent1" phldr="1"/>
      <dgm:spPr/>
      <dgm:t>
        <a:bodyPr/>
        <a:lstStyle/>
        <a:p>
          <a:endParaRPr lang="es-EC"/>
        </a:p>
      </dgm:t>
    </dgm:pt>
    <dgm:pt modelId="{11399753-95FC-4476-B0CB-24C489B0DE16}">
      <dgm:prSet phldrT="[Texto]" custT="1"/>
      <dgm:spPr/>
      <dgm:t>
        <a:bodyPr/>
        <a:lstStyle/>
        <a:p>
          <a:r>
            <a:rPr lang="es-EC" sz="3200" b="1" dirty="0" smtClean="0"/>
            <a:t>2014</a:t>
          </a:r>
          <a:endParaRPr lang="es-EC" sz="3200" b="1" dirty="0"/>
        </a:p>
      </dgm:t>
    </dgm:pt>
    <dgm:pt modelId="{E626E483-6678-4B4F-8D20-2F4ED62C54E5}" type="parTrans" cxnId="{6497AA30-DD80-422C-80EF-8854E29FC663}">
      <dgm:prSet/>
      <dgm:spPr/>
      <dgm:t>
        <a:bodyPr/>
        <a:lstStyle/>
        <a:p>
          <a:endParaRPr lang="es-EC"/>
        </a:p>
      </dgm:t>
    </dgm:pt>
    <dgm:pt modelId="{D2EE50AC-88F3-4162-B925-E0A2ACBC595C}" type="sibTrans" cxnId="{6497AA30-DD80-422C-80EF-8854E29FC663}">
      <dgm:prSet/>
      <dgm:spPr/>
      <dgm:t>
        <a:bodyPr/>
        <a:lstStyle/>
        <a:p>
          <a:endParaRPr lang="es-EC"/>
        </a:p>
      </dgm:t>
    </dgm:pt>
    <dgm:pt modelId="{BE0871C1-95A6-409C-BD38-38572B422E03}">
      <dgm:prSet phldrT="[Texto]" custT="1"/>
      <dgm:spPr/>
      <dgm:t>
        <a:bodyPr/>
        <a:lstStyle/>
        <a:p>
          <a:r>
            <a:rPr lang="es-EC" sz="2800" b="1" smtClean="0"/>
            <a:t>2.300</a:t>
          </a:r>
          <a:endParaRPr lang="es-EC" sz="2800" b="1" dirty="0"/>
        </a:p>
      </dgm:t>
    </dgm:pt>
    <dgm:pt modelId="{82112108-3EB3-4CE5-9FCE-30CCA3298FAA}" type="parTrans" cxnId="{7087E65C-9924-42F3-B921-B44D7093745F}">
      <dgm:prSet/>
      <dgm:spPr/>
      <dgm:t>
        <a:bodyPr/>
        <a:lstStyle/>
        <a:p>
          <a:endParaRPr lang="es-EC"/>
        </a:p>
      </dgm:t>
    </dgm:pt>
    <dgm:pt modelId="{4B33F820-E348-4F2E-8CD4-DBA4B5EDA699}" type="sibTrans" cxnId="{7087E65C-9924-42F3-B921-B44D7093745F}">
      <dgm:prSet/>
      <dgm:spPr/>
      <dgm:t>
        <a:bodyPr/>
        <a:lstStyle/>
        <a:p>
          <a:endParaRPr lang="es-EC"/>
        </a:p>
      </dgm:t>
    </dgm:pt>
    <dgm:pt modelId="{2590893B-FC10-495D-B5DC-509C8BE81972}">
      <dgm:prSet phldrT="[Texto]" custT="1"/>
      <dgm:spPr/>
      <dgm:t>
        <a:bodyPr/>
        <a:lstStyle/>
        <a:p>
          <a:r>
            <a:rPr lang="es-EC" sz="3200" b="1" dirty="0" smtClean="0"/>
            <a:t>2015</a:t>
          </a:r>
          <a:endParaRPr lang="es-EC" sz="3200" b="1" dirty="0"/>
        </a:p>
      </dgm:t>
    </dgm:pt>
    <dgm:pt modelId="{49C02E9F-9462-482E-B7FE-2603F228071F}" type="parTrans" cxnId="{F8AC3D78-7F16-4E88-BB1C-7FC7EA09454F}">
      <dgm:prSet/>
      <dgm:spPr/>
      <dgm:t>
        <a:bodyPr/>
        <a:lstStyle/>
        <a:p>
          <a:endParaRPr lang="es-EC"/>
        </a:p>
      </dgm:t>
    </dgm:pt>
    <dgm:pt modelId="{BD174A6B-9F1A-4EBA-A970-F671CE44511D}" type="sibTrans" cxnId="{F8AC3D78-7F16-4E88-BB1C-7FC7EA09454F}">
      <dgm:prSet/>
      <dgm:spPr/>
      <dgm:t>
        <a:bodyPr/>
        <a:lstStyle/>
        <a:p>
          <a:endParaRPr lang="es-EC"/>
        </a:p>
      </dgm:t>
    </dgm:pt>
    <dgm:pt modelId="{6A53AF9F-0582-4BC3-BB9A-3477DC481CD6}">
      <dgm:prSet phldrT="[Texto]" custT="1"/>
      <dgm:spPr/>
      <dgm:t>
        <a:bodyPr/>
        <a:lstStyle/>
        <a:p>
          <a:r>
            <a:rPr lang="es-EC" sz="2800" b="1" smtClean="0"/>
            <a:t>2.293</a:t>
          </a:r>
          <a:endParaRPr lang="es-EC" sz="2800" b="1" dirty="0"/>
        </a:p>
      </dgm:t>
    </dgm:pt>
    <dgm:pt modelId="{79162CBC-58ED-4B2C-A48E-1BE7E3FB5423}" type="parTrans" cxnId="{5C9FD307-1A34-4177-927F-8A2C5D924739}">
      <dgm:prSet/>
      <dgm:spPr/>
      <dgm:t>
        <a:bodyPr/>
        <a:lstStyle/>
        <a:p>
          <a:endParaRPr lang="es-EC"/>
        </a:p>
      </dgm:t>
    </dgm:pt>
    <dgm:pt modelId="{10F89D21-8AF9-46B7-8DE3-07BE4A923A97}" type="sibTrans" cxnId="{5C9FD307-1A34-4177-927F-8A2C5D924739}">
      <dgm:prSet/>
      <dgm:spPr/>
      <dgm:t>
        <a:bodyPr/>
        <a:lstStyle/>
        <a:p>
          <a:endParaRPr lang="es-EC"/>
        </a:p>
      </dgm:t>
    </dgm:pt>
    <dgm:pt modelId="{88F3B703-7919-4CF7-BDAE-DD369292048F}">
      <dgm:prSet phldrT="[Texto]" custT="1"/>
      <dgm:spPr/>
      <dgm:t>
        <a:bodyPr/>
        <a:lstStyle/>
        <a:p>
          <a:r>
            <a:rPr lang="es-EC" sz="3200" b="1" dirty="0" smtClean="0"/>
            <a:t>2016</a:t>
          </a:r>
          <a:endParaRPr lang="es-EC" sz="3200" b="1" dirty="0"/>
        </a:p>
      </dgm:t>
    </dgm:pt>
    <dgm:pt modelId="{F3976BEB-92BF-4610-9739-978CE64918AA}" type="parTrans" cxnId="{B64F474B-28F7-44A1-ADB4-C33A542FAB89}">
      <dgm:prSet/>
      <dgm:spPr/>
      <dgm:t>
        <a:bodyPr/>
        <a:lstStyle/>
        <a:p>
          <a:endParaRPr lang="es-EC"/>
        </a:p>
      </dgm:t>
    </dgm:pt>
    <dgm:pt modelId="{7359EB92-E0AD-41D4-A51C-760EB071FEB1}" type="sibTrans" cxnId="{B64F474B-28F7-44A1-ADB4-C33A542FAB89}">
      <dgm:prSet/>
      <dgm:spPr/>
      <dgm:t>
        <a:bodyPr/>
        <a:lstStyle/>
        <a:p>
          <a:endParaRPr lang="es-EC"/>
        </a:p>
      </dgm:t>
    </dgm:pt>
    <dgm:pt modelId="{16626C48-5963-4E47-B6F5-27D9D151DF18}">
      <dgm:prSet phldrT="[Texto]" custT="1"/>
      <dgm:spPr/>
      <dgm:t>
        <a:bodyPr/>
        <a:lstStyle/>
        <a:p>
          <a:r>
            <a:rPr lang="es-EC" sz="2800" b="1" smtClean="0"/>
            <a:t>2.360</a:t>
          </a:r>
          <a:endParaRPr lang="es-EC" sz="2800" b="1" dirty="0"/>
        </a:p>
      </dgm:t>
    </dgm:pt>
    <dgm:pt modelId="{CB19CD95-148A-4ACD-95B4-1C62CE8998CD}" type="parTrans" cxnId="{1C297F61-B87C-4CFA-BF31-AE7C6D0D3A4E}">
      <dgm:prSet/>
      <dgm:spPr/>
      <dgm:t>
        <a:bodyPr/>
        <a:lstStyle/>
        <a:p>
          <a:endParaRPr lang="es-EC"/>
        </a:p>
      </dgm:t>
    </dgm:pt>
    <dgm:pt modelId="{AC8E32CD-3DD7-40D0-8D79-E96D15167698}" type="sibTrans" cxnId="{1C297F61-B87C-4CFA-BF31-AE7C6D0D3A4E}">
      <dgm:prSet/>
      <dgm:spPr/>
      <dgm:t>
        <a:bodyPr/>
        <a:lstStyle/>
        <a:p>
          <a:endParaRPr lang="es-EC"/>
        </a:p>
      </dgm:t>
    </dgm:pt>
    <dgm:pt modelId="{54433879-2D38-4F5C-8E89-1AAF967196F0}">
      <dgm:prSet phldrT="[Texto]" custT="1"/>
      <dgm:spPr/>
      <dgm:t>
        <a:bodyPr/>
        <a:lstStyle/>
        <a:p>
          <a:r>
            <a:rPr lang="es-EC" sz="3200" b="1" dirty="0" smtClean="0"/>
            <a:t>2017</a:t>
          </a:r>
          <a:endParaRPr lang="es-EC" sz="3200" b="1" dirty="0"/>
        </a:p>
      </dgm:t>
    </dgm:pt>
    <dgm:pt modelId="{F86689E6-4B5E-4BE7-B502-BB51664AF5BF}" type="parTrans" cxnId="{E2898E61-0B31-4273-AC66-B4883AB2B7F0}">
      <dgm:prSet/>
      <dgm:spPr/>
      <dgm:t>
        <a:bodyPr/>
        <a:lstStyle/>
        <a:p>
          <a:endParaRPr lang="es-EC"/>
        </a:p>
      </dgm:t>
    </dgm:pt>
    <dgm:pt modelId="{8BB3390C-CBFF-45E3-94FF-7887E2D90FF5}" type="sibTrans" cxnId="{E2898E61-0B31-4273-AC66-B4883AB2B7F0}">
      <dgm:prSet/>
      <dgm:spPr/>
      <dgm:t>
        <a:bodyPr/>
        <a:lstStyle/>
        <a:p>
          <a:endParaRPr lang="es-EC"/>
        </a:p>
      </dgm:t>
    </dgm:pt>
    <dgm:pt modelId="{16706279-6A78-4166-8B10-0DF756697713}">
      <dgm:prSet custT="1"/>
      <dgm:spPr/>
      <dgm:t>
        <a:bodyPr/>
        <a:lstStyle/>
        <a:p>
          <a:r>
            <a:rPr lang="es-EC" sz="2800" b="1" smtClean="0"/>
            <a:t>2.377</a:t>
          </a:r>
          <a:endParaRPr lang="es-EC" sz="2800" b="1" dirty="0"/>
        </a:p>
      </dgm:t>
    </dgm:pt>
    <dgm:pt modelId="{1BB48543-3FF3-48A2-8427-3DBB36875E21}" type="parTrans" cxnId="{773C4D4A-F877-4537-A0F0-F8B58DF478C2}">
      <dgm:prSet/>
      <dgm:spPr/>
      <dgm:t>
        <a:bodyPr/>
        <a:lstStyle/>
        <a:p>
          <a:endParaRPr lang="es-EC"/>
        </a:p>
      </dgm:t>
    </dgm:pt>
    <dgm:pt modelId="{407555FC-DC07-4EDA-93AC-EC4D6C4456FD}" type="sibTrans" cxnId="{773C4D4A-F877-4537-A0F0-F8B58DF478C2}">
      <dgm:prSet/>
      <dgm:spPr/>
      <dgm:t>
        <a:bodyPr/>
        <a:lstStyle/>
        <a:p>
          <a:endParaRPr lang="es-EC"/>
        </a:p>
      </dgm:t>
    </dgm:pt>
    <dgm:pt modelId="{9D88A1F7-AF60-406C-8F20-05DEDFAC398D}" type="pres">
      <dgm:prSet presAssocID="{A78FDC4D-28F3-441F-85D6-96F568756213}" presName="Name0" presStyleCnt="0">
        <dgm:presLayoutVars>
          <dgm:dir/>
          <dgm:resizeHandles val="exact"/>
        </dgm:presLayoutVars>
      </dgm:prSet>
      <dgm:spPr/>
      <dgm:t>
        <a:bodyPr/>
        <a:lstStyle/>
        <a:p>
          <a:endParaRPr lang="es-EC"/>
        </a:p>
      </dgm:t>
    </dgm:pt>
    <dgm:pt modelId="{57F3FF52-F29D-454D-AE31-8E399C5746A4}" type="pres">
      <dgm:prSet presAssocID="{11399753-95FC-4476-B0CB-24C489B0DE16}" presName="node" presStyleLbl="node1" presStyleIdx="0" presStyleCnt="4">
        <dgm:presLayoutVars>
          <dgm:bulletEnabled val="1"/>
        </dgm:presLayoutVars>
      </dgm:prSet>
      <dgm:spPr/>
      <dgm:t>
        <a:bodyPr/>
        <a:lstStyle/>
        <a:p>
          <a:endParaRPr lang="es-EC"/>
        </a:p>
      </dgm:t>
    </dgm:pt>
    <dgm:pt modelId="{A1379800-F01E-4699-80F3-8BDB8B11172F}" type="pres">
      <dgm:prSet presAssocID="{D2EE50AC-88F3-4162-B925-E0A2ACBC595C}" presName="sibTrans" presStyleLbl="sibTrans2D1" presStyleIdx="0" presStyleCnt="3"/>
      <dgm:spPr/>
      <dgm:t>
        <a:bodyPr/>
        <a:lstStyle/>
        <a:p>
          <a:endParaRPr lang="es-EC"/>
        </a:p>
      </dgm:t>
    </dgm:pt>
    <dgm:pt modelId="{FAD6EF43-C2EF-43C1-A489-08B367DF771F}" type="pres">
      <dgm:prSet presAssocID="{D2EE50AC-88F3-4162-B925-E0A2ACBC595C}" presName="connectorText" presStyleLbl="sibTrans2D1" presStyleIdx="0" presStyleCnt="3"/>
      <dgm:spPr/>
      <dgm:t>
        <a:bodyPr/>
        <a:lstStyle/>
        <a:p>
          <a:endParaRPr lang="es-EC"/>
        </a:p>
      </dgm:t>
    </dgm:pt>
    <dgm:pt modelId="{3CD95C27-BC56-4992-849F-698F30FC6B93}" type="pres">
      <dgm:prSet presAssocID="{2590893B-FC10-495D-B5DC-509C8BE81972}" presName="node" presStyleLbl="node1" presStyleIdx="1" presStyleCnt="4">
        <dgm:presLayoutVars>
          <dgm:bulletEnabled val="1"/>
        </dgm:presLayoutVars>
      </dgm:prSet>
      <dgm:spPr/>
      <dgm:t>
        <a:bodyPr/>
        <a:lstStyle/>
        <a:p>
          <a:endParaRPr lang="es-EC"/>
        </a:p>
      </dgm:t>
    </dgm:pt>
    <dgm:pt modelId="{8E3248FD-AD08-4BC6-9F4C-037714D4AF7E}" type="pres">
      <dgm:prSet presAssocID="{BD174A6B-9F1A-4EBA-A970-F671CE44511D}" presName="sibTrans" presStyleLbl="sibTrans2D1" presStyleIdx="1" presStyleCnt="3"/>
      <dgm:spPr/>
      <dgm:t>
        <a:bodyPr/>
        <a:lstStyle/>
        <a:p>
          <a:endParaRPr lang="es-EC"/>
        </a:p>
      </dgm:t>
    </dgm:pt>
    <dgm:pt modelId="{677FABA2-50C6-41BF-A978-A7889AE62324}" type="pres">
      <dgm:prSet presAssocID="{BD174A6B-9F1A-4EBA-A970-F671CE44511D}" presName="connectorText" presStyleLbl="sibTrans2D1" presStyleIdx="1" presStyleCnt="3"/>
      <dgm:spPr/>
      <dgm:t>
        <a:bodyPr/>
        <a:lstStyle/>
        <a:p>
          <a:endParaRPr lang="es-EC"/>
        </a:p>
      </dgm:t>
    </dgm:pt>
    <dgm:pt modelId="{BF1889FC-6656-4C8B-BB07-0CE76440C24E}" type="pres">
      <dgm:prSet presAssocID="{88F3B703-7919-4CF7-BDAE-DD369292048F}" presName="node" presStyleLbl="node1" presStyleIdx="2" presStyleCnt="4">
        <dgm:presLayoutVars>
          <dgm:bulletEnabled val="1"/>
        </dgm:presLayoutVars>
      </dgm:prSet>
      <dgm:spPr/>
      <dgm:t>
        <a:bodyPr/>
        <a:lstStyle/>
        <a:p>
          <a:endParaRPr lang="es-EC"/>
        </a:p>
      </dgm:t>
    </dgm:pt>
    <dgm:pt modelId="{C4D1D71A-BB68-40AA-AE7E-127CA3CA6F7C}" type="pres">
      <dgm:prSet presAssocID="{7359EB92-E0AD-41D4-A51C-760EB071FEB1}" presName="sibTrans" presStyleLbl="sibTrans2D1" presStyleIdx="2" presStyleCnt="3"/>
      <dgm:spPr/>
      <dgm:t>
        <a:bodyPr/>
        <a:lstStyle/>
        <a:p>
          <a:endParaRPr lang="es-EC"/>
        </a:p>
      </dgm:t>
    </dgm:pt>
    <dgm:pt modelId="{84AF8D69-1028-4BA1-9BF1-47C412469480}" type="pres">
      <dgm:prSet presAssocID="{7359EB92-E0AD-41D4-A51C-760EB071FEB1}" presName="connectorText" presStyleLbl="sibTrans2D1" presStyleIdx="2" presStyleCnt="3"/>
      <dgm:spPr/>
      <dgm:t>
        <a:bodyPr/>
        <a:lstStyle/>
        <a:p>
          <a:endParaRPr lang="es-EC"/>
        </a:p>
      </dgm:t>
    </dgm:pt>
    <dgm:pt modelId="{A94C2A2A-D8EE-4D96-ABBB-5A1DB4E0A75C}" type="pres">
      <dgm:prSet presAssocID="{54433879-2D38-4F5C-8E89-1AAF967196F0}" presName="node" presStyleLbl="node1" presStyleIdx="3" presStyleCnt="4">
        <dgm:presLayoutVars>
          <dgm:bulletEnabled val="1"/>
        </dgm:presLayoutVars>
      </dgm:prSet>
      <dgm:spPr/>
      <dgm:t>
        <a:bodyPr/>
        <a:lstStyle/>
        <a:p>
          <a:endParaRPr lang="es-EC"/>
        </a:p>
      </dgm:t>
    </dgm:pt>
  </dgm:ptLst>
  <dgm:cxnLst>
    <dgm:cxn modelId="{5C9FD307-1A34-4177-927F-8A2C5D924739}" srcId="{2590893B-FC10-495D-B5DC-509C8BE81972}" destId="{6A53AF9F-0582-4BC3-BB9A-3477DC481CD6}" srcOrd="0" destOrd="0" parTransId="{79162CBC-58ED-4B2C-A48E-1BE7E3FB5423}" sibTransId="{10F89D21-8AF9-46B7-8DE3-07BE4A923A97}"/>
    <dgm:cxn modelId="{3B0B7948-86F1-4DF7-9A11-71A50ECD320C}" type="presOf" srcId="{6A53AF9F-0582-4BC3-BB9A-3477DC481CD6}" destId="{3CD95C27-BC56-4992-849F-698F30FC6B93}" srcOrd="0" destOrd="1" presId="urn:microsoft.com/office/officeart/2005/8/layout/process1"/>
    <dgm:cxn modelId="{7087E65C-9924-42F3-B921-B44D7093745F}" srcId="{11399753-95FC-4476-B0CB-24C489B0DE16}" destId="{BE0871C1-95A6-409C-BD38-38572B422E03}" srcOrd="0" destOrd="0" parTransId="{82112108-3EB3-4CE5-9FCE-30CCA3298FAA}" sibTransId="{4B33F820-E348-4F2E-8CD4-DBA4B5EDA699}"/>
    <dgm:cxn modelId="{6663BA9A-29D4-4435-BD19-FF0C91E0A71D}" type="presOf" srcId="{54433879-2D38-4F5C-8E89-1AAF967196F0}" destId="{A94C2A2A-D8EE-4D96-ABBB-5A1DB4E0A75C}" srcOrd="0" destOrd="0" presId="urn:microsoft.com/office/officeart/2005/8/layout/process1"/>
    <dgm:cxn modelId="{E2898E61-0B31-4273-AC66-B4883AB2B7F0}" srcId="{A78FDC4D-28F3-441F-85D6-96F568756213}" destId="{54433879-2D38-4F5C-8E89-1AAF967196F0}" srcOrd="3" destOrd="0" parTransId="{F86689E6-4B5E-4BE7-B502-BB51664AF5BF}" sibTransId="{8BB3390C-CBFF-45E3-94FF-7887E2D90FF5}"/>
    <dgm:cxn modelId="{CA2CA749-3F0A-45D4-8AFD-CD2CF775B65C}" type="presOf" srcId="{16626C48-5963-4E47-B6F5-27D9D151DF18}" destId="{BF1889FC-6656-4C8B-BB07-0CE76440C24E}" srcOrd="0" destOrd="1" presId="urn:microsoft.com/office/officeart/2005/8/layout/process1"/>
    <dgm:cxn modelId="{C9C7CCD2-AC40-4DED-A82D-D6A6612D5DC4}" type="presOf" srcId="{BE0871C1-95A6-409C-BD38-38572B422E03}" destId="{57F3FF52-F29D-454D-AE31-8E399C5746A4}" srcOrd="0" destOrd="1" presId="urn:microsoft.com/office/officeart/2005/8/layout/process1"/>
    <dgm:cxn modelId="{773C4D4A-F877-4537-A0F0-F8B58DF478C2}" srcId="{54433879-2D38-4F5C-8E89-1AAF967196F0}" destId="{16706279-6A78-4166-8B10-0DF756697713}" srcOrd="0" destOrd="0" parTransId="{1BB48543-3FF3-48A2-8427-3DBB36875E21}" sibTransId="{407555FC-DC07-4EDA-93AC-EC4D6C4456FD}"/>
    <dgm:cxn modelId="{C2C020BB-FB96-4262-9BF5-757D0321F26E}" type="presOf" srcId="{2590893B-FC10-495D-B5DC-509C8BE81972}" destId="{3CD95C27-BC56-4992-849F-698F30FC6B93}" srcOrd="0" destOrd="0" presId="urn:microsoft.com/office/officeart/2005/8/layout/process1"/>
    <dgm:cxn modelId="{8926FA5F-1FC6-4F40-B775-C77342DA355A}" type="presOf" srcId="{D2EE50AC-88F3-4162-B925-E0A2ACBC595C}" destId="{A1379800-F01E-4699-80F3-8BDB8B11172F}" srcOrd="0" destOrd="0" presId="urn:microsoft.com/office/officeart/2005/8/layout/process1"/>
    <dgm:cxn modelId="{F97122AE-ADDD-463C-964F-8351DFED64AB}" type="presOf" srcId="{11399753-95FC-4476-B0CB-24C489B0DE16}" destId="{57F3FF52-F29D-454D-AE31-8E399C5746A4}" srcOrd="0" destOrd="0" presId="urn:microsoft.com/office/officeart/2005/8/layout/process1"/>
    <dgm:cxn modelId="{C9902235-608B-4932-BF7C-80A8E683F461}" type="presOf" srcId="{D2EE50AC-88F3-4162-B925-E0A2ACBC595C}" destId="{FAD6EF43-C2EF-43C1-A489-08B367DF771F}" srcOrd="1" destOrd="0" presId="urn:microsoft.com/office/officeart/2005/8/layout/process1"/>
    <dgm:cxn modelId="{6497AA30-DD80-422C-80EF-8854E29FC663}" srcId="{A78FDC4D-28F3-441F-85D6-96F568756213}" destId="{11399753-95FC-4476-B0CB-24C489B0DE16}" srcOrd="0" destOrd="0" parTransId="{E626E483-6678-4B4F-8D20-2F4ED62C54E5}" sibTransId="{D2EE50AC-88F3-4162-B925-E0A2ACBC595C}"/>
    <dgm:cxn modelId="{00440FD8-AD51-4B85-85C4-93E22DB5CB31}" type="presOf" srcId="{7359EB92-E0AD-41D4-A51C-760EB071FEB1}" destId="{84AF8D69-1028-4BA1-9BF1-47C412469480}" srcOrd="1" destOrd="0" presId="urn:microsoft.com/office/officeart/2005/8/layout/process1"/>
    <dgm:cxn modelId="{0E959033-DB38-4BD7-A4B8-AAB669677853}" type="presOf" srcId="{BD174A6B-9F1A-4EBA-A970-F671CE44511D}" destId="{8E3248FD-AD08-4BC6-9F4C-037714D4AF7E}" srcOrd="0" destOrd="0" presId="urn:microsoft.com/office/officeart/2005/8/layout/process1"/>
    <dgm:cxn modelId="{358E2836-003A-4C09-9A77-0499B58FFB52}" type="presOf" srcId="{88F3B703-7919-4CF7-BDAE-DD369292048F}" destId="{BF1889FC-6656-4C8B-BB07-0CE76440C24E}" srcOrd="0" destOrd="0" presId="urn:microsoft.com/office/officeart/2005/8/layout/process1"/>
    <dgm:cxn modelId="{F8AC3D78-7F16-4E88-BB1C-7FC7EA09454F}" srcId="{A78FDC4D-28F3-441F-85D6-96F568756213}" destId="{2590893B-FC10-495D-B5DC-509C8BE81972}" srcOrd="1" destOrd="0" parTransId="{49C02E9F-9462-482E-B7FE-2603F228071F}" sibTransId="{BD174A6B-9F1A-4EBA-A970-F671CE44511D}"/>
    <dgm:cxn modelId="{29DD52CB-64E7-49C0-AB5D-6C0FC7D7C55B}" type="presOf" srcId="{BD174A6B-9F1A-4EBA-A970-F671CE44511D}" destId="{677FABA2-50C6-41BF-A978-A7889AE62324}" srcOrd="1" destOrd="0" presId="urn:microsoft.com/office/officeart/2005/8/layout/process1"/>
    <dgm:cxn modelId="{30D248C6-76B0-4739-9238-767A0EB5CE16}" type="presOf" srcId="{16706279-6A78-4166-8B10-0DF756697713}" destId="{A94C2A2A-D8EE-4D96-ABBB-5A1DB4E0A75C}" srcOrd="0" destOrd="1" presId="urn:microsoft.com/office/officeart/2005/8/layout/process1"/>
    <dgm:cxn modelId="{CF2703FD-5B02-4E72-B287-0A878B907FD5}" type="presOf" srcId="{A78FDC4D-28F3-441F-85D6-96F568756213}" destId="{9D88A1F7-AF60-406C-8F20-05DEDFAC398D}" srcOrd="0" destOrd="0" presId="urn:microsoft.com/office/officeart/2005/8/layout/process1"/>
    <dgm:cxn modelId="{92007B77-FE20-4D1F-9396-EC39F3589008}" type="presOf" srcId="{7359EB92-E0AD-41D4-A51C-760EB071FEB1}" destId="{C4D1D71A-BB68-40AA-AE7E-127CA3CA6F7C}" srcOrd="0" destOrd="0" presId="urn:microsoft.com/office/officeart/2005/8/layout/process1"/>
    <dgm:cxn modelId="{B64F474B-28F7-44A1-ADB4-C33A542FAB89}" srcId="{A78FDC4D-28F3-441F-85D6-96F568756213}" destId="{88F3B703-7919-4CF7-BDAE-DD369292048F}" srcOrd="2" destOrd="0" parTransId="{F3976BEB-92BF-4610-9739-978CE64918AA}" sibTransId="{7359EB92-E0AD-41D4-A51C-760EB071FEB1}"/>
    <dgm:cxn modelId="{1C297F61-B87C-4CFA-BF31-AE7C6D0D3A4E}" srcId="{88F3B703-7919-4CF7-BDAE-DD369292048F}" destId="{16626C48-5963-4E47-B6F5-27D9D151DF18}" srcOrd="0" destOrd="0" parTransId="{CB19CD95-148A-4ACD-95B4-1C62CE8998CD}" sibTransId="{AC8E32CD-3DD7-40D0-8D79-E96D15167698}"/>
    <dgm:cxn modelId="{79C7BDE5-5697-4592-80B6-D2F6482E1FC5}" type="presParOf" srcId="{9D88A1F7-AF60-406C-8F20-05DEDFAC398D}" destId="{57F3FF52-F29D-454D-AE31-8E399C5746A4}" srcOrd="0" destOrd="0" presId="urn:microsoft.com/office/officeart/2005/8/layout/process1"/>
    <dgm:cxn modelId="{A15CFA7D-06D7-4A90-8665-CD6829E3A8FD}" type="presParOf" srcId="{9D88A1F7-AF60-406C-8F20-05DEDFAC398D}" destId="{A1379800-F01E-4699-80F3-8BDB8B11172F}" srcOrd="1" destOrd="0" presId="urn:microsoft.com/office/officeart/2005/8/layout/process1"/>
    <dgm:cxn modelId="{8A378D7E-B107-4993-9D1A-A3F61FB7C418}" type="presParOf" srcId="{A1379800-F01E-4699-80F3-8BDB8B11172F}" destId="{FAD6EF43-C2EF-43C1-A489-08B367DF771F}" srcOrd="0" destOrd="0" presId="urn:microsoft.com/office/officeart/2005/8/layout/process1"/>
    <dgm:cxn modelId="{8DBF6B5C-9CD4-4349-9F9D-C0F699FDA5D4}" type="presParOf" srcId="{9D88A1F7-AF60-406C-8F20-05DEDFAC398D}" destId="{3CD95C27-BC56-4992-849F-698F30FC6B93}" srcOrd="2" destOrd="0" presId="urn:microsoft.com/office/officeart/2005/8/layout/process1"/>
    <dgm:cxn modelId="{E83DF4A6-FCDA-410C-9756-4303D6B21461}" type="presParOf" srcId="{9D88A1F7-AF60-406C-8F20-05DEDFAC398D}" destId="{8E3248FD-AD08-4BC6-9F4C-037714D4AF7E}" srcOrd="3" destOrd="0" presId="urn:microsoft.com/office/officeart/2005/8/layout/process1"/>
    <dgm:cxn modelId="{78B1A7AB-7DC6-4459-9C6F-DA523D252C85}" type="presParOf" srcId="{8E3248FD-AD08-4BC6-9F4C-037714D4AF7E}" destId="{677FABA2-50C6-41BF-A978-A7889AE62324}" srcOrd="0" destOrd="0" presId="urn:microsoft.com/office/officeart/2005/8/layout/process1"/>
    <dgm:cxn modelId="{92E18427-AA9B-423C-B716-47166F58453D}" type="presParOf" srcId="{9D88A1F7-AF60-406C-8F20-05DEDFAC398D}" destId="{BF1889FC-6656-4C8B-BB07-0CE76440C24E}" srcOrd="4" destOrd="0" presId="urn:microsoft.com/office/officeart/2005/8/layout/process1"/>
    <dgm:cxn modelId="{A2FF9B65-A960-445E-A67C-835904E4D240}" type="presParOf" srcId="{9D88A1F7-AF60-406C-8F20-05DEDFAC398D}" destId="{C4D1D71A-BB68-40AA-AE7E-127CA3CA6F7C}" srcOrd="5" destOrd="0" presId="urn:microsoft.com/office/officeart/2005/8/layout/process1"/>
    <dgm:cxn modelId="{C6ADDEDD-F2F6-4AEF-A8DE-7C9CB3C5E90E}" type="presParOf" srcId="{C4D1D71A-BB68-40AA-AE7E-127CA3CA6F7C}" destId="{84AF8D69-1028-4BA1-9BF1-47C412469480}" srcOrd="0" destOrd="0" presId="urn:microsoft.com/office/officeart/2005/8/layout/process1"/>
    <dgm:cxn modelId="{BDE1D16D-84D9-42A6-A9FD-D755B03ED95D}" type="presParOf" srcId="{9D88A1F7-AF60-406C-8F20-05DEDFAC398D}" destId="{A94C2A2A-D8EE-4D96-ABBB-5A1DB4E0A75C}"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63EAD-A383-46F9-A73D-92F5999AF40A}">
      <dsp:nvSpPr>
        <dsp:cNvPr id="0" name=""/>
        <dsp:cNvSpPr/>
      </dsp:nvSpPr>
      <dsp:spPr>
        <a:xfrm>
          <a:off x="1102437" y="2024"/>
          <a:ext cx="2293400" cy="1711974"/>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endParaRPr lang="es-EC" sz="1600" kern="1200" dirty="0"/>
        </a:p>
        <a:p>
          <a:pPr marL="171450" lvl="1" indent="-171450" algn="l" defTabSz="711200">
            <a:lnSpc>
              <a:spcPct val="90000"/>
            </a:lnSpc>
            <a:spcBef>
              <a:spcPct val="0"/>
            </a:spcBef>
            <a:spcAft>
              <a:spcPct val="15000"/>
            </a:spcAft>
            <a:buChar char="••"/>
          </a:pPr>
          <a:r>
            <a:rPr lang="es-EC" sz="1600" kern="1200" dirty="0" smtClean="0"/>
            <a:t>Artículo 89 del Reglamento: Establece los requisitos</a:t>
          </a:r>
          <a:endParaRPr lang="es-EC" sz="1600" kern="1200" dirty="0"/>
        </a:p>
      </dsp:txBody>
      <dsp:txXfrm>
        <a:off x="1142551" y="42138"/>
        <a:ext cx="2213172" cy="1671860"/>
      </dsp:txXfrm>
    </dsp:sp>
    <dsp:sp modelId="{BE17BD2E-192C-433D-8D11-3018ADCA94DD}">
      <dsp:nvSpPr>
        <dsp:cNvPr id="0" name=""/>
        <dsp:cNvSpPr/>
      </dsp:nvSpPr>
      <dsp:spPr>
        <a:xfrm>
          <a:off x="1102437" y="1713999"/>
          <a:ext cx="2293400" cy="736149"/>
        </a:xfrm>
        <a:prstGeom prst="rect">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s-EC" sz="1600" b="1" kern="1200" dirty="0" smtClean="0">
              <a:solidFill>
                <a:schemeClr val="tx1"/>
              </a:solidFill>
            </a:rPr>
            <a:t>Art. 104 Código, Asignaciones No Reembolsables</a:t>
          </a:r>
          <a:endParaRPr lang="es-EC" sz="1600" b="1" kern="1200" dirty="0">
            <a:solidFill>
              <a:schemeClr val="tx1"/>
            </a:solidFill>
          </a:endParaRPr>
        </a:p>
      </dsp:txBody>
      <dsp:txXfrm>
        <a:off x="1102437" y="1713999"/>
        <a:ext cx="1615070" cy="736149"/>
      </dsp:txXfrm>
    </dsp:sp>
    <dsp:sp modelId="{375FA353-8B94-4608-9227-A272E5DA02A3}">
      <dsp:nvSpPr>
        <dsp:cNvPr id="0" name=""/>
        <dsp:cNvSpPr/>
      </dsp:nvSpPr>
      <dsp:spPr>
        <a:xfrm>
          <a:off x="2782384" y="1830929"/>
          <a:ext cx="802690" cy="802690"/>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8EC899E-A839-47E7-87F1-C61C1A6F141A}">
      <dsp:nvSpPr>
        <dsp:cNvPr id="0" name=""/>
        <dsp:cNvSpPr/>
      </dsp:nvSpPr>
      <dsp:spPr>
        <a:xfrm>
          <a:off x="3783936" y="2024"/>
          <a:ext cx="2661766" cy="1711974"/>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ES_tradnl" sz="1600" kern="1200" dirty="0" smtClean="0"/>
            <a:t>“</a:t>
          </a:r>
          <a:r>
            <a:rPr lang="es-ES_tradnl" sz="1600" i="1" kern="1200" dirty="0" smtClean="0"/>
            <a:t>Criterios y Orientaciones para la Realización de Transferencias Directas de Recursos Públicos a favor de Personas Naturales o Jurídicas de Derecho Privado</a:t>
          </a:r>
          <a:r>
            <a:rPr lang="es-ES_tradnl" sz="1600" kern="1200" dirty="0" smtClean="0"/>
            <a:t>”</a:t>
          </a:r>
          <a:endParaRPr lang="es-EC" sz="1600" b="1" u="sng" kern="1200" dirty="0"/>
        </a:p>
      </dsp:txBody>
      <dsp:txXfrm>
        <a:off x="3824050" y="42138"/>
        <a:ext cx="2581538" cy="1671860"/>
      </dsp:txXfrm>
    </dsp:sp>
    <dsp:sp modelId="{B2018C74-4D8A-4C32-AD88-C70EFDB1CC80}">
      <dsp:nvSpPr>
        <dsp:cNvPr id="0" name=""/>
        <dsp:cNvSpPr/>
      </dsp:nvSpPr>
      <dsp:spPr>
        <a:xfrm>
          <a:off x="3800230" y="1713999"/>
          <a:ext cx="2629176" cy="736149"/>
        </a:xfrm>
        <a:prstGeom prst="rect">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s-ES_tradnl" sz="1600" b="1" kern="1200" dirty="0" smtClean="0">
              <a:solidFill>
                <a:schemeClr val="tx1"/>
              </a:solidFill>
            </a:rPr>
            <a:t>Resolución C0028 de 25 de enero de 2011,  denominada</a:t>
          </a:r>
          <a:endParaRPr lang="es-EC" sz="1600" b="1" kern="1200" dirty="0">
            <a:solidFill>
              <a:schemeClr val="tx1"/>
            </a:solidFill>
          </a:endParaRPr>
        </a:p>
      </dsp:txBody>
      <dsp:txXfrm>
        <a:off x="3800230" y="1713999"/>
        <a:ext cx="1851533" cy="736149"/>
      </dsp:txXfrm>
    </dsp:sp>
    <dsp:sp modelId="{D65E80C1-29FA-4B64-8665-9056DA99D98E}">
      <dsp:nvSpPr>
        <dsp:cNvPr id="0" name=""/>
        <dsp:cNvSpPr/>
      </dsp:nvSpPr>
      <dsp:spPr>
        <a:xfrm>
          <a:off x="5648066" y="1830929"/>
          <a:ext cx="802690" cy="802690"/>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C1311-8550-6041-B4ED-2DA59452219E}">
      <dsp:nvSpPr>
        <dsp:cNvPr id="0" name=""/>
        <dsp:cNvSpPr/>
      </dsp:nvSpPr>
      <dsp:spPr>
        <a:xfrm>
          <a:off x="0" y="280465"/>
          <a:ext cx="8638872" cy="1365525"/>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0472" tIns="354076" rIns="670472" bIns="113792" numCol="1" spcCol="1270" anchor="t" anchorCtr="0">
          <a:noAutofit/>
        </a:bodyPr>
        <a:lstStyle/>
        <a:p>
          <a:pPr marL="171450" lvl="1" indent="-171450" algn="l" defTabSz="711200" rtl="0">
            <a:lnSpc>
              <a:spcPct val="90000"/>
            </a:lnSpc>
            <a:spcBef>
              <a:spcPct val="0"/>
            </a:spcBef>
            <a:spcAft>
              <a:spcPct val="15000"/>
            </a:spcAft>
            <a:buChar char="••"/>
          </a:pPr>
          <a:r>
            <a:rPr lang="es-EC" sz="1600" kern="1200" dirty="0" smtClean="0"/>
            <a:t>Oficio No. SGP-2018-006 de 03 de enero del 2018, suscrito por el Secretario General de Planificación, indica que </a:t>
          </a:r>
          <a:r>
            <a:rPr lang="es-EC" sz="1600" i="1" kern="1200" dirty="0" smtClean="0"/>
            <a:t>“(…) el proyecto “Fortalecimiento del Control de Tránsito” consta como proyecto de inversión a ser ejecutado desde la Agencia Metropolitana de Tránsito (…) por lo cual se considera un proyecto prioritario de inversión.”</a:t>
          </a:r>
          <a:r>
            <a:rPr lang="es-EC" sz="1600" kern="1200" dirty="0" smtClean="0"/>
            <a:t> </a:t>
          </a:r>
          <a:endParaRPr lang="es-ES_tradnl" sz="1600" kern="1200" dirty="0"/>
        </a:p>
      </dsp:txBody>
      <dsp:txXfrm>
        <a:off x="0" y="280465"/>
        <a:ext cx="8638872" cy="1365525"/>
      </dsp:txXfrm>
    </dsp:sp>
    <dsp:sp modelId="{E0724B1E-A1AF-5F4F-9CAF-90A5C30BDD87}">
      <dsp:nvSpPr>
        <dsp:cNvPr id="0" name=""/>
        <dsp:cNvSpPr/>
      </dsp:nvSpPr>
      <dsp:spPr>
        <a:xfrm>
          <a:off x="431943" y="29545"/>
          <a:ext cx="8113905" cy="501840"/>
        </a:xfrm>
        <a:prstGeom prst="roundRect">
          <a:avLst/>
        </a:prstGeom>
        <a:gradFill rotWithShape="0">
          <a:gsLst>
            <a:gs pos="0">
              <a:schemeClr val="lt1">
                <a:hueOff val="0"/>
                <a:satOff val="0"/>
                <a:lumOff val="0"/>
                <a:alphaOff val="0"/>
                <a:tint val="100000"/>
                <a:shade val="100000"/>
                <a:satMod val="129999"/>
              </a:schemeClr>
            </a:gs>
            <a:gs pos="100000">
              <a:schemeClr val="l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570" tIns="0" rIns="228570" bIns="0" numCol="1" spcCol="1270" anchor="ctr" anchorCtr="0">
          <a:noAutofit/>
        </a:bodyPr>
        <a:lstStyle/>
        <a:p>
          <a:pPr lvl="0" algn="ctr" defTabSz="889000" rtl="0">
            <a:lnSpc>
              <a:spcPct val="90000"/>
            </a:lnSpc>
            <a:spcBef>
              <a:spcPct val="0"/>
            </a:spcBef>
            <a:spcAft>
              <a:spcPct val="35000"/>
            </a:spcAft>
          </a:pPr>
          <a:r>
            <a:rPr lang="es-ES_tradnl" sz="2000" b="1" i="1" kern="1200" dirty="0" smtClean="0"/>
            <a:t>1. “Toda transferencia debe responder a un proceso de Planificación;”</a:t>
          </a:r>
          <a:endParaRPr lang="es-ES_tradnl" sz="2000" b="1" kern="1200" dirty="0"/>
        </a:p>
      </dsp:txBody>
      <dsp:txXfrm>
        <a:off x="456441" y="54043"/>
        <a:ext cx="8064909" cy="452844"/>
      </dsp:txXfrm>
    </dsp:sp>
    <dsp:sp modelId="{2CFE2DC7-96C1-4043-B033-5580FD5496E6}">
      <dsp:nvSpPr>
        <dsp:cNvPr id="0" name=""/>
        <dsp:cNvSpPr/>
      </dsp:nvSpPr>
      <dsp:spPr>
        <a:xfrm>
          <a:off x="0" y="2314700"/>
          <a:ext cx="8638872" cy="1151325"/>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0472" tIns="354076" rIns="670472" bIns="113792" numCol="1" spcCol="1270" anchor="t" anchorCtr="0">
          <a:noAutofit/>
        </a:bodyPr>
        <a:lstStyle/>
        <a:p>
          <a:pPr marL="171450" lvl="1" indent="-171450" algn="l" defTabSz="711200" rtl="0">
            <a:lnSpc>
              <a:spcPct val="90000"/>
            </a:lnSpc>
            <a:spcBef>
              <a:spcPct val="0"/>
            </a:spcBef>
            <a:spcAft>
              <a:spcPct val="15000"/>
            </a:spcAft>
            <a:buChar char="••"/>
          </a:pPr>
          <a:r>
            <a:rPr lang="es-ES_tradnl" sz="1600" kern="1200" dirty="0" smtClean="0"/>
            <a:t>La competencia del Municipio en materia de transporte terrestre radica en la Constitución de la República, COOTAD y Ley Orgánica de Transporte Terrestre (LOTTTSV)</a:t>
          </a:r>
          <a:endParaRPr lang="es-ES_tradnl" sz="1600" kern="1200" dirty="0"/>
        </a:p>
      </dsp:txBody>
      <dsp:txXfrm>
        <a:off x="0" y="2314700"/>
        <a:ext cx="8638872" cy="1151325"/>
      </dsp:txXfrm>
    </dsp:sp>
    <dsp:sp modelId="{4514B31B-127C-FD4B-B5DF-BEFD60CC65CD}">
      <dsp:nvSpPr>
        <dsp:cNvPr id="0" name=""/>
        <dsp:cNvSpPr/>
      </dsp:nvSpPr>
      <dsp:spPr>
        <a:xfrm>
          <a:off x="431943" y="1737790"/>
          <a:ext cx="7814870" cy="827830"/>
        </a:xfrm>
        <a:prstGeom prst="roundRect">
          <a:avLst/>
        </a:prstGeom>
        <a:gradFill rotWithShape="0">
          <a:gsLst>
            <a:gs pos="0">
              <a:schemeClr val="lt1">
                <a:hueOff val="0"/>
                <a:satOff val="0"/>
                <a:lumOff val="0"/>
                <a:alphaOff val="0"/>
                <a:tint val="100000"/>
                <a:shade val="100000"/>
                <a:satMod val="129999"/>
              </a:schemeClr>
            </a:gs>
            <a:gs pos="100000">
              <a:schemeClr val="l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570" tIns="0" rIns="228570" bIns="0" numCol="1" spcCol="1270" anchor="ctr" anchorCtr="0">
          <a:noAutofit/>
        </a:bodyPr>
        <a:lstStyle/>
        <a:p>
          <a:pPr lvl="0" algn="ctr" defTabSz="800100" rtl="0">
            <a:lnSpc>
              <a:spcPct val="90000"/>
            </a:lnSpc>
            <a:spcBef>
              <a:spcPct val="0"/>
            </a:spcBef>
            <a:spcAft>
              <a:spcPct val="35000"/>
            </a:spcAft>
          </a:pPr>
          <a:r>
            <a:rPr lang="es-EC" sz="1800" b="1" i="1" kern="1200" dirty="0" smtClean="0"/>
            <a:t>2. “Las transferencias de recursos deberán ser exclusivamente para temas en el ámbito de las competencias de cada entidad pública otorgante;”</a:t>
          </a:r>
          <a:endParaRPr lang="es-ES_tradnl" sz="1800" b="1" kern="1200" dirty="0"/>
        </a:p>
      </dsp:txBody>
      <dsp:txXfrm>
        <a:off x="472354" y="1778201"/>
        <a:ext cx="7734048" cy="747008"/>
      </dsp:txXfrm>
    </dsp:sp>
    <dsp:sp modelId="{B2EDC875-2209-F345-A743-63ED765748C5}">
      <dsp:nvSpPr>
        <dsp:cNvPr id="0" name=""/>
        <dsp:cNvSpPr/>
      </dsp:nvSpPr>
      <dsp:spPr>
        <a:xfrm>
          <a:off x="0" y="4038508"/>
          <a:ext cx="8638872" cy="9639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0472" tIns="354076" rIns="670472" bIns="120904" numCol="1" spcCol="1270" anchor="t" anchorCtr="0">
          <a:noAutofit/>
        </a:bodyPr>
        <a:lstStyle/>
        <a:p>
          <a:pPr marL="171450" lvl="1" indent="-171450" algn="l" defTabSz="755650">
            <a:lnSpc>
              <a:spcPct val="90000"/>
            </a:lnSpc>
            <a:spcBef>
              <a:spcPct val="0"/>
            </a:spcBef>
            <a:spcAft>
              <a:spcPct val="15000"/>
            </a:spcAft>
            <a:buChar char="••"/>
          </a:pPr>
          <a:r>
            <a:rPr lang="es-EC" sz="1700" kern="1200" dirty="0" smtClean="0"/>
            <a:t>El Plan tendrá vigencia hasta el mes de junio del 2019, contados a partir de la emisión de la Resolución. </a:t>
          </a:r>
          <a:endParaRPr lang="es-EC" sz="1700" kern="1200" dirty="0"/>
        </a:p>
      </dsp:txBody>
      <dsp:txXfrm>
        <a:off x="0" y="4038508"/>
        <a:ext cx="8638872" cy="963900"/>
      </dsp:txXfrm>
    </dsp:sp>
    <dsp:sp modelId="{E691AEDC-28CE-0B41-8E44-85DB76ED3E94}">
      <dsp:nvSpPr>
        <dsp:cNvPr id="0" name=""/>
        <dsp:cNvSpPr/>
      </dsp:nvSpPr>
      <dsp:spPr>
        <a:xfrm>
          <a:off x="431943" y="3557825"/>
          <a:ext cx="7338229" cy="731602"/>
        </a:xfrm>
        <a:prstGeom prst="roundRect">
          <a:avLst/>
        </a:prstGeom>
        <a:gradFill rotWithShape="0">
          <a:gsLst>
            <a:gs pos="0">
              <a:schemeClr val="lt1">
                <a:hueOff val="0"/>
                <a:satOff val="0"/>
                <a:lumOff val="0"/>
                <a:alphaOff val="0"/>
                <a:tint val="100000"/>
                <a:shade val="100000"/>
                <a:satMod val="129999"/>
              </a:schemeClr>
            </a:gs>
            <a:gs pos="100000">
              <a:schemeClr val="l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570" tIns="0" rIns="228570" bIns="0" numCol="1" spcCol="1270" anchor="ctr" anchorCtr="0">
          <a:noAutofit/>
        </a:bodyPr>
        <a:lstStyle/>
        <a:p>
          <a:pPr lvl="0" algn="ctr" defTabSz="800100" rtl="0">
            <a:lnSpc>
              <a:spcPct val="90000"/>
            </a:lnSpc>
            <a:spcBef>
              <a:spcPct val="0"/>
            </a:spcBef>
            <a:spcAft>
              <a:spcPct val="35000"/>
            </a:spcAft>
          </a:pPr>
          <a:r>
            <a:rPr lang="es-EC" sz="1800" b="1" i="1" kern="1200" dirty="0" smtClean="0"/>
            <a:t>3. “Debe estipularse claramente el plazo de vigencia, que no sea de renovación tácita e indefinida;”</a:t>
          </a:r>
          <a:endParaRPr lang="es-ES_tradnl" sz="1800" b="1" kern="1200" dirty="0"/>
        </a:p>
      </dsp:txBody>
      <dsp:txXfrm>
        <a:off x="467657" y="3593539"/>
        <a:ext cx="7266801" cy="6601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61025-A429-7448-AC40-DEEFCD2F74CD}">
      <dsp:nvSpPr>
        <dsp:cNvPr id="0" name=""/>
        <dsp:cNvSpPr/>
      </dsp:nvSpPr>
      <dsp:spPr>
        <a:xfrm>
          <a:off x="0" y="684893"/>
          <a:ext cx="8638872" cy="19404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670472" tIns="916432" rIns="670472" bIns="113792" numCol="1" spcCol="1270" anchor="t" anchorCtr="0">
          <a:noAutofit/>
        </a:bodyPr>
        <a:lstStyle/>
        <a:p>
          <a:pPr marL="171450" lvl="1" indent="-171450" algn="l" defTabSz="711200" rtl="0">
            <a:lnSpc>
              <a:spcPct val="90000"/>
            </a:lnSpc>
            <a:spcBef>
              <a:spcPct val="0"/>
            </a:spcBef>
            <a:spcAft>
              <a:spcPct val="15000"/>
            </a:spcAft>
            <a:buChar char="••"/>
          </a:pPr>
          <a:r>
            <a:rPr lang="es-EC" sz="1600" i="1" kern="1200" dirty="0" smtClean="0"/>
            <a:t>El transporte público se considera un </a:t>
          </a:r>
          <a:r>
            <a:rPr lang="es-EC" sz="1600" b="1" i="1" u="sng" kern="1200" dirty="0" smtClean="0"/>
            <a:t>servicio estratégico</a:t>
          </a:r>
          <a:r>
            <a:rPr lang="es-EC" sz="1600" i="1" kern="1200" dirty="0" smtClean="0"/>
            <a:t>, así como la infraestructura y equipamiento auxiliar que se utilizan en la prestación del servicio. Las rutas y frecuencias a nivel nacional son de propiedad exclusiva del Estado, las cuales </a:t>
          </a:r>
          <a:r>
            <a:rPr lang="es-EC" sz="1600" b="1" i="1" u="sng" kern="1200" dirty="0" smtClean="0"/>
            <a:t>podrán ser comercialmente explotadas mediante contratos de operación</a:t>
          </a:r>
          <a:r>
            <a:rPr lang="es-EC" sz="1600" i="1" kern="1200" dirty="0" smtClean="0"/>
            <a:t>. </a:t>
          </a:r>
          <a:r>
            <a:rPr lang="es-EC" sz="1600" b="1" i="1" kern="1200" dirty="0" smtClean="0"/>
            <a:t>(Art. 55 LOTTTSV)</a:t>
          </a:r>
          <a:endParaRPr lang="es-ES" sz="1600" kern="1200" dirty="0"/>
        </a:p>
      </dsp:txBody>
      <dsp:txXfrm>
        <a:off x="0" y="684893"/>
        <a:ext cx="8638872" cy="1940400"/>
      </dsp:txXfrm>
    </dsp:sp>
    <dsp:sp modelId="{EDF032CE-FCB0-574B-8909-B0362A1C2AEC}">
      <dsp:nvSpPr>
        <dsp:cNvPr id="0" name=""/>
        <dsp:cNvSpPr/>
      </dsp:nvSpPr>
      <dsp:spPr>
        <a:xfrm>
          <a:off x="431943" y="35453"/>
          <a:ext cx="7213293" cy="1298880"/>
        </a:xfrm>
        <a:prstGeom prst="roundRect">
          <a:avLst/>
        </a:prstGeom>
        <a:gradFill rotWithShape="0">
          <a:gsLst>
            <a:gs pos="0">
              <a:schemeClr val="lt1">
                <a:hueOff val="0"/>
                <a:satOff val="0"/>
                <a:lumOff val="0"/>
                <a:alphaOff val="0"/>
                <a:tint val="100000"/>
                <a:shade val="100000"/>
                <a:satMod val="129999"/>
              </a:schemeClr>
            </a:gs>
            <a:gs pos="100000">
              <a:schemeClr val="l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228570" tIns="0" rIns="228570" bIns="0" numCol="1" spcCol="1270" anchor="ctr" anchorCtr="0">
          <a:noAutofit/>
        </a:bodyPr>
        <a:lstStyle/>
        <a:p>
          <a:pPr lvl="0" algn="ctr" defTabSz="800100" rtl="0">
            <a:lnSpc>
              <a:spcPct val="90000"/>
            </a:lnSpc>
            <a:spcBef>
              <a:spcPct val="0"/>
            </a:spcBef>
            <a:spcAft>
              <a:spcPct val="35000"/>
            </a:spcAft>
          </a:pPr>
          <a:r>
            <a:rPr lang="es-EC" sz="1800" b="1" i="1" kern="1200" dirty="0" smtClean="0"/>
            <a:t>4. “No se podrán efectuar transferencias para propósitos que deberían realizarlos a través de procesos de contratación pública;” </a:t>
          </a:r>
          <a:endParaRPr lang="es-ES" sz="1800" b="1" kern="1200" dirty="0"/>
        </a:p>
      </dsp:txBody>
      <dsp:txXfrm>
        <a:off x="495349" y="98859"/>
        <a:ext cx="7086481" cy="1172068"/>
      </dsp:txXfrm>
    </dsp:sp>
    <dsp:sp modelId="{C9A17864-9022-7946-BAAE-F8A2CC3837CD}">
      <dsp:nvSpPr>
        <dsp:cNvPr id="0" name=""/>
        <dsp:cNvSpPr/>
      </dsp:nvSpPr>
      <dsp:spPr>
        <a:xfrm>
          <a:off x="0" y="3512334"/>
          <a:ext cx="8638872" cy="148995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670472" tIns="916432" rIns="670472" bIns="113792" numCol="1" spcCol="1270" anchor="t" anchorCtr="0">
          <a:noAutofit/>
        </a:bodyPr>
        <a:lstStyle/>
        <a:p>
          <a:pPr marL="171450" lvl="1" indent="-171450" algn="l" defTabSz="711200" rtl="0">
            <a:lnSpc>
              <a:spcPct val="90000"/>
            </a:lnSpc>
            <a:spcBef>
              <a:spcPct val="0"/>
            </a:spcBef>
            <a:spcAft>
              <a:spcPct val="15000"/>
            </a:spcAft>
            <a:buChar char="••"/>
          </a:pPr>
          <a:r>
            <a:rPr lang="es-EC" sz="1600" i="1" kern="1200" dirty="0" smtClean="0"/>
            <a:t>Se ha efectuado una evaluación de los resultados del Plan de Fortalecimiento 2015, mediante los informes emitidos por la AMT y Secretaría de Movilidad.</a:t>
          </a:r>
          <a:endParaRPr lang="es-ES_tradnl" sz="1600" kern="1200" dirty="0"/>
        </a:p>
      </dsp:txBody>
      <dsp:txXfrm>
        <a:off x="0" y="3512334"/>
        <a:ext cx="8638872" cy="1489950"/>
      </dsp:txXfrm>
    </dsp:sp>
    <dsp:sp modelId="{87DC96BE-A5B0-F44E-B4A2-CC95484F602A}">
      <dsp:nvSpPr>
        <dsp:cNvPr id="0" name=""/>
        <dsp:cNvSpPr/>
      </dsp:nvSpPr>
      <dsp:spPr>
        <a:xfrm>
          <a:off x="431943" y="2862894"/>
          <a:ext cx="6925083" cy="1298880"/>
        </a:xfrm>
        <a:prstGeom prst="roundRect">
          <a:avLst/>
        </a:prstGeom>
        <a:gradFill rotWithShape="0">
          <a:gsLst>
            <a:gs pos="0">
              <a:schemeClr val="lt1">
                <a:hueOff val="0"/>
                <a:satOff val="0"/>
                <a:lumOff val="0"/>
                <a:alphaOff val="0"/>
                <a:tint val="100000"/>
                <a:shade val="100000"/>
                <a:satMod val="129999"/>
              </a:schemeClr>
            </a:gs>
            <a:gs pos="100000">
              <a:schemeClr val="l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228570" tIns="0" rIns="228570" bIns="0" numCol="1" spcCol="1270" anchor="ctr" anchorCtr="0">
          <a:noAutofit/>
        </a:bodyPr>
        <a:lstStyle/>
        <a:p>
          <a:pPr lvl="0" algn="ctr" defTabSz="800100" rtl="0">
            <a:lnSpc>
              <a:spcPct val="90000"/>
            </a:lnSpc>
            <a:spcBef>
              <a:spcPct val="0"/>
            </a:spcBef>
            <a:spcAft>
              <a:spcPct val="35000"/>
            </a:spcAft>
          </a:pPr>
          <a:r>
            <a:rPr lang="es-ES_tradnl" sz="1800" b="1" i="1" kern="1200" dirty="0" smtClean="0"/>
            <a:t>5. “Previo al proceso de renovación de un convenio para una transferencia se deberá evaluar los resultados obtenidos;”</a:t>
          </a:r>
          <a:endParaRPr lang="es-ES_tradnl" sz="1800" b="1" kern="1200" dirty="0"/>
        </a:p>
      </dsp:txBody>
      <dsp:txXfrm>
        <a:off x="495349" y="2926300"/>
        <a:ext cx="6798271" cy="11720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64E9E-D634-484B-87D5-BCDBE7C70138}">
      <dsp:nvSpPr>
        <dsp:cNvPr id="0" name=""/>
        <dsp:cNvSpPr/>
      </dsp:nvSpPr>
      <dsp:spPr>
        <a:xfrm>
          <a:off x="0" y="162019"/>
          <a:ext cx="8748215" cy="2171041"/>
        </a:xfrm>
        <a:prstGeom prst="roundRect">
          <a:avLst>
            <a:gd name="adj" fmla="val 10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84624B88-299D-44D1-879B-7648F133C122}">
      <dsp:nvSpPr>
        <dsp:cNvPr id="0" name=""/>
        <dsp:cNvSpPr/>
      </dsp:nvSpPr>
      <dsp:spPr>
        <a:xfrm flipH="1">
          <a:off x="143414" y="775529"/>
          <a:ext cx="1636232" cy="1592096"/>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1C67296-DDD4-49FD-9101-51F47647E084}">
      <dsp:nvSpPr>
        <dsp:cNvPr id="0" name=""/>
        <dsp:cNvSpPr/>
      </dsp:nvSpPr>
      <dsp:spPr>
        <a:xfrm rot="10800000">
          <a:off x="175747" y="2365466"/>
          <a:ext cx="1636232" cy="1357342"/>
        </a:xfrm>
        <a:prstGeom prst="round2SameRect">
          <a:avLst>
            <a:gd name="adj1" fmla="val 10500"/>
            <a:gd name="adj2" fmla="val 0"/>
          </a:avLst>
        </a:prstGeom>
        <a:gradFill rotWithShape="0">
          <a:gsLst>
            <a:gs pos="0">
              <a:schemeClr val="lt1">
                <a:hueOff val="0"/>
                <a:satOff val="0"/>
                <a:lumOff val="0"/>
                <a:alphaOff val="0"/>
                <a:tint val="100000"/>
                <a:shade val="100000"/>
                <a:satMod val="129999"/>
              </a:schemeClr>
            </a:gs>
            <a:gs pos="100000">
              <a:schemeClr val="l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1" kern="1200" smtClean="0"/>
            <a:t>DESCONFIANZA</a:t>
          </a:r>
          <a:endParaRPr lang="es-EC" sz="1600" b="1" kern="1200" dirty="0"/>
        </a:p>
      </dsp:txBody>
      <dsp:txXfrm rot="10800000">
        <a:off x="217490" y="2365466"/>
        <a:ext cx="1552746" cy="1315599"/>
      </dsp:txXfrm>
    </dsp:sp>
    <dsp:sp modelId="{BF83E1F9-667F-4EA2-A9E0-C8EA4D46D9FA}">
      <dsp:nvSpPr>
        <dsp:cNvPr id="0" name=""/>
        <dsp:cNvSpPr/>
      </dsp:nvSpPr>
      <dsp:spPr>
        <a:xfrm flipH="1">
          <a:off x="1792667" y="775529"/>
          <a:ext cx="1636232" cy="1592096"/>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5AE4510-40EB-4541-AA79-0F49C3450283}">
      <dsp:nvSpPr>
        <dsp:cNvPr id="0" name=""/>
        <dsp:cNvSpPr/>
      </dsp:nvSpPr>
      <dsp:spPr>
        <a:xfrm rot="10800000">
          <a:off x="1877396" y="2376265"/>
          <a:ext cx="1636232" cy="1357342"/>
        </a:xfrm>
        <a:prstGeom prst="round2SameRect">
          <a:avLst>
            <a:gd name="adj1" fmla="val 10500"/>
            <a:gd name="adj2" fmla="val 0"/>
          </a:avLst>
        </a:prstGeom>
        <a:gradFill rotWithShape="0">
          <a:gsLst>
            <a:gs pos="0">
              <a:schemeClr val="lt1">
                <a:hueOff val="0"/>
                <a:satOff val="0"/>
                <a:lumOff val="0"/>
                <a:alphaOff val="0"/>
                <a:tint val="100000"/>
                <a:shade val="100000"/>
                <a:satMod val="129999"/>
              </a:schemeClr>
            </a:gs>
            <a:gs pos="100000">
              <a:schemeClr val="l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1" kern="1200" smtClean="0"/>
            <a:t>MAL TRATO</a:t>
          </a:r>
          <a:endParaRPr lang="es-EC" sz="1600" b="1" kern="1200" dirty="0"/>
        </a:p>
      </dsp:txBody>
      <dsp:txXfrm rot="10800000">
        <a:off x="1919139" y="2376265"/>
        <a:ext cx="1552746" cy="1315599"/>
      </dsp:txXfrm>
    </dsp:sp>
    <dsp:sp modelId="{88BCAA19-A1EF-4286-A1E6-35CEFD76C1F3}">
      <dsp:nvSpPr>
        <dsp:cNvPr id="0" name=""/>
        <dsp:cNvSpPr/>
      </dsp:nvSpPr>
      <dsp:spPr>
        <a:xfrm flipH="1">
          <a:off x="3513627" y="936108"/>
          <a:ext cx="1636232" cy="127093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8E51C30-A5BF-4580-85FF-C4D2179FAFEE}">
      <dsp:nvSpPr>
        <dsp:cNvPr id="0" name=""/>
        <dsp:cNvSpPr/>
      </dsp:nvSpPr>
      <dsp:spPr>
        <a:xfrm rot="10800000">
          <a:off x="3557705" y="2376265"/>
          <a:ext cx="1636232" cy="1357342"/>
        </a:xfrm>
        <a:prstGeom prst="round2SameRect">
          <a:avLst>
            <a:gd name="adj1" fmla="val 10500"/>
            <a:gd name="adj2" fmla="val 0"/>
          </a:avLst>
        </a:prstGeom>
        <a:gradFill rotWithShape="0">
          <a:gsLst>
            <a:gs pos="0">
              <a:schemeClr val="lt1">
                <a:hueOff val="0"/>
                <a:satOff val="0"/>
                <a:lumOff val="0"/>
                <a:alphaOff val="0"/>
                <a:tint val="100000"/>
                <a:shade val="100000"/>
                <a:satMod val="129999"/>
              </a:schemeClr>
            </a:gs>
            <a:gs pos="100000">
              <a:schemeClr val="l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1" kern="1200" smtClean="0"/>
            <a:t>INSEGURIDAD</a:t>
          </a:r>
          <a:endParaRPr lang="es-EC" sz="1600" b="1" kern="1200" dirty="0"/>
        </a:p>
      </dsp:txBody>
      <dsp:txXfrm rot="10800000">
        <a:off x="3599448" y="2376265"/>
        <a:ext cx="1552746" cy="1315599"/>
      </dsp:txXfrm>
    </dsp:sp>
    <dsp:sp modelId="{9B3E1A0B-2F1E-4F7E-A7BE-4F7BD43BA980}">
      <dsp:nvSpPr>
        <dsp:cNvPr id="0" name=""/>
        <dsp:cNvSpPr/>
      </dsp:nvSpPr>
      <dsp:spPr>
        <a:xfrm flipH="1">
          <a:off x="5200404" y="936108"/>
          <a:ext cx="1636232" cy="1270939"/>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5000" r="-1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090AB3D-7CF8-477E-88FE-EBB7EB5D8844}">
      <dsp:nvSpPr>
        <dsp:cNvPr id="0" name=""/>
        <dsp:cNvSpPr/>
      </dsp:nvSpPr>
      <dsp:spPr>
        <a:xfrm rot="10800000">
          <a:off x="5202118" y="2376265"/>
          <a:ext cx="1636232" cy="1357342"/>
        </a:xfrm>
        <a:prstGeom prst="round2SameRect">
          <a:avLst>
            <a:gd name="adj1" fmla="val 10500"/>
            <a:gd name="adj2" fmla="val 0"/>
          </a:avLst>
        </a:prstGeom>
        <a:gradFill rotWithShape="0">
          <a:gsLst>
            <a:gs pos="0">
              <a:schemeClr val="lt1">
                <a:hueOff val="0"/>
                <a:satOff val="0"/>
                <a:lumOff val="0"/>
                <a:alphaOff val="0"/>
                <a:tint val="100000"/>
                <a:shade val="100000"/>
                <a:satMod val="129999"/>
              </a:schemeClr>
            </a:gs>
            <a:gs pos="100000">
              <a:schemeClr val="l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1" kern="1200" smtClean="0"/>
            <a:t>IMPUNTUALIDAD</a:t>
          </a:r>
          <a:endParaRPr lang="es-EC" sz="1400" b="1" kern="1200" dirty="0"/>
        </a:p>
      </dsp:txBody>
      <dsp:txXfrm rot="10800000">
        <a:off x="5243861" y="2376265"/>
        <a:ext cx="1552746" cy="1315599"/>
      </dsp:txXfrm>
    </dsp:sp>
    <dsp:sp modelId="{37D39675-9A0E-4364-B0D5-7DBF46ECB6A1}">
      <dsp:nvSpPr>
        <dsp:cNvPr id="0" name=""/>
        <dsp:cNvSpPr/>
      </dsp:nvSpPr>
      <dsp:spPr>
        <a:xfrm flipH="1">
          <a:off x="6938235" y="936108"/>
          <a:ext cx="1449397" cy="127093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8000" r="-18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505E200-FB71-432A-8A72-658A55CB06AB}">
      <dsp:nvSpPr>
        <dsp:cNvPr id="0" name=""/>
        <dsp:cNvSpPr/>
      </dsp:nvSpPr>
      <dsp:spPr>
        <a:xfrm rot="10800000">
          <a:off x="6883841" y="2376265"/>
          <a:ext cx="1636232" cy="1357342"/>
        </a:xfrm>
        <a:prstGeom prst="round2SameRect">
          <a:avLst>
            <a:gd name="adj1" fmla="val 10500"/>
            <a:gd name="adj2" fmla="val 0"/>
          </a:avLst>
        </a:prstGeom>
        <a:gradFill rotWithShape="0">
          <a:gsLst>
            <a:gs pos="0">
              <a:schemeClr val="lt1">
                <a:hueOff val="0"/>
                <a:satOff val="0"/>
                <a:lumOff val="0"/>
                <a:alphaOff val="0"/>
                <a:tint val="100000"/>
                <a:shade val="100000"/>
                <a:satMod val="129999"/>
              </a:schemeClr>
            </a:gs>
            <a:gs pos="100000">
              <a:schemeClr val="l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1" kern="1200" smtClean="0"/>
            <a:t>PARQUE AUTOMOTOR</a:t>
          </a:r>
          <a:endParaRPr lang="es-EC" sz="1600" b="1" kern="1200" dirty="0"/>
        </a:p>
      </dsp:txBody>
      <dsp:txXfrm rot="10800000">
        <a:off x="6925584" y="2376265"/>
        <a:ext cx="1552746" cy="13155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46A43-B9B2-4E14-A3EC-98721A935748}">
      <dsp:nvSpPr>
        <dsp:cNvPr id="0" name=""/>
        <dsp:cNvSpPr/>
      </dsp:nvSpPr>
      <dsp:spPr>
        <a:xfrm>
          <a:off x="1875208" y="495067"/>
          <a:ext cx="382627" cy="91440"/>
        </a:xfrm>
        <a:custGeom>
          <a:avLst/>
          <a:gdLst/>
          <a:ahLst/>
          <a:cxnLst/>
          <a:rect l="0" t="0" r="0" b="0"/>
          <a:pathLst>
            <a:path>
              <a:moveTo>
                <a:pt x="0" y="45720"/>
              </a:moveTo>
              <a:lnTo>
                <a:pt x="382627"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1" kern="1200" dirty="0"/>
        </a:p>
      </dsp:txBody>
      <dsp:txXfrm>
        <a:off x="2056191" y="538721"/>
        <a:ext cx="20661" cy="4132"/>
      </dsp:txXfrm>
    </dsp:sp>
    <dsp:sp modelId="{593AD300-58F3-4CCD-949B-F67918FD8B49}">
      <dsp:nvSpPr>
        <dsp:cNvPr id="0" name=""/>
        <dsp:cNvSpPr/>
      </dsp:nvSpPr>
      <dsp:spPr>
        <a:xfrm>
          <a:off x="80366" y="1794"/>
          <a:ext cx="1796641" cy="1077985"/>
        </a:xfrm>
        <a:prstGeom prst="rect">
          <a:avLst/>
        </a:prstGeom>
        <a:gradFill rotWithShape="0">
          <a:gsLst>
            <a:gs pos="0">
              <a:schemeClr val="lt1">
                <a:hueOff val="0"/>
                <a:satOff val="0"/>
                <a:lumOff val="0"/>
                <a:alphaOff val="0"/>
                <a:tint val="100000"/>
                <a:shade val="100000"/>
                <a:satMod val="129999"/>
              </a:schemeClr>
            </a:gs>
            <a:gs pos="100000">
              <a:schemeClr val="l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b="1" kern="1200" dirty="0" smtClean="0"/>
            <a:t>1. Fortalecimiento de Caja Común (S.M.)</a:t>
          </a:r>
          <a:endParaRPr lang="es-EC" sz="1500" b="1" kern="1200" dirty="0"/>
        </a:p>
      </dsp:txBody>
      <dsp:txXfrm>
        <a:off x="80366" y="1794"/>
        <a:ext cx="1796641" cy="1077985"/>
      </dsp:txXfrm>
    </dsp:sp>
    <dsp:sp modelId="{607F7087-1F7C-4C5F-B422-92AEB816D900}">
      <dsp:nvSpPr>
        <dsp:cNvPr id="0" name=""/>
        <dsp:cNvSpPr/>
      </dsp:nvSpPr>
      <dsp:spPr>
        <a:xfrm>
          <a:off x="4085078" y="495067"/>
          <a:ext cx="382627" cy="91440"/>
        </a:xfrm>
        <a:custGeom>
          <a:avLst/>
          <a:gdLst/>
          <a:ahLst/>
          <a:cxnLst/>
          <a:rect l="0" t="0" r="0" b="0"/>
          <a:pathLst>
            <a:path>
              <a:moveTo>
                <a:pt x="0" y="45720"/>
              </a:moveTo>
              <a:lnTo>
                <a:pt x="382627"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1" kern="1200" dirty="0"/>
        </a:p>
      </dsp:txBody>
      <dsp:txXfrm>
        <a:off x="4266061" y="538721"/>
        <a:ext cx="20661" cy="4132"/>
      </dsp:txXfrm>
    </dsp:sp>
    <dsp:sp modelId="{D662C990-8241-4E0D-8349-CD4E0A9E4A3E}">
      <dsp:nvSpPr>
        <dsp:cNvPr id="0" name=""/>
        <dsp:cNvSpPr/>
      </dsp:nvSpPr>
      <dsp:spPr>
        <a:xfrm>
          <a:off x="2290236" y="1794"/>
          <a:ext cx="1796641" cy="1077985"/>
        </a:xfrm>
        <a:prstGeom prst="rect">
          <a:avLst/>
        </a:prstGeom>
        <a:gradFill rotWithShape="0">
          <a:gsLst>
            <a:gs pos="0">
              <a:schemeClr val="lt1">
                <a:hueOff val="0"/>
                <a:satOff val="0"/>
                <a:lumOff val="0"/>
                <a:alphaOff val="0"/>
                <a:tint val="100000"/>
                <a:shade val="100000"/>
                <a:satMod val="129999"/>
              </a:schemeClr>
            </a:gs>
            <a:gs pos="100000">
              <a:schemeClr val="l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b="1" kern="1200" dirty="0" smtClean="0"/>
            <a:t>2. Buen trato a los usuarios del servicio de Transporte Público</a:t>
          </a:r>
          <a:endParaRPr lang="es-EC" sz="1500" b="1" kern="1200" dirty="0"/>
        </a:p>
      </dsp:txBody>
      <dsp:txXfrm>
        <a:off x="2290236" y="1794"/>
        <a:ext cx="1796641" cy="1077985"/>
      </dsp:txXfrm>
    </dsp:sp>
    <dsp:sp modelId="{8026FA0C-2DF0-43FB-A904-C30FAF300E34}">
      <dsp:nvSpPr>
        <dsp:cNvPr id="0" name=""/>
        <dsp:cNvSpPr/>
      </dsp:nvSpPr>
      <dsp:spPr>
        <a:xfrm>
          <a:off x="6294947" y="495067"/>
          <a:ext cx="382627" cy="91440"/>
        </a:xfrm>
        <a:custGeom>
          <a:avLst/>
          <a:gdLst/>
          <a:ahLst/>
          <a:cxnLst/>
          <a:rect l="0" t="0" r="0" b="0"/>
          <a:pathLst>
            <a:path>
              <a:moveTo>
                <a:pt x="0" y="45720"/>
              </a:moveTo>
              <a:lnTo>
                <a:pt x="382627"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1" kern="1200" dirty="0"/>
        </a:p>
      </dsp:txBody>
      <dsp:txXfrm>
        <a:off x="6475930" y="538721"/>
        <a:ext cx="20661" cy="4132"/>
      </dsp:txXfrm>
    </dsp:sp>
    <dsp:sp modelId="{9745DA93-219E-4F52-8369-0BD7B2CDFED6}">
      <dsp:nvSpPr>
        <dsp:cNvPr id="0" name=""/>
        <dsp:cNvSpPr/>
      </dsp:nvSpPr>
      <dsp:spPr>
        <a:xfrm>
          <a:off x="4500105" y="1794"/>
          <a:ext cx="1796641" cy="1077985"/>
        </a:xfrm>
        <a:prstGeom prst="rect">
          <a:avLst/>
        </a:prstGeom>
        <a:gradFill rotWithShape="0">
          <a:gsLst>
            <a:gs pos="0">
              <a:schemeClr val="lt1">
                <a:hueOff val="0"/>
                <a:satOff val="0"/>
                <a:lumOff val="0"/>
                <a:alphaOff val="0"/>
                <a:tint val="100000"/>
                <a:shade val="100000"/>
                <a:satMod val="129999"/>
              </a:schemeClr>
            </a:gs>
            <a:gs pos="100000">
              <a:schemeClr val="l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b="1" kern="1200" dirty="0" smtClean="0"/>
            <a:t>3. Respeto a los límites de velocidad</a:t>
          </a:r>
          <a:endParaRPr lang="es-EC" sz="1500" b="1" kern="1200" dirty="0"/>
        </a:p>
      </dsp:txBody>
      <dsp:txXfrm>
        <a:off x="4500105" y="1794"/>
        <a:ext cx="1796641" cy="1077985"/>
      </dsp:txXfrm>
    </dsp:sp>
    <dsp:sp modelId="{E8DFFEE6-BBCC-49FA-9D7C-2D501CE172A7}">
      <dsp:nvSpPr>
        <dsp:cNvPr id="0" name=""/>
        <dsp:cNvSpPr/>
      </dsp:nvSpPr>
      <dsp:spPr>
        <a:xfrm>
          <a:off x="978687" y="1077979"/>
          <a:ext cx="6629608" cy="382627"/>
        </a:xfrm>
        <a:custGeom>
          <a:avLst/>
          <a:gdLst/>
          <a:ahLst/>
          <a:cxnLst/>
          <a:rect l="0" t="0" r="0" b="0"/>
          <a:pathLst>
            <a:path>
              <a:moveTo>
                <a:pt x="6629608" y="0"/>
              </a:moveTo>
              <a:lnTo>
                <a:pt x="6629608" y="208413"/>
              </a:lnTo>
              <a:lnTo>
                <a:pt x="0" y="208413"/>
              </a:lnTo>
              <a:lnTo>
                <a:pt x="0" y="382627"/>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1" kern="1200" dirty="0"/>
        </a:p>
      </dsp:txBody>
      <dsp:txXfrm>
        <a:off x="4127430" y="1267227"/>
        <a:ext cx="332123" cy="4132"/>
      </dsp:txXfrm>
    </dsp:sp>
    <dsp:sp modelId="{F009D431-5867-4394-A051-9C6AF4E84003}">
      <dsp:nvSpPr>
        <dsp:cNvPr id="0" name=""/>
        <dsp:cNvSpPr/>
      </dsp:nvSpPr>
      <dsp:spPr>
        <a:xfrm>
          <a:off x="6709975" y="1794"/>
          <a:ext cx="1796641" cy="1077985"/>
        </a:xfrm>
        <a:prstGeom prst="rect">
          <a:avLst/>
        </a:prstGeom>
        <a:gradFill rotWithShape="0">
          <a:gsLst>
            <a:gs pos="0">
              <a:schemeClr val="lt1">
                <a:hueOff val="0"/>
                <a:satOff val="0"/>
                <a:lumOff val="0"/>
                <a:alphaOff val="0"/>
                <a:tint val="100000"/>
                <a:shade val="100000"/>
                <a:satMod val="129999"/>
              </a:schemeClr>
            </a:gs>
            <a:gs pos="100000">
              <a:schemeClr val="l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b="1" kern="1200" dirty="0" smtClean="0"/>
            <a:t>6. Respeto a los usuarios de movilidad reducida</a:t>
          </a:r>
          <a:endParaRPr lang="es-EC" sz="1500" b="1" kern="1200" dirty="0"/>
        </a:p>
      </dsp:txBody>
      <dsp:txXfrm>
        <a:off x="6709975" y="1794"/>
        <a:ext cx="1796641" cy="1077985"/>
      </dsp:txXfrm>
    </dsp:sp>
    <dsp:sp modelId="{84F716A5-EC3F-4DF2-AED7-8D205324C1BB}">
      <dsp:nvSpPr>
        <dsp:cNvPr id="0" name=""/>
        <dsp:cNvSpPr/>
      </dsp:nvSpPr>
      <dsp:spPr>
        <a:xfrm>
          <a:off x="1875208" y="1986280"/>
          <a:ext cx="382627" cy="91440"/>
        </a:xfrm>
        <a:custGeom>
          <a:avLst/>
          <a:gdLst/>
          <a:ahLst/>
          <a:cxnLst/>
          <a:rect l="0" t="0" r="0" b="0"/>
          <a:pathLst>
            <a:path>
              <a:moveTo>
                <a:pt x="0" y="45720"/>
              </a:moveTo>
              <a:lnTo>
                <a:pt x="382627"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1" kern="1200" dirty="0"/>
        </a:p>
      </dsp:txBody>
      <dsp:txXfrm>
        <a:off x="2056191" y="2029933"/>
        <a:ext cx="20661" cy="4132"/>
      </dsp:txXfrm>
    </dsp:sp>
    <dsp:sp modelId="{88A60D23-C0D6-4A70-92F5-DEB078BA74E4}">
      <dsp:nvSpPr>
        <dsp:cNvPr id="0" name=""/>
        <dsp:cNvSpPr/>
      </dsp:nvSpPr>
      <dsp:spPr>
        <a:xfrm>
          <a:off x="80366" y="1493007"/>
          <a:ext cx="1796641" cy="1077985"/>
        </a:xfrm>
        <a:prstGeom prst="rect">
          <a:avLst/>
        </a:prstGeom>
        <a:gradFill rotWithShape="0">
          <a:gsLst>
            <a:gs pos="0">
              <a:schemeClr val="lt1">
                <a:hueOff val="0"/>
                <a:satOff val="0"/>
                <a:lumOff val="0"/>
                <a:alphaOff val="0"/>
                <a:tint val="100000"/>
                <a:shade val="100000"/>
                <a:satMod val="129999"/>
              </a:schemeClr>
            </a:gs>
            <a:gs pos="100000">
              <a:schemeClr val="l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b="1" kern="1200" dirty="0" smtClean="0"/>
            <a:t>5. Respeto a las paradas de buses</a:t>
          </a:r>
          <a:endParaRPr lang="es-EC" sz="1500" b="1" kern="1200" dirty="0"/>
        </a:p>
      </dsp:txBody>
      <dsp:txXfrm>
        <a:off x="80366" y="1493007"/>
        <a:ext cx="1796641" cy="1077985"/>
      </dsp:txXfrm>
    </dsp:sp>
    <dsp:sp modelId="{498DABB8-F2AC-4670-9754-156F65E49091}">
      <dsp:nvSpPr>
        <dsp:cNvPr id="0" name=""/>
        <dsp:cNvSpPr/>
      </dsp:nvSpPr>
      <dsp:spPr>
        <a:xfrm>
          <a:off x="4085078" y="1986280"/>
          <a:ext cx="382627" cy="91440"/>
        </a:xfrm>
        <a:custGeom>
          <a:avLst/>
          <a:gdLst/>
          <a:ahLst/>
          <a:cxnLst/>
          <a:rect l="0" t="0" r="0" b="0"/>
          <a:pathLst>
            <a:path>
              <a:moveTo>
                <a:pt x="0" y="45720"/>
              </a:moveTo>
              <a:lnTo>
                <a:pt x="382627"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1" kern="1200" dirty="0"/>
        </a:p>
      </dsp:txBody>
      <dsp:txXfrm>
        <a:off x="4266061" y="2029933"/>
        <a:ext cx="20661" cy="4132"/>
      </dsp:txXfrm>
    </dsp:sp>
    <dsp:sp modelId="{89B06EF6-C414-4766-97EE-AD41740C5A04}">
      <dsp:nvSpPr>
        <dsp:cNvPr id="0" name=""/>
        <dsp:cNvSpPr/>
      </dsp:nvSpPr>
      <dsp:spPr>
        <a:xfrm>
          <a:off x="2290236" y="1493007"/>
          <a:ext cx="1796641" cy="1077985"/>
        </a:xfrm>
        <a:prstGeom prst="rect">
          <a:avLst/>
        </a:prstGeom>
        <a:gradFill rotWithShape="0">
          <a:gsLst>
            <a:gs pos="0">
              <a:schemeClr val="lt1">
                <a:hueOff val="0"/>
                <a:satOff val="0"/>
                <a:lumOff val="0"/>
                <a:alphaOff val="0"/>
                <a:tint val="100000"/>
                <a:shade val="100000"/>
                <a:satMod val="129999"/>
              </a:schemeClr>
            </a:gs>
            <a:gs pos="100000">
              <a:schemeClr val="l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b="1" kern="1200" dirty="0" smtClean="0"/>
            <a:t>4. Cumplimiento de Índices Operacionales</a:t>
          </a:r>
          <a:endParaRPr lang="es-EC" sz="1500" b="1" kern="1200" dirty="0"/>
        </a:p>
      </dsp:txBody>
      <dsp:txXfrm>
        <a:off x="2290236" y="1493007"/>
        <a:ext cx="1796641" cy="1077985"/>
      </dsp:txXfrm>
    </dsp:sp>
    <dsp:sp modelId="{0F244C23-6DE0-4B2B-8E7F-859660247262}">
      <dsp:nvSpPr>
        <dsp:cNvPr id="0" name=""/>
        <dsp:cNvSpPr/>
      </dsp:nvSpPr>
      <dsp:spPr>
        <a:xfrm>
          <a:off x="6294947" y="1986280"/>
          <a:ext cx="382627" cy="91440"/>
        </a:xfrm>
        <a:custGeom>
          <a:avLst/>
          <a:gdLst/>
          <a:ahLst/>
          <a:cxnLst/>
          <a:rect l="0" t="0" r="0" b="0"/>
          <a:pathLst>
            <a:path>
              <a:moveTo>
                <a:pt x="0" y="45720"/>
              </a:moveTo>
              <a:lnTo>
                <a:pt x="382627"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1" kern="1200" dirty="0"/>
        </a:p>
      </dsp:txBody>
      <dsp:txXfrm>
        <a:off x="6475930" y="2029933"/>
        <a:ext cx="20661" cy="4132"/>
      </dsp:txXfrm>
    </dsp:sp>
    <dsp:sp modelId="{EB8B6C70-07A9-4177-BC64-E1761E74F8EA}">
      <dsp:nvSpPr>
        <dsp:cNvPr id="0" name=""/>
        <dsp:cNvSpPr/>
      </dsp:nvSpPr>
      <dsp:spPr>
        <a:xfrm>
          <a:off x="4500105" y="1493007"/>
          <a:ext cx="1796641" cy="1077985"/>
        </a:xfrm>
        <a:prstGeom prst="rect">
          <a:avLst/>
        </a:prstGeom>
        <a:gradFill rotWithShape="0">
          <a:gsLst>
            <a:gs pos="0">
              <a:schemeClr val="lt1">
                <a:hueOff val="0"/>
                <a:satOff val="0"/>
                <a:lumOff val="0"/>
                <a:alphaOff val="0"/>
                <a:tint val="100000"/>
                <a:shade val="100000"/>
                <a:satMod val="129999"/>
              </a:schemeClr>
            </a:gs>
            <a:gs pos="100000">
              <a:schemeClr val="l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b="1" kern="1200" dirty="0" smtClean="0"/>
            <a:t>7. Limpieza</a:t>
          </a:r>
          <a:endParaRPr lang="es-EC" sz="1500" b="1" kern="1200" dirty="0"/>
        </a:p>
      </dsp:txBody>
      <dsp:txXfrm>
        <a:off x="4500105" y="1493007"/>
        <a:ext cx="1796641" cy="1077985"/>
      </dsp:txXfrm>
    </dsp:sp>
    <dsp:sp modelId="{4034BEFF-BED8-4AF1-BEE7-B2F20D7C388A}">
      <dsp:nvSpPr>
        <dsp:cNvPr id="0" name=""/>
        <dsp:cNvSpPr/>
      </dsp:nvSpPr>
      <dsp:spPr>
        <a:xfrm>
          <a:off x="4249779" y="2569192"/>
          <a:ext cx="3358516" cy="350740"/>
        </a:xfrm>
        <a:custGeom>
          <a:avLst/>
          <a:gdLst/>
          <a:ahLst/>
          <a:cxnLst/>
          <a:rect l="0" t="0" r="0" b="0"/>
          <a:pathLst>
            <a:path>
              <a:moveTo>
                <a:pt x="3358516" y="0"/>
              </a:moveTo>
              <a:lnTo>
                <a:pt x="3358516" y="192470"/>
              </a:lnTo>
              <a:lnTo>
                <a:pt x="0" y="192470"/>
              </a:lnTo>
              <a:lnTo>
                <a:pt x="0" y="35074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1" kern="1200" dirty="0"/>
        </a:p>
      </dsp:txBody>
      <dsp:txXfrm>
        <a:off x="5844535" y="2742496"/>
        <a:ext cx="169004" cy="4132"/>
      </dsp:txXfrm>
    </dsp:sp>
    <dsp:sp modelId="{CB6F980F-533B-40EF-B699-957B55A99F7E}">
      <dsp:nvSpPr>
        <dsp:cNvPr id="0" name=""/>
        <dsp:cNvSpPr/>
      </dsp:nvSpPr>
      <dsp:spPr>
        <a:xfrm>
          <a:off x="6709975" y="1493007"/>
          <a:ext cx="1796641" cy="1077985"/>
        </a:xfrm>
        <a:prstGeom prst="rect">
          <a:avLst/>
        </a:prstGeom>
        <a:gradFill rotWithShape="0">
          <a:gsLst>
            <a:gs pos="0">
              <a:schemeClr val="lt1">
                <a:hueOff val="0"/>
                <a:satOff val="0"/>
                <a:lumOff val="0"/>
                <a:alphaOff val="0"/>
                <a:tint val="100000"/>
                <a:shade val="100000"/>
                <a:satMod val="129999"/>
              </a:schemeClr>
            </a:gs>
            <a:gs pos="100000">
              <a:schemeClr val="l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b="1" kern="1200" dirty="0" smtClean="0"/>
            <a:t>8. Sistema de Información al Usuario</a:t>
          </a:r>
          <a:endParaRPr lang="es-EC" sz="1500" b="1" kern="1200" dirty="0"/>
        </a:p>
      </dsp:txBody>
      <dsp:txXfrm>
        <a:off x="6709975" y="1493007"/>
        <a:ext cx="1796641" cy="1077985"/>
      </dsp:txXfrm>
    </dsp:sp>
    <dsp:sp modelId="{9EF08A7F-DE54-4B9B-A101-0FAC3B2E14FA}">
      <dsp:nvSpPr>
        <dsp:cNvPr id="0" name=""/>
        <dsp:cNvSpPr/>
      </dsp:nvSpPr>
      <dsp:spPr>
        <a:xfrm>
          <a:off x="3379180" y="2952333"/>
          <a:ext cx="1741197" cy="1077985"/>
        </a:xfrm>
        <a:prstGeom prst="rect">
          <a:avLst/>
        </a:prstGeom>
        <a:gradFill rotWithShape="0">
          <a:gsLst>
            <a:gs pos="0">
              <a:schemeClr val="lt1">
                <a:hueOff val="0"/>
                <a:satOff val="0"/>
                <a:lumOff val="0"/>
                <a:alphaOff val="0"/>
                <a:tint val="100000"/>
                <a:shade val="100000"/>
                <a:satMod val="129999"/>
              </a:schemeClr>
            </a:gs>
            <a:gs pos="100000">
              <a:schemeClr val="l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b="1" kern="1200" dirty="0" smtClean="0"/>
            <a:t>9. Adecuar unidades para discapacitados</a:t>
          </a:r>
          <a:endParaRPr lang="es-EC" sz="1500" b="1" kern="1200" dirty="0"/>
        </a:p>
      </dsp:txBody>
      <dsp:txXfrm>
        <a:off x="3379180" y="2952333"/>
        <a:ext cx="1741197" cy="10779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F7D3D-DB09-4C63-8BF7-9B11BA80F125}">
      <dsp:nvSpPr>
        <dsp:cNvPr id="0" name=""/>
        <dsp:cNvSpPr/>
      </dsp:nvSpPr>
      <dsp:spPr>
        <a:xfrm>
          <a:off x="0" y="0"/>
          <a:ext cx="4908368" cy="611692"/>
        </a:xfrm>
        <a:prstGeom prst="roundRect">
          <a:avLst>
            <a:gd name="adj" fmla="val 10000"/>
          </a:avLst>
        </a:prstGeom>
        <a:solidFill>
          <a:schemeClr val="lt1">
            <a:hueOff val="0"/>
            <a:satOff val="0"/>
            <a:lumOff val="0"/>
            <a:alphaOff val="0"/>
          </a:schemeClr>
        </a:solidFill>
        <a:ln w="28575">
          <a:solidFill>
            <a:schemeClr val="tx2"/>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b="1" kern="1200" dirty="0" smtClean="0">
              <a:solidFill>
                <a:srgbClr val="002060"/>
              </a:solidFill>
            </a:rPr>
            <a:t>1.- ESTRUCTURA ORGANIZACIONAL</a:t>
          </a:r>
          <a:endParaRPr lang="es-EC" sz="1800" kern="1200" dirty="0">
            <a:solidFill>
              <a:srgbClr val="002060"/>
            </a:solidFill>
          </a:endParaRPr>
        </a:p>
      </dsp:txBody>
      <dsp:txXfrm>
        <a:off x="17916" y="17916"/>
        <a:ext cx="4176735" cy="575860"/>
      </dsp:txXfrm>
    </dsp:sp>
    <dsp:sp modelId="{59A4E765-35CD-474E-ACFC-D953F454FBA9}">
      <dsp:nvSpPr>
        <dsp:cNvPr id="0" name=""/>
        <dsp:cNvSpPr/>
      </dsp:nvSpPr>
      <dsp:spPr>
        <a:xfrm>
          <a:off x="366533" y="696649"/>
          <a:ext cx="4908368" cy="611692"/>
        </a:xfrm>
        <a:prstGeom prst="roundRect">
          <a:avLst>
            <a:gd name="adj" fmla="val 10000"/>
          </a:avLst>
        </a:prstGeom>
        <a:solidFill>
          <a:schemeClr val="lt1">
            <a:hueOff val="0"/>
            <a:satOff val="0"/>
            <a:lumOff val="0"/>
            <a:alphaOff val="0"/>
          </a:schemeClr>
        </a:solidFill>
        <a:ln w="28575">
          <a:solidFill>
            <a:schemeClr val="tx2"/>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b="1" kern="1200" dirty="0" smtClean="0">
              <a:solidFill>
                <a:srgbClr val="002060"/>
              </a:solidFill>
            </a:rPr>
            <a:t>2.- PLAN DE OPERACIONES</a:t>
          </a:r>
        </a:p>
      </dsp:txBody>
      <dsp:txXfrm>
        <a:off x="384449" y="714565"/>
        <a:ext cx="4108401" cy="575860"/>
      </dsp:txXfrm>
    </dsp:sp>
    <dsp:sp modelId="{B193545C-B90F-48FE-A90D-24DBBA460151}">
      <dsp:nvSpPr>
        <dsp:cNvPr id="0" name=""/>
        <dsp:cNvSpPr/>
      </dsp:nvSpPr>
      <dsp:spPr>
        <a:xfrm>
          <a:off x="733067" y="1393299"/>
          <a:ext cx="4908368" cy="611692"/>
        </a:xfrm>
        <a:prstGeom prst="roundRect">
          <a:avLst>
            <a:gd name="adj" fmla="val 10000"/>
          </a:avLst>
        </a:prstGeom>
        <a:solidFill>
          <a:schemeClr val="lt1">
            <a:hueOff val="0"/>
            <a:satOff val="0"/>
            <a:lumOff val="0"/>
            <a:alphaOff val="0"/>
          </a:schemeClr>
        </a:solidFill>
        <a:ln w="28575">
          <a:solidFill>
            <a:schemeClr val="tx2"/>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b="1" kern="1200" dirty="0" smtClean="0">
              <a:solidFill>
                <a:srgbClr val="002060"/>
              </a:solidFill>
            </a:rPr>
            <a:t>3.- PLAN DE MANTENIMIENTO</a:t>
          </a:r>
        </a:p>
      </dsp:txBody>
      <dsp:txXfrm>
        <a:off x="750983" y="1411215"/>
        <a:ext cx="4108401" cy="575860"/>
      </dsp:txXfrm>
    </dsp:sp>
    <dsp:sp modelId="{BBB2B1A6-1A43-407B-9EF8-B1877E9EA160}">
      <dsp:nvSpPr>
        <dsp:cNvPr id="0" name=""/>
        <dsp:cNvSpPr/>
      </dsp:nvSpPr>
      <dsp:spPr>
        <a:xfrm>
          <a:off x="1099601" y="2089949"/>
          <a:ext cx="4908368" cy="611692"/>
        </a:xfrm>
        <a:prstGeom prst="roundRect">
          <a:avLst>
            <a:gd name="adj" fmla="val 10000"/>
          </a:avLst>
        </a:prstGeom>
        <a:solidFill>
          <a:schemeClr val="lt1">
            <a:hueOff val="0"/>
            <a:satOff val="0"/>
            <a:lumOff val="0"/>
            <a:alphaOff val="0"/>
          </a:schemeClr>
        </a:solidFill>
        <a:ln w="28575">
          <a:solidFill>
            <a:schemeClr val="tx2"/>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b="1" kern="1200" dirty="0" smtClean="0">
              <a:solidFill>
                <a:srgbClr val="002060"/>
              </a:solidFill>
            </a:rPr>
            <a:t>4.- SISTEMA DE RECAUDO.</a:t>
          </a:r>
          <a:endParaRPr lang="es-EC" sz="1800" kern="1200" dirty="0">
            <a:solidFill>
              <a:srgbClr val="002060"/>
            </a:solidFill>
          </a:endParaRPr>
        </a:p>
      </dsp:txBody>
      <dsp:txXfrm>
        <a:off x="1117517" y="2107865"/>
        <a:ext cx="4108401" cy="575860"/>
      </dsp:txXfrm>
    </dsp:sp>
    <dsp:sp modelId="{70FDD38E-7F71-42FD-B606-27AD92AC4ADA}">
      <dsp:nvSpPr>
        <dsp:cNvPr id="0" name=""/>
        <dsp:cNvSpPr/>
      </dsp:nvSpPr>
      <dsp:spPr>
        <a:xfrm>
          <a:off x="1466135" y="2786599"/>
          <a:ext cx="4908368" cy="611692"/>
        </a:xfrm>
        <a:prstGeom prst="roundRect">
          <a:avLst>
            <a:gd name="adj" fmla="val 10000"/>
          </a:avLst>
        </a:prstGeom>
        <a:solidFill>
          <a:schemeClr val="lt1">
            <a:hueOff val="0"/>
            <a:satOff val="0"/>
            <a:lumOff val="0"/>
            <a:alphaOff val="0"/>
          </a:schemeClr>
        </a:solidFill>
        <a:ln w="28575">
          <a:solidFill>
            <a:schemeClr val="tx2"/>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b="1" kern="1200" dirty="0" smtClean="0">
              <a:solidFill>
                <a:srgbClr val="002060"/>
              </a:solidFill>
            </a:rPr>
            <a:t>5.- DISTRIBUCIÓN DE INGRESOS.</a:t>
          </a:r>
          <a:endParaRPr lang="es-EC" sz="1800" kern="1200" dirty="0">
            <a:solidFill>
              <a:srgbClr val="002060"/>
            </a:solidFill>
          </a:endParaRPr>
        </a:p>
      </dsp:txBody>
      <dsp:txXfrm>
        <a:off x="1484051" y="2804515"/>
        <a:ext cx="4108401" cy="575860"/>
      </dsp:txXfrm>
    </dsp:sp>
    <dsp:sp modelId="{346DD8B1-7278-4F52-8649-20BEF2D3B039}">
      <dsp:nvSpPr>
        <dsp:cNvPr id="0" name=""/>
        <dsp:cNvSpPr/>
      </dsp:nvSpPr>
      <dsp:spPr>
        <a:xfrm>
          <a:off x="4510767" y="446875"/>
          <a:ext cx="397600" cy="397600"/>
        </a:xfrm>
        <a:prstGeom prst="downArrow">
          <a:avLst>
            <a:gd name="adj1" fmla="val 55000"/>
            <a:gd name="adj2" fmla="val 45000"/>
          </a:avLst>
        </a:prstGeom>
        <a:solidFill>
          <a:schemeClr val="tx2">
            <a:alpha val="90000"/>
          </a:schemeClr>
        </a:solidFill>
        <a:ln w="25400" cap="flat" cmpd="thinThick" algn="ctr">
          <a:solidFill>
            <a:scrgbClr r="0" g="0" b="0">
              <a:shade val="95000"/>
              <a:satMod val="104999"/>
            </a:scrgb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just" defTabSz="800100">
            <a:lnSpc>
              <a:spcPct val="90000"/>
            </a:lnSpc>
            <a:spcBef>
              <a:spcPct val="0"/>
            </a:spcBef>
            <a:spcAft>
              <a:spcPct val="35000"/>
            </a:spcAft>
          </a:pPr>
          <a:endParaRPr lang="es-EC" sz="1800" kern="1200" dirty="0">
            <a:solidFill>
              <a:srgbClr val="002060"/>
            </a:solidFill>
          </a:endParaRPr>
        </a:p>
      </dsp:txBody>
      <dsp:txXfrm>
        <a:off x="4600227" y="446875"/>
        <a:ext cx="218680" cy="299194"/>
      </dsp:txXfrm>
    </dsp:sp>
    <dsp:sp modelId="{56581090-CFF1-4A5D-ABF4-BE6A801DA6E1}">
      <dsp:nvSpPr>
        <dsp:cNvPr id="0" name=""/>
        <dsp:cNvSpPr/>
      </dsp:nvSpPr>
      <dsp:spPr>
        <a:xfrm>
          <a:off x="4877301" y="1143525"/>
          <a:ext cx="397600" cy="397600"/>
        </a:xfrm>
        <a:prstGeom prst="downArrow">
          <a:avLst>
            <a:gd name="adj1" fmla="val 55000"/>
            <a:gd name="adj2" fmla="val 45000"/>
          </a:avLst>
        </a:prstGeom>
        <a:solidFill>
          <a:schemeClr val="tx2">
            <a:alpha val="90000"/>
          </a:schemeClr>
        </a:solidFill>
        <a:ln w="25400" cap="flat" cmpd="thinThick" algn="ctr">
          <a:solidFill>
            <a:scrgbClr r="0" g="0" b="0">
              <a:shade val="95000"/>
              <a:satMod val="104999"/>
            </a:scrgb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just" defTabSz="800100">
            <a:lnSpc>
              <a:spcPct val="90000"/>
            </a:lnSpc>
            <a:spcBef>
              <a:spcPct val="0"/>
            </a:spcBef>
            <a:spcAft>
              <a:spcPct val="35000"/>
            </a:spcAft>
          </a:pPr>
          <a:endParaRPr lang="es-EC" sz="1800" kern="1200" dirty="0">
            <a:solidFill>
              <a:srgbClr val="002060"/>
            </a:solidFill>
          </a:endParaRPr>
        </a:p>
      </dsp:txBody>
      <dsp:txXfrm>
        <a:off x="4966761" y="1143525"/>
        <a:ext cx="218680" cy="299194"/>
      </dsp:txXfrm>
    </dsp:sp>
    <dsp:sp modelId="{06BDEC9A-DFA1-4DA7-8EB9-D509618E648E}">
      <dsp:nvSpPr>
        <dsp:cNvPr id="0" name=""/>
        <dsp:cNvSpPr/>
      </dsp:nvSpPr>
      <dsp:spPr>
        <a:xfrm>
          <a:off x="5243835" y="1829980"/>
          <a:ext cx="397600" cy="397600"/>
        </a:xfrm>
        <a:prstGeom prst="downArrow">
          <a:avLst>
            <a:gd name="adj1" fmla="val 55000"/>
            <a:gd name="adj2" fmla="val 45000"/>
          </a:avLst>
        </a:prstGeom>
        <a:solidFill>
          <a:schemeClr val="tx2">
            <a:alpha val="90000"/>
          </a:schemeClr>
        </a:solidFill>
        <a:ln w="25400" cap="flat" cmpd="thinThick" algn="ctr">
          <a:solidFill>
            <a:scrgbClr r="0" g="0" b="0">
              <a:shade val="95000"/>
              <a:satMod val="104999"/>
            </a:scrgb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EC" sz="1800" kern="1200" dirty="0">
            <a:solidFill>
              <a:srgbClr val="002060"/>
            </a:solidFill>
          </a:endParaRPr>
        </a:p>
      </dsp:txBody>
      <dsp:txXfrm>
        <a:off x="5333295" y="1829980"/>
        <a:ext cx="218680" cy="299194"/>
      </dsp:txXfrm>
    </dsp:sp>
    <dsp:sp modelId="{CAF9DCC1-496E-4BC0-923C-E9B25648A575}">
      <dsp:nvSpPr>
        <dsp:cNvPr id="0" name=""/>
        <dsp:cNvSpPr/>
      </dsp:nvSpPr>
      <dsp:spPr>
        <a:xfrm>
          <a:off x="5610369" y="2533426"/>
          <a:ext cx="397600" cy="397600"/>
        </a:xfrm>
        <a:prstGeom prst="downArrow">
          <a:avLst>
            <a:gd name="adj1" fmla="val 55000"/>
            <a:gd name="adj2" fmla="val 45000"/>
          </a:avLst>
        </a:prstGeom>
        <a:solidFill>
          <a:schemeClr val="tx2">
            <a:alpha val="90000"/>
          </a:schemeClr>
        </a:solidFill>
        <a:ln w="25400" cap="flat" cmpd="thinThick" algn="ctr">
          <a:solidFill>
            <a:scrgbClr r="0" g="0" b="0">
              <a:shade val="95000"/>
              <a:satMod val="104999"/>
            </a:scrgb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just" defTabSz="800100">
            <a:lnSpc>
              <a:spcPct val="90000"/>
            </a:lnSpc>
            <a:spcBef>
              <a:spcPct val="0"/>
            </a:spcBef>
            <a:spcAft>
              <a:spcPct val="35000"/>
            </a:spcAft>
          </a:pPr>
          <a:endParaRPr lang="es-EC" sz="1800" kern="1200" dirty="0">
            <a:solidFill>
              <a:srgbClr val="002060"/>
            </a:solidFill>
          </a:endParaRPr>
        </a:p>
      </dsp:txBody>
      <dsp:txXfrm>
        <a:off x="5699829" y="2533426"/>
        <a:ext cx="218680" cy="2991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74376-CD61-4700-89A9-7E6CCB59371D}">
      <dsp:nvSpPr>
        <dsp:cNvPr id="0" name=""/>
        <dsp:cNvSpPr/>
      </dsp:nvSpPr>
      <dsp:spPr>
        <a:xfrm>
          <a:off x="0" y="0"/>
          <a:ext cx="8021849" cy="1036383"/>
        </a:xfrm>
        <a:prstGeom prst="roundRect">
          <a:avLst>
            <a:gd name="adj" fmla="val 10000"/>
          </a:avLst>
        </a:prstGeom>
        <a:gradFill rotWithShape="0">
          <a:gsLst>
            <a:gs pos="0">
              <a:schemeClr val="lt1">
                <a:hueOff val="0"/>
                <a:satOff val="0"/>
                <a:lumOff val="0"/>
                <a:alphaOff val="0"/>
                <a:tint val="100000"/>
                <a:shade val="100000"/>
                <a:satMod val="129999"/>
              </a:schemeClr>
            </a:gs>
            <a:gs pos="100000">
              <a:schemeClr val="lt1">
                <a:hueOff val="0"/>
                <a:satOff val="0"/>
                <a:lumOff val="0"/>
                <a:alphaOff val="0"/>
                <a:tint val="50000"/>
                <a:shade val="100000"/>
                <a:satMod val="350000"/>
              </a:schemeClr>
            </a:gs>
          </a:gsLst>
          <a:lin ang="16200000" scaled="0"/>
        </a:gradFill>
        <a:ln w="38100">
          <a:solidFill>
            <a:schemeClr val="dk2">
              <a:shade val="80000"/>
              <a:hueOff val="0"/>
              <a:satOff val="0"/>
              <a:lumOff val="0"/>
            </a:schemeClr>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b="0" kern="1200" dirty="0" smtClean="0">
              <a:solidFill>
                <a:srgbClr val="002060"/>
              </a:solidFill>
            </a:rPr>
            <a:t>Levantamiento de información, revisión de documentos, inspección física visual.</a:t>
          </a:r>
          <a:endParaRPr lang="es-EC" sz="1800" b="0" kern="1200" dirty="0">
            <a:solidFill>
              <a:srgbClr val="002060"/>
            </a:solidFill>
          </a:endParaRPr>
        </a:p>
      </dsp:txBody>
      <dsp:txXfrm>
        <a:off x="1708008" y="0"/>
        <a:ext cx="6313840" cy="1036383"/>
      </dsp:txXfrm>
    </dsp:sp>
    <dsp:sp modelId="{7E7ADD1C-51AD-406A-8CD9-1DB9EE87CF03}">
      <dsp:nvSpPr>
        <dsp:cNvPr id="0" name=""/>
        <dsp:cNvSpPr/>
      </dsp:nvSpPr>
      <dsp:spPr>
        <a:xfrm>
          <a:off x="103638" y="103638"/>
          <a:ext cx="1604369" cy="829106"/>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EC3BFB4-4ECF-41DC-ABB1-60F1114F043D}">
      <dsp:nvSpPr>
        <dsp:cNvPr id="0" name=""/>
        <dsp:cNvSpPr/>
      </dsp:nvSpPr>
      <dsp:spPr>
        <a:xfrm>
          <a:off x="0" y="1140021"/>
          <a:ext cx="8021849" cy="1036383"/>
        </a:xfrm>
        <a:prstGeom prst="roundRect">
          <a:avLst>
            <a:gd name="adj" fmla="val 10000"/>
          </a:avLst>
        </a:prstGeom>
        <a:gradFill rotWithShape="0">
          <a:gsLst>
            <a:gs pos="0">
              <a:schemeClr val="lt1">
                <a:hueOff val="0"/>
                <a:satOff val="0"/>
                <a:lumOff val="0"/>
                <a:alphaOff val="0"/>
                <a:tint val="100000"/>
                <a:shade val="100000"/>
                <a:satMod val="129999"/>
              </a:schemeClr>
            </a:gs>
            <a:gs pos="100000">
              <a:schemeClr val="lt1">
                <a:hueOff val="0"/>
                <a:satOff val="0"/>
                <a:lumOff val="0"/>
                <a:alphaOff val="0"/>
                <a:tint val="50000"/>
                <a:shade val="100000"/>
                <a:satMod val="350000"/>
              </a:schemeClr>
            </a:gs>
          </a:gsLst>
          <a:lin ang="16200000" scaled="0"/>
        </a:gradFill>
        <a:ln w="38100">
          <a:solidFill>
            <a:schemeClr val="dk2">
              <a:shade val="80000"/>
              <a:hueOff val="0"/>
              <a:satOff val="0"/>
              <a:lumOff val="0"/>
            </a:schemeClr>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b="0" kern="1200" dirty="0" smtClean="0">
              <a:solidFill>
                <a:srgbClr val="002060"/>
              </a:solidFill>
            </a:rPr>
            <a:t>Verificación de índices operacionales: Horario de inicio y fin de operaciones, Flota, Intervalos, Frecuencia.</a:t>
          </a:r>
          <a:endParaRPr lang="es-EC" sz="1800" b="0" kern="1200" dirty="0">
            <a:solidFill>
              <a:srgbClr val="002060"/>
            </a:solidFill>
          </a:endParaRPr>
        </a:p>
      </dsp:txBody>
      <dsp:txXfrm>
        <a:off x="1708008" y="1140021"/>
        <a:ext cx="6313840" cy="1036383"/>
      </dsp:txXfrm>
    </dsp:sp>
    <dsp:sp modelId="{37CB6125-8ABD-4BB6-A132-7755E9516E62}">
      <dsp:nvSpPr>
        <dsp:cNvPr id="0" name=""/>
        <dsp:cNvSpPr/>
      </dsp:nvSpPr>
      <dsp:spPr>
        <a:xfrm>
          <a:off x="103638" y="1243660"/>
          <a:ext cx="1604369" cy="829106"/>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C2007-F4AF-497E-977D-9A1B8BDD95D7}">
      <dsp:nvSpPr>
        <dsp:cNvPr id="0" name=""/>
        <dsp:cNvSpPr/>
      </dsp:nvSpPr>
      <dsp:spPr>
        <a:xfrm>
          <a:off x="0" y="0"/>
          <a:ext cx="8021849" cy="1215154"/>
        </a:xfrm>
        <a:prstGeom prst="roundRect">
          <a:avLst>
            <a:gd name="adj" fmla="val 10000"/>
          </a:avLst>
        </a:prstGeom>
        <a:gradFill rotWithShape="0">
          <a:gsLst>
            <a:gs pos="0">
              <a:schemeClr val="lt1">
                <a:hueOff val="0"/>
                <a:satOff val="0"/>
                <a:lumOff val="0"/>
                <a:alphaOff val="0"/>
                <a:tint val="100000"/>
                <a:shade val="100000"/>
                <a:satMod val="129999"/>
              </a:schemeClr>
            </a:gs>
            <a:gs pos="100000">
              <a:schemeClr val="lt1">
                <a:hueOff val="0"/>
                <a:satOff val="0"/>
                <a:lumOff val="0"/>
                <a:alphaOff val="0"/>
                <a:tint val="50000"/>
                <a:shade val="100000"/>
                <a:satMod val="350000"/>
              </a:schemeClr>
            </a:gs>
          </a:gsLst>
          <a:lin ang="16200000" scaled="0"/>
        </a:gradFill>
        <a:ln w="38100" cmpd="thinThick">
          <a:solidFill>
            <a:schemeClr val="dk2">
              <a:shade val="80000"/>
              <a:hueOff val="0"/>
              <a:satOff val="0"/>
              <a:lumOff val="0"/>
            </a:schemeClr>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b="0" kern="1200" smtClean="0">
              <a:solidFill>
                <a:srgbClr val="002060"/>
              </a:solidFill>
            </a:rPr>
            <a:t>Índices de calidad de servicio (Respeto al usuario, cumplimiento de paradas, cobro de pasajes, exceso de pasajeros, puertas cerradas, personal uniformado).</a:t>
          </a:r>
          <a:endParaRPr lang="es-EC" sz="1800" b="0" kern="1200" dirty="0">
            <a:solidFill>
              <a:srgbClr val="002060"/>
            </a:solidFill>
          </a:endParaRPr>
        </a:p>
      </dsp:txBody>
      <dsp:txXfrm>
        <a:off x="1725885" y="0"/>
        <a:ext cx="6295963" cy="1215154"/>
      </dsp:txXfrm>
    </dsp:sp>
    <dsp:sp modelId="{749B93D5-44C5-4CA9-AB8C-1ED7BDCC578C}">
      <dsp:nvSpPr>
        <dsp:cNvPr id="0" name=""/>
        <dsp:cNvSpPr/>
      </dsp:nvSpPr>
      <dsp:spPr>
        <a:xfrm>
          <a:off x="121515" y="121515"/>
          <a:ext cx="1604369" cy="97212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4000" r="-84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767B72B-6A49-44F4-A01C-39B7453B891A}">
      <dsp:nvSpPr>
        <dsp:cNvPr id="0" name=""/>
        <dsp:cNvSpPr/>
      </dsp:nvSpPr>
      <dsp:spPr>
        <a:xfrm>
          <a:off x="0" y="1336669"/>
          <a:ext cx="8021849" cy="1215154"/>
        </a:xfrm>
        <a:prstGeom prst="roundRect">
          <a:avLst>
            <a:gd name="adj" fmla="val 10000"/>
          </a:avLst>
        </a:prstGeom>
        <a:gradFill rotWithShape="0">
          <a:gsLst>
            <a:gs pos="0">
              <a:schemeClr val="lt1">
                <a:hueOff val="0"/>
                <a:satOff val="0"/>
                <a:lumOff val="0"/>
                <a:alphaOff val="0"/>
                <a:tint val="100000"/>
                <a:shade val="100000"/>
                <a:satMod val="129999"/>
              </a:schemeClr>
            </a:gs>
            <a:gs pos="100000">
              <a:schemeClr val="lt1">
                <a:hueOff val="0"/>
                <a:satOff val="0"/>
                <a:lumOff val="0"/>
                <a:alphaOff val="0"/>
                <a:tint val="50000"/>
                <a:shade val="100000"/>
                <a:satMod val="350000"/>
              </a:schemeClr>
            </a:gs>
          </a:gsLst>
          <a:lin ang="16200000" scaled="0"/>
        </a:gradFill>
        <a:ln w="38100" cmpd="thinThick">
          <a:solidFill>
            <a:schemeClr val="dk2">
              <a:shade val="80000"/>
              <a:hueOff val="0"/>
              <a:satOff val="0"/>
              <a:lumOff val="0"/>
            </a:schemeClr>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b="0" kern="1200" smtClean="0">
              <a:solidFill>
                <a:srgbClr val="002060"/>
              </a:solidFill>
            </a:rPr>
            <a:t>Respeto a la Ley de Tránsito (Limites de velocidad, licencia, matrícula, entre otros).</a:t>
          </a:r>
          <a:endParaRPr lang="es-EC" sz="1800" b="0" kern="1200" dirty="0">
            <a:solidFill>
              <a:srgbClr val="002060"/>
            </a:solidFill>
          </a:endParaRPr>
        </a:p>
      </dsp:txBody>
      <dsp:txXfrm>
        <a:off x="1725885" y="1336669"/>
        <a:ext cx="6295963" cy="1215154"/>
      </dsp:txXfrm>
    </dsp:sp>
    <dsp:sp modelId="{52983584-BB78-44ED-9C10-6FA0A621A868}">
      <dsp:nvSpPr>
        <dsp:cNvPr id="0" name=""/>
        <dsp:cNvSpPr/>
      </dsp:nvSpPr>
      <dsp:spPr>
        <a:xfrm>
          <a:off x="121515" y="1458185"/>
          <a:ext cx="1604369" cy="97212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4000" r="-84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0.06306</cdr:x>
      <cdr:y>0.02985</cdr:y>
    </cdr:from>
    <cdr:to>
      <cdr:x>0.93694</cdr:x>
      <cdr:y>0.16418</cdr:y>
    </cdr:to>
    <cdr:sp macro="" textlink="">
      <cdr:nvSpPr>
        <cdr:cNvPr id="3" name="2 CuadroTexto"/>
        <cdr:cNvSpPr txBox="1"/>
      </cdr:nvSpPr>
      <cdr:spPr>
        <a:xfrm xmlns:a="http://schemas.openxmlformats.org/drawingml/2006/main">
          <a:off x="504056" y="144016"/>
          <a:ext cx="6984776" cy="6480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C" sz="2400" b="1" dirty="0" smtClean="0">
              <a:solidFill>
                <a:srgbClr val="002060"/>
              </a:solidFill>
            </a:rPr>
            <a:t>Caja Común: Operadoras según calificación obtenida</a:t>
          </a:r>
          <a:endParaRPr lang="es-EC" sz="2400" b="1" dirty="0">
            <a:solidFill>
              <a:srgbClr val="00206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00255CCF-8B28-49C8-8650-420CD9F9C544}" type="datetimeFigureOut">
              <a:rPr lang="es-ES" smtClean="0"/>
              <a:t>24/01/2018</a:t>
            </a:fld>
            <a:endParaRPr lang="es-ES"/>
          </a:p>
        </p:txBody>
      </p:sp>
      <p:sp>
        <p:nvSpPr>
          <p:cNvPr id="4" name="3 Marcador de pie de página"/>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AAC7134F-2C3D-4A94-9852-71C98325CA1E}" type="slidenum">
              <a:rPr lang="es-ES" smtClean="0"/>
              <a:t>‹Nº›</a:t>
            </a:fld>
            <a:endParaRPr lang="es-ES"/>
          </a:p>
        </p:txBody>
      </p:sp>
    </p:spTree>
    <p:extLst>
      <p:ext uri="{BB962C8B-B14F-4D97-AF65-F5344CB8AC3E}">
        <p14:creationId xmlns:p14="http://schemas.microsoft.com/office/powerpoint/2010/main" val="81931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Shape 111"/>
          <p:cNvSpPr>
            <a:spLocks noGrp="1" noRot="1" noChangeAspect="1"/>
          </p:cNvSpPr>
          <p:nvPr>
            <p:ph type="sldImg"/>
          </p:nvPr>
        </p:nvSpPr>
        <p:spPr bwMode="auto">
          <a:xfrm>
            <a:off x="917575" y="744538"/>
            <a:ext cx="4962525" cy="372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9459" name="Shape 112"/>
          <p:cNvSpPr>
            <a:spLocks noGrp="1"/>
          </p:cNvSpPr>
          <p:nvPr>
            <p:ph type="body" sz="quarter" idx="1"/>
          </p:nvPr>
        </p:nvSpPr>
        <p:spPr bwMode="auto">
          <a:xfrm>
            <a:off x="906357" y="4715907"/>
            <a:ext cx="4984962" cy="446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s-ES" altLang="es-ES">
              <a:sym typeface="Calibri" pitchFamily="34" charset="0"/>
            </a:endParaRPr>
          </a:p>
        </p:txBody>
      </p:sp>
    </p:spTree>
    <p:extLst>
      <p:ext uri="{BB962C8B-B14F-4D97-AF65-F5344CB8AC3E}">
        <p14:creationId xmlns:p14="http://schemas.microsoft.com/office/powerpoint/2010/main" val="7207945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a:solidFill>
          <a:schemeClr val="tx1"/>
        </a:solidFill>
        <a:latin typeface="+mn-lt"/>
        <a:ea typeface="+mn-ea"/>
        <a:cs typeface="+mn-cs"/>
        <a:sym typeface="Calibri" pitchFamily="34" charset="0"/>
      </a:defRPr>
    </a:lvl1pPr>
    <a:lvl2pPr marL="742950" indent="-285750" algn="l" defTabSz="457200" rtl="0" eaLnBrk="0" fontAlgn="base" hangingPunct="0">
      <a:spcBef>
        <a:spcPct val="30000"/>
      </a:spcBef>
      <a:spcAft>
        <a:spcPct val="0"/>
      </a:spcAft>
      <a:defRPr sz="1200">
        <a:solidFill>
          <a:schemeClr val="tx1"/>
        </a:solidFill>
        <a:latin typeface="+mn-lt"/>
        <a:ea typeface="+mn-ea"/>
        <a:cs typeface="+mn-cs"/>
        <a:sym typeface="Calibri" pitchFamily="34" charset="0"/>
      </a:defRPr>
    </a:lvl2pPr>
    <a:lvl3pPr marL="1143000" indent="-228600" algn="l" defTabSz="457200" rtl="0" eaLnBrk="0" fontAlgn="base" hangingPunct="0">
      <a:spcBef>
        <a:spcPct val="30000"/>
      </a:spcBef>
      <a:spcAft>
        <a:spcPct val="0"/>
      </a:spcAft>
      <a:defRPr sz="1200">
        <a:solidFill>
          <a:schemeClr val="tx1"/>
        </a:solidFill>
        <a:latin typeface="+mn-lt"/>
        <a:ea typeface="+mn-ea"/>
        <a:cs typeface="+mn-cs"/>
        <a:sym typeface="Calibri" pitchFamily="34" charset="0"/>
      </a:defRPr>
    </a:lvl3pPr>
    <a:lvl4pPr marL="1600200" indent="-228600" algn="l" defTabSz="457200" rtl="0" eaLnBrk="0" fontAlgn="base" hangingPunct="0">
      <a:spcBef>
        <a:spcPct val="30000"/>
      </a:spcBef>
      <a:spcAft>
        <a:spcPct val="0"/>
      </a:spcAft>
      <a:defRPr sz="1200">
        <a:solidFill>
          <a:schemeClr val="tx1"/>
        </a:solidFill>
        <a:latin typeface="+mn-lt"/>
        <a:ea typeface="+mn-ea"/>
        <a:cs typeface="+mn-cs"/>
        <a:sym typeface="Calibri" pitchFamily="34" charset="0"/>
      </a:defRPr>
    </a:lvl4pPr>
    <a:lvl5pPr marL="2057400" indent="-228600" algn="l" defTabSz="457200" rtl="0" eaLnBrk="0" fontAlgn="base" hangingPunct="0">
      <a:spcBef>
        <a:spcPct val="30000"/>
      </a:spcBef>
      <a:spcAft>
        <a:spcPct val="0"/>
      </a:spcAft>
      <a:defRPr sz="1200">
        <a:solidFill>
          <a:schemeClr val="tx1"/>
        </a:solidFill>
        <a:latin typeface="+mn-lt"/>
        <a:ea typeface="+mn-ea"/>
        <a:cs typeface="+mn-cs"/>
        <a:sym typeface="Calibri" pitchFamily="34" charset="0"/>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a:xfrm>
            <a:off x="3884613" y="8685213"/>
            <a:ext cx="2971800" cy="458787"/>
          </a:xfrm>
          <a:prstGeom prst="rect">
            <a:avLst/>
          </a:prstGeom>
        </p:spPr>
        <p:txBody>
          <a:bodyPr/>
          <a:lstStyle/>
          <a:p>
            <a:fld id="{C85E615C-861F-476F-8326-AFAD92831C4B}" type="slidenum">
              <a:rPr lang="es-ES" smtClean="0"/>
              <a:t>6</a:t>
            </a:fld>
            <a:endParaRPr lang="es-ES" dirty="0"/>
          </a:p>
        </p:txBody>
      </p:sp>
    </p:spTree>
    <p:extLst>
      <p:ext uri="{BB962C8B-B14F-4D97-AF65-F5344CB8AC3E}">
        <p14:creationId xmlns:p14="http://schemas.microsoft.com/office/powerpoint/2010/main" val="1467656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a:xfrm>
            <a:off x="3884613" y="8685213"/>
            <a:ext cx="2971800" cy="458787"/>
          </a:xfrm>
          <a:prstGeom prst="rect">
            <a:avLst/>
          </a:prstGeom>
        </p:spPr>
        <p:txBody>
          <a:bodyPr/>
          <a:lstStyle/>
          <a:p>
            <a:fld id="{B9652DA5-8438-463D-A55C-F03FCE3CDB19}" type="slidenum">
              <a:rPr lang="es-EC" smtClean="0"/>
              <a:pPr/>
              <a:t>27</a:t>
            </a:fld>
            <a:endParaRPr lang="es-EC" dirty="0"/>
          </a:p>
        </p:txBody>
      </p:sp>
    </p:spTree>
    <p:extLst>
      <p:ext uri="{BB962C8B-B14F-4D97-AF65-F5344CB8AC3E}">
        <p14:creationId xmlns:p14="http://schemas.microsoft.com/office/powerpoint/2010/main" val="1692910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a:xfrm>
            <a:off x="3884613" y="8685213"/>
            <a:ext cx="2971800" cy="458787"/>
          </a:xfrm>
          <a:prstGeom prst="rect">
            <a:avLst/>
          </a:prstGeom>
        </p:spPr>
        <p:txBody>
          <a:bodyPr/>
          <a:lstStyle/>
          <a:p>
            <a:fld id="{B9652DA5-8438-463D-A55C-F03FCE3CDB19}" type="slidenum">
              <a:rPr lang="es-EC" smtClean="0"/>
              <a:pPr/>
              <a:t>28</a:t>
            </a:fld>
            <a:endParaRPr lang="es-EC" dirty="0"/>
          </a:p>
        </p:txBody>
      </p:sp>
    </p:spTree>
    <p:extLst>
      <p:ext uri="{BB962C8B-B14F-4D97-AF65-F5344CB8AC3E}">
        <p14:creationId xmlns:p14="http://schemas.microsoft.com/office/powerpoint/2010/main" val="3987291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a:xfrm>
            <a:off x="3884613" y="8685213"/>
            <a:ext cx="2971800" cy="458787"/>
          </a:xfrm>
          <a:prstGeom prst="rect">
            <a:avLst/>
          </a:prstGeom>
        </p:spPr>
        <p:txBody>
          <a:bodyPr/>
          <a:lstStyle/>
          <a:p>
            <a:fld id="{C85E615C-861F-476F-8326-AFAD92831C4B}" type="slidenum">
              <a:rPr lang="es-ES" smtClean="0"/>
              <a:pPr/>
              <a:t>29</a:t>
            </a:fld>
            <a:endParaRPr lang="es-ES" dirty="0"/>
          </a:p>
        </p:txBody>
      </p:sp>
    </p:spTree>
    <p:extLst>
      <p:ext uri="{BB962C8B-B14F-4D97-AF65-F5344CB8AC3E}">
        <p14:creationId xmlns:p14="http://schemas.microsoft.com/office/powerpoint/2010/main" val="2938096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a:xfrm>
            <a:off x="3884613" y="8685213"/>
            <a:ext cx="2971800" cy="458787"/>
          </a:xfrm>
          <a:prstGeom prst="rect">
            <a:avLst/>
          </a:prstGeom>
        </p:spPr>
        <p:txBody>
          <a:bodyPr/>
          <a:lstStyle/>
          <a:p>
            <a:fld id="{C85E615C-861F-476F-8326-AFAD92831C4B}" type="slidenum">
              <a:rPr lang="es-ES" smtClean="0"/>
              <a:pPr/>
              <a:t>30</a:t>
            </a:fld>
            <a:endParaRPr lang="es-ES" dirty="0"/>
          </a:p>
        </p:txBody>
      </p:sp>
    </p:spTree>
    <p:extLst>
      <p:ext uri="{BB962C8B-B14F-4D97-AF65-F5344CB8AC3E}">
        <p14:creationId xmlns:p14="http://schemas.microsoft.com/office/powerpoint/2010/main" val="4003198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a:xfrm>
            <a:off x="3849688" y="9429750"/>
            <a:ext cx="2946400" cy="496888"/>
          </a:xfrm>
          <a:prstGeom prst="rect">
            <a:avLst/>
          </a:prstGeom>
        </p:spPr>
        <p:txBody>
          <a:bodyPr/>
          <a:lstStyle/>
          <a:p>
            <a:fld id="{C85E615C-861F-476F-8326-AFAD92831C4B}" type="slidenum">
              <a:rPr lang="es-ES" smtClean="0"/>
              <a:pPr/>
              <a:t>34</a:t>
            </a:fld>
            <a:endParaRPr lang="es-ES" dirty="0"/>
          </a:p>
        </p:txBody>
      </p:sp>
    </p:spTree>
    <p:extLst>
      <p:ext uri="{BB962C8B-B14F-4D97-AF65-F5344CB8AC3E}">
        <p14:creationId xmlns:p14="http://schemas.microsoft.com/office/powerpoint/2010/main" val="4067228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a:xfrm>
            <a:off x="3849688" y="9429750"/>
            <a:ext cx="2946400" cy="496888"/>
          </a:xfrm>
          <a:prstGeom prst="rect">
            <a:avLst/>
          </a:prstGeom>
        </p:spPr>
        <p:txBody>
          <a:bodyPr/>
          <a:lstStyle/>
          <a:p>
            <a:fld id="{C85E615C-861F-476F-8326-AFAD92831C4B}" type="slidenum">
              <a:rPr lang="es-ES" smtClean="0"/>
              <a:pPr/>
              <a:t>35</a:t>
            </a:fld>
            <a:endParaRPr lang="es-ES" dirty="0"/>
          </a:p>
        </p:txBody>
      </p:sp>
    </p:spTree>
    <p:extLst>
      <p:ext uri="{BB962C8B-B14F-4D97-AF65-F5344CB8AC3E}">
        <p14:creationId xmlns:p14="http://schemas.microsoft.com/office/powerpoint/2010/main" val="760832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a:xfrm>
            <a:off x="3849688" y="9429750"/>
            <a:ext cx="2946400" cy="496888"/>
          </a:xfrm>
          <a:prstGeom prst="rect">
            <a:avLst/>
          </a:prstGeom>
        </p:spPr>
        <p:txBody>
          <a:bodyPr/>
          <a:lstStyle/>
          <a:p>
            <a:fld id="{C85E615C-861F-476F-8326-AFAD92831C4B}" type="slidenum">
              <a:rPr lang="es-ES" smtClean="0"/>
              <a:pPr/>
              <a:t>36</a:t>
            </a:fld>
            <a:endParaRPr lang="es-ES" dirty="0"/>
          </a:p>
        </p:txBody>
      </p:sp>
    </p:spTree>
    <p:extLst>
      <p:ext uri="{BB962C8B-B14F-4D97-AF65-F5344CB8AC3E}">
        <p14:creationId xmlns:p14="http://schemas.microsoft.com/office/powerpoint/2010/main" val="3932828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a:xfrm>
            <a:off x="3849688" y="9429750"/>
            <a:ext cx="2946400" cy="496888"/>
          </a:xfrm>
          <a:prstGeom prst="rect">
            <a:avLst/>
          </a:prstGeom>
        </p:spPr>
        <p:txBody>
          <a:bodyPr/>
          <a:lstStyle/>
          <a:p>
            <a:fld id="{C85E615C-861F-476F-8326-AFAD92831C4B}" type="slidenum">
              <a:rPr lang="es-ES" smtClean="0"/>
              <a:pPr/>
              <a:t>37</a:t>
            </a:fld>
            <a:endParaRPr lang="es-ES" dirty="0"/>
          </a:p>
        </p:txBody>
      </p:sp>
    </p:spTree>
    <p:extLst>
      <p:ext uri="{BB962C8B-B14F-4D97-AF65-F5344CB8AC3E}">
        <p14:creationId xmlns:p14="http://schemas.microsoft.com/office/powerpoint/2010/main" val="3855018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a:xfrm>
            <a:off x="3849688" y="9429750"/>
            <a:ext cx="2946400" cy="496888"/>
          </a:xfrm>
          <a:prstGeom prst="rect">
            <a:avLst/>
          </a:prstGeom>
        </p:spPr>
        <p:txBody>
          <a:bodyPr/>
          <a:lstStyle/>
          <a:p>
            <a:fld id="{C85E615C-861F-476F-8326-AFAD92831C4B}" type="slidenum">
              <a:rPr lang="es-ES" smtClean="0"/>
              <a:pPr/>
              <a:t>38</a:t>
            </a:fld>
            <a:endParaRPr lang="es-ES" dirty="0"/>
          </a:p>
        </p:txBody>
      </p:sp>
    </p:spTree>
    <p:extLst>
      <p:ext uri="{BB962C8B-B14F-4D97-AF65-F5344CB8AC3E}">
        <p14:creationId xmlns:p14="http://schemas.microsoft.com/office/powerpoint/2010/main" val="519636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a:xfrm>
            <a:off x="3849688" y="9429750"/>
            <a:ext cx="2946400" cy="496888"/>
          </a:xfrm>
          <a:prstGeom prst="rect">
            <a:avLst/>
          </a:prstGeom>
        </p:spPr>
        <p:txBody>
          <a:bodyPr/>
          <a:lstStyle/>
          <a:p>
            <a:fld id="{C85E615C-861F-476F-8326-AFAD92831C4B}" type="slidenum">
              <a:rPr lang="es-ES" smtClean="0"/>
              <a:pPr/>
              <a:t>39</a:t>
            </a:fld>
            <a:endParaRPr lang="es-ES" dirty="0"/>
          </a:p>
        </p:txBody>
      </p:sp>
    </p:spTree>
    <p:extLst>
      <p:ext uri="{BB962C8B-B14F-4D97-AF65-F5344CB8AC3E}">
        <p14:creationId xmlns:p14="http://schemas.microsoft.com/office/powerpoint/2010/main" val="1828478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a:xfrm>
            <a:off x="3884613" y="8685213"/>
            <a:ext cx="2971800" cy="458787"/>
          </a:xfrm>
          <a:prstGeom prst="rect">
            <a:avLst/>
          </a:prstGeom>
        </p:spPr>
        <p:txBody>
          <a:bodyPr/>
          <a:lstStyle/>
          <a:p>
            <a:fld id="{C85E615C-861F-476F-8326-AFAD92831C4B}" type="slidenum">
              <a:rPr lang="es-ES" smtClean="0"/>
              <a:pPr/>
              <a:t>7</a:t>
            </a:fld>
            <a:endParaRPr lang="es-ES" dirty="0"/>
          </a:p>
        </p:txBody>
      </p:sp>
    </p:spTree>
    <p:extLst>
      <p:ext uri="{BB962C8B-B14F-4D97-AF65-F5344CB8AC3E}">
        <p14:creationId xmlns:p14="http://schemas.microsoft.com/office/powerpoint/2010/main" val="2998936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a:xfrm>
            <a:off x="3849688" y="9429750"/>
            <a:ext cx="2946400" cy="496888"/>
          </a:xfrm>
          <a:prstGeom prst="rect">
            <a:avLst/>
          </a:prstGeom>
        </p:spPr>
        <p:txBody>
          <a:bodyPr/>
          <a:lstStyle/>
          <a:p>
            <a:fld id="{C85E615C-861F-476F-8326-AFAD92831C4B}" type="slidenum">
              <a:rPr lang="es-ES" smtClean="0"/>
              <a:pPr/>
              <a:t>40</a:t>
            </a:fld>
            <a:endParaRPr lang="es-ES" dirty="0"/>
          </a:p>
        </p:txBody>
      </p:sp>
    </p:spTree>
    <p:extLst>
      <p:ext uri="{BB962C8B-B14F-4D97-AF65-F5344CB8AC3E}">
        <p14:creationId xmlns:p14="http://schemas.microsoft.com/office/powerpoint/2010/main" val="1828478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a:xfrm>
            <a:off x="3849688" y="9429750"/>
            <a:ext cx="2946400" cy="496888"/>
          </a:xfrm>
          <a:prstGeom prst="rect">
            <a:avLst/>
          </a:prstGeom>
        </p:spPr>
        <p:txBody>
          <a:bodyPr/>
          <a:lstStyle/>
          <a:p>
            <a:fld id="{C85E615C-861F-476F-8326-AFAD92831C4B}" type="slidenum">
              <a:rPr lang="es-ES" smtClean="0"/>
              <a:pPr/>
              <a:t>41</a:t>
            </a:fld>
            <a:endParaRPr lang="es-ES" dirty="0"/>
          </a:p>
        </p:txBody>
      </p:sp>
    </p:spTree>
    <p:extLst>
      <p:ext uri="{BB962C8B-B14F-4D97-AF65-F5344CB8AC3E}">
        <p14:creationId xmlns:p14="http://schemas.microsoft.com/office/powerpoint/2010/main" val="3758236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a:xfrm>
            <a:off x="3884613" y="8685213"/>
            <a:ext cx="2971800" cy="458787"/>
          </a:xfrm>
          <a:prstGeom prst="rect">
            <a:avLst/>
          </a:prstGeom>
        </p:spPr>
        <p:txBody>
          <a:bodyPr/>
          <a:lstStyle/>
          <a:p>
            <a:fld id="{B9652DA5-8438-463D-A55C-F03FCE3CDB19}" type="slidenum">
              <a:rPr lang="es-EC" smtClean="0"/>
              <a:pPr/>
              <a:t>8</a:t>
            </a:fld>
            <a:endParaRPr lang="es-EC" dirty="0"/>
          </a:p>
        </p:txBody>
      </p:sp>
    </p:spTree>
    <p:extLst>
      <p:ext uri="{BB962C8B-B14F-4D97-AF65-F5344CB8AC3E}">
        <p14:creationId xmlns:p14="http://schemas.microsoft.com/office/powerpoint/2010/main" val="4112653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a:xfrm>
            <a:off x="3884613" y="8685213"/>
            <a:ext cx="2971800" cy="458787"/>
          </a:xfrm>
          <a:prstGeom prst="rect">
            <a:avLst/>
          </a:prstGeom>
        </p:spPr>
        <p:txBody>
          <a:bodyPr/>
          <a:lstStyle/>
          <a:p>
            <a:fld id="{C85E615C-861F-476F-8326-AFAD92831C4B}" type="slidenum">
              <a:rPr lang="es-ES" smtClean="0"/>
              <a:pPr/>
              <a:t>10</a:t>
            </a:fld>
            <a:endParaRPr lang="es-ES" dirty="0"/>
          </a:p>
        </p:txBody>
      </p:sp>
    </p:spTree>
    <p:extLst>
      <p:ext uri="{BB962C8B-B14F-4D97-AF65-F5344CB8AC3E}">
        <p14:creationId xmlns:p14="http://schemas.microsoft.com/office/powerpoint/2010/main" val="2398352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a:xfrm>
            <a:off x="3884613" y="8685213"/>
            <a:ext cx="2971800" cy="458787"/>
          </a:xfrm>
          <a:prstGeom prst="rect">
            <a:avLst/>
          </a:prstGeom>
        </p:spPr>
        <p:txBody>
          <a:bodyPr/>
          <a:lstStyle/>
          <a:p>
            <a:fld id="{C85E615C-861F-476F-8326-AFAD92831C4B}" type="slidenum">
              <a:rPr lang="es-ES" smtClean="0"/>
              <a:pPr/>
              <a:t>22</a:t>
            </a:fld>
            <a:endParaRPr lang="es-ES" dirty="0"/>
          </a:p>
        </p:txBody>
      </p:sp>
    </p:spTree>
    <p:extLst>
      <p:ext uri="{BB962C8B-B14F-4D97-AF65-F5344CB8AC3E}">
        <p14:creationId xmlns:p14="http://schemas.microsoft.com/office/powerpoint/2010/main" val="985877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a:xfrm>
            <a:off x="3884613" y="8685213"/>
            <a:ext cx="2971800" cy="458787"/>
          </a:xfrm>
          <a:prstGeom prst="rect">
            <a:avLst/>
          </a:prstGeom>
        </p:spPr>
        <p:txBody>
          <a:bodyPr/>
          <a:lstStyle/>
          <a:p>
            <a:fld id="{C85E615C-861F-476F-8326-AFAD92831C4B}" type="slidenum">
              <a:rPr lang="es-ES" smtClean="0"/>
              <a:pPr/>
              <a:t>23</a:t>
            </a:fld>
            <a:endParaRPr lang="es-ES" dirty="0"/>
          </a:p>
        </p:txBody>
      </p:sp>
    </p:spTree>
    <p:extLst>
      <p:ext uri="{BB962C8B-B14F-4D97-AF65-F5344CB8AC3E}">
        <p14:creationId xmlns:p14="http://schemas.microsoft.com/office/powerpoint/2010/main" val="3575346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a:xfrm>
            <a:off x="3884613" y="8685213"/>
            <a:ext cx="2971800" cy="458787"/>
          </a:xfrm>
          <a:prstGeom prst="rect">
            <a:avLst/>
          </a:prstGeom>
        </p:spPr>
        <p:txBody>
          <a:bodyPr/>
          <a:lstStyle/>
          <a:p>
            <a:fld id="{B9652DA5-8438-463D-A55C-F03FCE3CDB19}" type="slidenum">
              <a:rPr lang="es-EC" smtClean="0"/>
              <a:pPr/>
              <a:t>24</a:t>
            </a:fld>
            <a:endParaRPr lang="es-EC" dirty="0"/>
          </a:p>
        </p:txBody>
      </p:sp>
    </p:spTree>
    <p:extLst>
      <p:ext uri="{BB962C8B-B14F-4D97-AF65-F5344CB8AC3E}">
        <p14:creationId xmlns:p14="http://schemas.microsoft.com/office/powerpoint/2010/main" val="2451981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a:xfrm>
            <a:off x="3884613" y="8685213"/>
            <a:ext cx="2971800" cy="458787"/>
          </a:xfrm>
          <a:prstGeom prst="rect">
            <a:avLst/>
          </a:prstGeom>
        </p:spPr>
        <p:txBody>
          <a:bodyPr/>
          <a:lstStyle/>
          <a:p>
            <a:fld id="{B9652DA5-8438-463D-A55C-F03FCE3CDB19}" type="slidenum">
              <a:rPr lang="es-EC" smtClean="0"/>
              <a:pPr/>
              <a:t>25</a:t>
            </a:fld>
            <a:endParaRPr lang="es-EC" dirty="0"/>
          </a:p>
        </p:txBody>
      </p:sp>
    </p:spTree>
    <p:extLst>
      <p:ext uri="{BB962C8B-B14F-4D97-AF65-F5344CB8AC3E}">
        <p14:creationId xmlns:p14="http://schemas.microsoft.com/office/powerpoint/2010/main" val="2147777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a:xfrm>
            <a:off x="3884613" y="8685213"/>
            <a:ext cx="2971800" cy="458787"/>
          </a:xfrm>
          <a:prstGeom prst="rect">
            <a:avLst/>
          </a:prstGeom>
        </p:spPr>
        <p:txBody>
          <a:bodyPr/>
          <a:lstStyle/>
          <a:p>
            <a:fld id="{B9652DA5-8438-463D-A55C-F03FCE3CDB19}" type="slidenum">
              <a:rPr lang="es-EC" smtClean="0"/>
              <a:pPr/>
              <a:t>26</a:t>
            </a:fld>
            <a:endParaRPr lang="es-EC" dirty="0"/>
          </a:p>
        </p:txBody>
      </p:sp>
    </p:spTree>
    <p:extLst>
      <p:ext uri="{BB962C8B-B14F-4D97-AF65-F5344CB8AC3E}">
        <p14:creationId xmlns:p14="http://schemas.microsoft.com/office/powerpoint/2010/main" val="2613852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20" name="Texto del título"/>
          <p:cNvSpPr txBox="1">
            <a:spLocks noGrp="1"/>
          </p:cNvSpPr>
          <p:nvPr>
            <p:ph type="title"/>
          </p:nvPr>
        </p:nvSpPr>
        <p:spPr>
          <a:prstGeom prst="rect">
            <a:avLst/>
          </a:prstGeom>
        </p:spPr>
        <p:txBody>
          <a:bodyPr/>
          <a:lstStyle/>
          <a:p>
            <a:r>
              <a:t>Texto del título</a:t>
            </a:r>
          </a:p>
        </p:txBody>
      </p:sp>
      <p:sp>
        <p:nvSpPr>
          <p:cNvPr id="21"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10"/>
          </p:nvPr>
        </p:nvSpPr>
        <p:spPr>
          <a:ln/>
        </p:spPr>
        <p:txBody>
          <a:bodyPr/>
          <a:lstStyle>
            <a:lvl1pPr>
              <a:defRPr/>
            </a:lvl1pPr>
          </a:lstStyle>
          <a:p>
            <a:fld id="{5A9189E4-E3EA-40EC-AED1-48F32639A841}" type="slidenum">
              <a:rPr lang="es-ES" altLang="es-ES"/>
              <a:pPr/>
              <a:t>‹Nº›</a:t>
            </a:fld>
            <a:endParaRPr lang="es-ES" altLang="es-ES"/>
          </a:p>
        </p:txBody>
      </p:sp>
    </p:spTree>
    <p:extLst>
      <p:ext uri="{BB962C8B-B14F-4D97-AF65-F5344CB8AC3E}">
        <p14:creationId xmlns:p14="http://schemas.microsoft.com/office/powerpoint/2010/main" val="151059934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225B358C-BFD5-49C4-8597-2BEF19A7D3B4}" type="datetimeFigureOut">
              <a:rPr lang="es-EC" smtClean="0"/>
              <a:t>24/01/2018</a:t>
            </a:fld>
            <a:endParaRPr lang="es-EC"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dirty="0"/>
          </a:p>
        </p:txBody>
      </p:sp>
      <p:sp>
        <p:nvSpPr>
          <p:cNvPr id="6" name="5 Marcador de número de diapositiva"/>
          <p:cNvSpPr>
            <a:spLocks noGrp="1"/>
          </p:cNvSpPr>
          <p:nvPr>
            <p:ph type="sldNum" sz="quarter" idx="12"/>
          </p:nvPr>
        </p:nvSpPr>
        <p:spPr/>
        <p:txBody>
          <a:bodyPr/>
          <a:lstStyle/>
          <a:p>
            <a:fld id="{269874C1-8544-4C7B-BDD6-C63D9F0AB496}" type="slidenum">
              <a:rPr lang="es-EC" smtClean="0"/>
              <a:t>‹Nº›</a:t>
            </a:fld>
            <a:endParaRPr lang="es-EC" dirty="0"/>
          </a:p>
        </p:txBody>
      </p:sp>
    </p:spTree>
    <p:extLst>
      <p:ext uri="{BB962C8B-B14F-4D97-AF65-F5344CB8AC3E}">
        <p14:creationId xmlns:p14="http://schemas.microsoft.com/office/powerpoint/2010/main" val="31750381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8" name="Texto del título"/>
          <p:cNvSpPr txBox="1">
            <a:spLocks noGrp="1"/>
          </p:cNvSpPr>
          <p:nvPr>
            <p:ph type="title"/>
          </p:nvPr>
        </p:nvSpPr>
        <p:spPr>
          <a:prstGeom prst="rect">
            <a:avLst/>
          </a:prstGeom>
        </p:spPr>
        <p:txBody>
          <a:bodyPr/>
          <a:lstStyle/>
          <a:p>
            <a:r>
              <a:t>Texto del título</a:t>
            </a:r>
          </a:p>
        </p:txBody>
      </p:sp>
      <p:sp>
        <p:nvSpPr>
          <p:cNvPr id="39" name="Nivel de texto 1…"/>
          <p:cNvSpPr txBox="1">
            <a:spLocks noGrp="1"/>
          </p:cNvSpPr>
          <p:nvPr>
            <p:ph type="body" sz="half" idx="1"/>
          </p:nvPr>
        </p:nvSpPr>
        <p:spPr>
          <a:xfrm>
            <a:off x="628650" y="1825625"/>
            <a:ext cx="3886200" cy="43513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10"/>
          </p:nvPr>
        </p:nvSpPr>
        <p:spPr>
          <a:ln/>
        </p:spPr>
        <p:txBody>
          <a:bodyPr/>
          <a:lstStyle>
            <a:lvl1pPr>
              <a:defRPr/>
            </a:lvl1pPr>
          </a:lstStyle>
          <a:p>
            <a:fld id="{BE3C6DF1-6B82-4A49-8C4C-6F8C550860B0}" type="slidenum">
              <a:rPr lang="es-ES" altLang="es-ES"/>
              <a:pPr/>
              <a:t>‹Nº›</a:t>
            </a:fld>
            <a:endParaRPr lang="es-ES" altLang="es-ES"/>
          </a:p>
        </p:txBody>
      </p:sp>
    </p:spTree>
    <p:extLst>
      <p:ext uri="{BB962C8B-B14F-4D97-AF65-F5344CB8AC3E}">
        <p14:creationId xmlns:p14="http://schemas.microsoft.com/office/powerpoint/2010/main" val="135610171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7" name="Texto del título"/>
          <p:cNvSpPr txBox="1">
            <a:spLocks noGrp="1"/>
          </p:cNvSpPr>
          <p:nvPr>
            <p:ph type="title"/>
          </p:nvPr>
        </p:nvSpPr>
        <p:spPr>
          <a:xfrm>
            <a:off x="629841" y="365125"/>
            <a:ext cx="7886701" cy="1325564"/>
          </a:xfrm>
          <a:prstGeom prst="rect">
            <a:avLst/>
          </a:prstGeom>
        </p:spPr>
        <p:txBody>
          <a:bodyPr/>
          <a:lstStyle/>
          <a:p>
            <a:r>
              <a:t>Texto del título</a:t>
            </a:r>
          </a:p>
        </p:txBody>
      </p:sp>
      <p:sp>
        <p:nvSpPr>
          <p:cNvPr id="48" name="Nivel de texto 1…"/>
          <p:cNvSpPr txBox="1">
            <a:spLocks noGrp="1"/>
          </p:cNvSpPr>
          <p:nvPr>
            <p:ph type="body" sz="quarter" idx="1"/>
          </p:nvPr>
        </p:nvSpPr>
        <p:spPr>
          <a:xfrm>
            <a:off x="629841" y="1681163"/>
            <a:ext cx="3868341"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Nivel de texto 1</a:t>
            </a:r>
          </a:p>
          <a:p>
            <a:pPr lvl="1"/>
            <a:r>
              <a:t>Nivel de texto 2</a:t>
            </a:r>
          </a:p>
          <a:p>
            <a:pPr lvl="2"/>
            <a:r>
              <a:t>Nivel de texto 3</a:t>
            </a:r>
          </a:p>
          <a:p>
            <a:pPr lvl="3"/>
            <a:r>
              <a:t>Nivel de texto 4</a:t>
            </a:r>
          </a:p>
          <a:p>
            <a:pPr lvl="4"/>
            <a:r>
              <a:t>Nivel de texto 5</a:t>
            </a:r>
          </a:p>
        </p:txBody>
      </p:sp>
      <p:sp>
        <p:nvSpPr>
          <p:cNvPr id="49" name="Text Placeholder 4"/>
          <p:cNvSpPr>
            <a:spLocks noGrp="1"/>
          </p:cNvSpPr>
          <p:nvPr>
            <p:ph type="body" sz="quarter" idx="13"/>
          </p:nvPr>
        </p:nvSpPr>
        <p:spPr>
          <a:xfrm>
            <a:off x="4629149" y="1681163"/>
            <a:ext cx="3887393" cy="823913"/>
          </a:xfrm>
          <a:prstGeom prst="rect">
            <a:avLst/>
          </a:prstGeom>
        </p:spPr>
        <p:txBody>
          <a:bodyPr anchor="b"/>
          <a:lstStyle/>
          <a:p>
            <a:endParaRPr/>
          </a:p>
        </p:txBody>
      </p:sp>
      <p:sp>
        <p:nvSpPr>
          <p:cNvPr id="5" name="Número de diapositiva"/>
          <p:cNvSpPr txBox="1">
            <a:spLocks noGrp="1"/>
          </p:cNvSpPr>
          <p:nvPr>
            <p:ph type="sldNum" sz="quarter" idx="14"/>
          </p:nvPr>
        </p:nvSpPr>
        <p:spPr>
          <a:ln/>
        </p:spPr>
        <p:txBody>
          <a:bodyPr/>
          <a:lstStyle>
            <a:lvl1pPr>
              <a:defRPr/>
            </a:lvl1pPr>
          </a:lstStyle>
          <a:p>
            <a:fld id="{1CFBB74F-4671-4093-9A7F-BE41A345A93F}" type="slidenum">
              <a:rPr lang="es-ES" altLang="es-ES"/>
              <a:pPr/>
              <a:t>‹Nº›</a:t>
            </a:fld>
            <a:endParaRPr lang="es-ES" altLang="es-ES"/>
          </a:p>
        </p:txBody>
      </p:sp>
    </p:spTree>
    <p:extLst>
      <p:ext uri="{BB962C8B-B14F-4D97-AF65-F5344CB8AC3E}">
        <p14:creationId xmlns:p14="http://schemas.microsoft.com/office/powerpoint/2010/main" val="292583746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57" name="Texto del título"/>
          <p:cNvSpPr txBox="1">
            <a:spLocks noGrp="1"/>
          </p:cNvSpPr>
          <p:nvPr>
            <p:ph type="title"/>
          </p:nvPr>
        </p:nvSpPr>
        <p:spPr>
          <a:prstGeom prst="rect">
            <a:avLst/>
          </a:prstGeom>
        </p:spPr>
        <p:txBody>
          <a:bodyPr/>
          <a:lstStyle/>
          <a:p>
            <a:r>
              <a:t>Texto del título</a:t>
            </a:r>
          </a:p>
        </p:txBody>
      </p:sp>
      <p:sp>
        <p:nvSpPr>
          <p:cNvPr id="3" name="Número de diapositiva"/>
          <p:cNvSpPr txBox="1">
            <a:spLocks noGrp="1"/>
          </p:cNvSpPr>
          <p:nvPr>
            <p:ph type="sldNum" sz="quarter" idx="10"/>
          </p:nvPr>
        </p:nvSpPr>
        <p:spPr>
          <a:ln/>
        </p:spPr>
        <p:txBody>
          <a:bodyPr/>
          <a:lstStyle>
            <a:lvl1pPr>
              <a:defRPr/>
            </a:lvl1pPr>
          </a:lstStyle>
          <a:p>
            <a:fld id="{695066E7-E643-41DC-AB79-903E2A317CD9}" type="slidenum">
              <a:rPr lang="es-ES" altLang="es-ES"/>
              <a:pPr/>
              <a:t>‹Nº›</a:t>
            </a:fld>
            <a:endParaRPr lang="es-ES" altLang="es-ES"/>
          </a:p>
        </p:txBody>
      </p:sp>
    </p:spTree>
    <p:extLst>
      <p:ext uri="{BB962C8B-B14F-4D97-AF65-F5344CB8AC3E}">
        <p14:creationId xmlns:p14="http://schemas.microsoft.com/office/powerpoint/2010/main" val="173602533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pic>
        <p:nvPicPr>
          <p:cNvPr id="2" name="Imagen 7" descr="Imagen 7"/>
          <p:cNvPicPr>
            <a:picLocks noChangeAspect="1"/>
          </p:cNvPicPr>
          <p:nvPr/>
        </p:nvPicPr>
        <p:blipFill>
          <a:blip r:embed="rId2">
            <a:extLst>
              <a:ext uri="{28A0092B-C50C-407E-A947-70E740481C1C}">
                <a14:useLocalDpi xmlns:a14="http://schemas.microsoft.com/office/drawing/2010/main" val="0"/>
              </a:ext>
            </a:extLst>
          </a:blip>
          <a:srcRect t="64822"/>
          <a:stretch>
            <a:fillRect/>
          </a:stretch>
        </p:blipFill>
        <p:spPr bwMode="auto">
          <a:xfrm>
            <a:off x="0" y="6645275"/>
            <a:ext cx="91567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 name="Imagen 9" descr="Imagen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9513" y="0"/>
            <a:ext cx="288448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 name="Número de diapositiva"/>
          <p:cNvSpPr txBox="1">
            <a:spLocks noGrp="1"/>
          </p:cNvSpPr>
          <p:nvPr>
            <p:ph type="sldNum" sz="quarter" idx="10"/>
          </p:nvPr>
        </p:nvSpPr>
        <p:spPr/>
        <p:txBody>
          <a:bodyPr/>
          <a:lstStyle>
            <a:lvl1pPr>
              <a:defRPr/>
            </a:lvl1pPr>
          </a:lstStyle>
          <a:p>
            <a:fld id="{1AF72BB6-AC5E-49C5-B5D9-AC82D9C015FB}" type="slidenum">
              <a:rPr lang="es-ES" altLang="es-ES"/>
              <a:pPr/>
              <a:t>‹Nº›</a:t>
            </a:fld>
            <a:endParaRPr lang="es-ES" altLang="es-ES"/>
          </a:p>
        </p:txBody>
      </p:sp>
    </p:spTree>
    <p:extLst>
      <p:ext uri="{BB962C8B-B14F-4D97-AF65-F5344CB8AC3E}">
        <p14:creationId xmlns:p14="http://schemas.microsoft.com/office/powerpoint/2010/main" val="252364799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4" name="Texto del título"/>
          <p:cNvSpPr txBox="1">
            <a:spLocks noGrp="1"/>
          </p:cNvSpPr>
          <p:nvPr>
            <p:ph type="title"/>
          </p:nvPr>
        </p:nvSpPr>
        <p:spPr>
          <a:xfrm>
            <a:off x="629841" y="457200"/>
            <a:ext cx="2949178" cy="1600200"/>
          </a:xfrm>
          <a:prstGeom prst="rect">
            <a:avLst/>
          </a:prstGeom>
        </p:spPr>
        <p:txBody>
          <a:bodyPr anchor="b"/>
          <a:lstStyle>
            <a:lvl1pPr>
              <a:defRPr sz="3200"/>
            </a:lvl1pPr>
          </a:lstStyle>
          <a:p>
            <a:r>
              <a:t>Texto del título</a:t>
            </a:r>
          </a:p>
        </p:txBody>
      </p:sp>
      <p:sp>
        <p:nvSpPr>
          <p:cNvPr id="75" name="Nivel de texto 1…"/>
          <p:cNvSpPr txBox="1">
            <a:spLocks noGrp="1"/>
          </p:cNvSpPr>
          <p:nvPr>
            <p:ph type="body" sz="half" idx="1"/>
          </p:nvPr>
        </p:nvSpPr>
        <p:spPr>
          <a:xfrm>
            <a:off x="3887391" y="987425"/>
            <a:ext cx="4629151"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Nivel de texto 1</a:t>
            </a:r>
          </a:p>
          <a:p>
            <a:pPr lvl="1"/>
            <a:r>
              <a:t>Nivel de texto 2</a:t>
            </a:r>
          </a:p>
          <a:p>
            <a:pPr lvl="2"/>
            <a:r>
              <a:t>Nivel de texto 3</a:t>
            </a:r>
          </a:p>
          <a:p>
            <a:pPr lvl="3"/>
            <a:r>
              <a:t>Nivel de texto 4</a:t>
            </a:r>
          </a:p>
          <a:p>
            <a:pPr lvl="4"/>
            <a:r>
              <a:t>Nivel de texto 5</a:t>
            </a:r>
          </a:p>
        </p:txBody>
      </p:sp>
      <p:sp>
        <p:nvSpPr>
          <p:cNvPr id="76" name="Text Placeholder 3"/>
          <p:cNvSpPr>
            <a:spLocks noGrp="1"/>
          </p:cNvSpPr>
          <p:nvPr>
            <p:ph type="body" sz="quarter" idx="13"/>
          </p:nvPr>
        </p:nvSpPr>
        <p:spPr>
          <a:xfrm>
            <a:off x="629840" y="2057400"/>
            <a:ext cx="2949180" cy="3811588"/>
          </a:xfrm>
          <a:prstGeom prst="rect">
            <a:avLst/>
          </a:prstGeom>
        </p:spPr>
        <p:txBody>
          <a:bodyPr/>
          <a:lstStyle/>
          <a:p>
            <a:endParaRPr/>
          </a:p>
        </p:txBody>
      </p:sp>
      <p:sp>
        <p:nvSpPr>
          <p:cNvPr id="5" name="Número de diapositiva"/>
          <p:cNvSpPr txBox="1">
            <a:spLocks noGrp="1"/>
          </p:cNvSpPr>
          <p:nvPr>
            <p:ph type="sldNum" sz="quarter" idx="14"/>
          </p:nvPr>
        </p:nvSpPr>
        <p:spPr>
          <a:ln/>
        </p:spPr>
        <p:txBody>
          <a:bodyPr/>
          <a:lstStyle>
            <a:lvl1pPr>
              <a:defRPr/>
            </a:lvl1pPr>
          </a:lstStyle>
          <a:p>
            <a:fld id="{C9604E4A-9AF2-43E0-8BA2-BE2A7F074735}" type="slidenum">
              <a:rPr lang="es-ES" altLang="es-ES"/>
              <a:pPr/>
              <a:t>‹Nº›</a:t>
            </a:fld>
            <a:endParaRPr lang="es-ES" altLang="es-ES"/>
          </a:p>
        </p:txBody>
      </p:sp>
    </p:spTree>
    <p:extLst>
      <p:ext uri="{BB962C8B-B14F-4D97-AF65-F5344CB8AC3E}">
        <p14:creationId xmlns:p14="http://schemas.microsoft.com/office/powerpoint/2010/main" val="161738440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4" name="Texto del título"/>
          <p:cNvSpPr txBox="1">
            <a:spLocks noGrp="1"/>
          </p:cNvSpPr>
          <p:nvPr>
            <p:ph type="title"/>
          </p:nvPr>
        </p:nvSpPr>
        <p:spPr>
          <a:xfrm>
            <a:off x="629841" y="457200"/>
            <a:ext cx="2949178" cy="1600200"/>
          </a:xfrm>
          <a:prstGeom prst="rect">
            <a:avLst/>
          </a:prstGeom>
        </p:spPr>
        <p:txBody>
          <a:bodyPr anchor="b"/>
          <a:lstStyle>
            <a:lvl1pPr>
              <a:defRPr sz="3200"/>
            </a:lvl1pPr>
          </a:lstStyle>
          <a:p>
            <a:r>
              <a:t>Texto del título</a:t>
            </a:r>
          </a:p>
        </p:txBody>
      </p:sp>
      <p:sp>
        <p:nvSpPr>
          <p:cNvPr id="85" name="Picture Placeholder 2"/>
          <p:cNvSpPr>
            <a:spLocks noGrp="1"/>
          </p:cNvSpPr>
          <p:nvPr>
            <p:ph type="pic" sz="half" idx="13"/>
          </p:nvPr>
        </p:nvSpPr>
        <p:spPr>
          <a:xfrm>
            <a:off x="3887391" y="987425"/>
            <a:ext cx="4629151" cy="4873626"/>
          </a:xfrm>
          <a:prstGeom prst="rect">
            <a:avLst/>
          </a:prstGeom>
        </p:spPr>
        <p:txBody>
          <a:bodyPr lIns="91439" rIns="91439">
            <a:noAutofit/>
          </a:bodyPr>
          <a:lstStyle/>
          <a:p>
            <a:pPr lvl="0"/>
            <a:endParaRPr noProof="0">
              <a:sym typeface="Calibri"/>
            </a:endParaRPr>
          </a:p>
        </p:txBody>
      </p:sp>
      <p:sp>
        <p:nvSpPr>
          <p:cNvPr id="86" name="Nivel de texto 1…"/>
          <p:cNvSpPr txBox="1">
            <a:spLocks noGrp="1"/>
          </p:cNvSpPr>
          <p:nvPr>
            <p:ph type="body" sz="quarter" idx="1"/>
          </p:nvPr>
        </p:nvSpPr>
        <p:spPr>
          <a:xfrm>
            <a:off x="629841" y="2057400"/>
            <a:ext cx="2949178"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5" name="Número de diapositiva"/>
          <p:cNvSpPr txBox="1">
            <a:spLocks noGrp="1"/>
          </p:cNvSpPr>
          <p:nvPr>
            <p:ph type="sldNum" sz="quarter" idx="14"/>
          </p:nvPr>
        </p:nvSpPr>
        <p:spPr>
          <a:ln/>
        </p:spPr>
        <p:txBody>
          <a:bodyPr/>
          <a:lstStyle>
            <a:lvl1pPr>
              <a:defRPr/>
            </a:lvl1pPr>
          </a:lstStyle>
          <a:p>
            <a:fld id="{B23C16C0-EE27-4B41-8453-F9051FB9473D}" type="slidenum">
              <a:rPr lang="es-ES" altLang="es-ES"/>
              <a:pPr/>
              <a:t>‹Nº›</a:t>
            </a:fld>
            <a:endParaRPr lang="es-ES" altLang="es-ES"/>
          </a:p>
        </p:txBody>
      </p:sp>
    </p:spTree>
    <p:extLst>
      <p:ext uri="{BB962C8B-B14F-4D97-AF65-F5344CB8AC3E}">
        <p14:creationId xmlns:p14="http://schemas.microsoft.com/office/powerpoint/2010/main" val="235478510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94" name="Texto del título"/>
          <p:cNvSpPr txBox="1">
            <a:spLocks noGrp="1"/>
          </p:cNvSpPr>
          <p:nvPr>
            <p:ph type="title"/>
          </p:nvPr>
        </p:nvSpPr>
        <p:spPr>
          <a:prstGeom prst="rect">
            <a:avLst/>
          </a:prstGeom>
        </p:spPr>
        <p:txBody>
          <a:bodyPr/>
          <a:lstStyle/>
          <a:p>
            <a:r>
              <a:t>Texto del título</a:t>
            </a:r>
          </a:p>
        </p:txBody>
      </p:sp>
      <p:sp>
        <p:nvSpPr>
          <p:cNvPr id="95"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10"/>
          </p:nvPr>
        </p:nvSpPr>
        <p:spPr>
          <a:ln/>
        </p:spPr>
        <p:txBody>
          <a:bodyPr/>
          <a:lstStyle>
            <a:lvl1pPr>
              <a:defRPr/>
            </a:lvl1pPr>
          </a:lstStyle>
          <a:p>
            <a:fld id="{11265C19-68D6-42FD-A737-1830DEEF47E3}" type="slidenum">
              <a:rPr lang="es-ES" altLang="es-ES"/>
              <a:pPr/>
              <a:t>‹Nº›</a:t>
            </a:fld>
            <a:endParaRPr lang="es-ES" altLang="es-ES"/>
          </a:p>
        </p:txBody>
      </p:sp>
    </p:spTree>
    <p:extLst>
      <p:ext uri="{BB962C8B-B14F-4D97-AF65-F5344CB8AC3E}">
        <p14:creationId xmlns:p14="http://schemas.microsoft.com/office/powerpoint/2010/main" val="200380650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103" name="Texto del título"/>
          <p:cNvSpPr txBox="1">
            <a:spLocks noGrp="1"/>
          </p:cNvSpPr>
          <p:nvPr>
            <p:ph type="title"/>
          </p:nvPr>
        </p:nvSpPr>
        <p:spPr>
          <a:xfrm>
            <a:off x="6543675" y="365125"/>
            <a:ext cx="1971675" cy="5811838"/>
          </a:xfrm>
          <a:prstGeom prst="rect">
            <a:avLst/>
          </a:prstGeom>
        </p:spPr>
        <p:txBody>
          <a:bodyPr/>
          <a:lstStyle/>
          <a:p>
            <a:r>
              <a:t>Texto del título</a:t>
            </a:r>
          </a:p>
        </p:txBody>
      </p:sp>
      <p:sp>
        <p:nvSpPr>
          <p:cNvPr id="104" name="Nivel de texto 1…"/>
          <p:cNvSpPr txBox="1">
            <a:spLocks noGrp="1"/>
          </p:cNvSpPr>
          <p:nvPr>
            <p:ph type="body" idx="1"/>
          </p:nvPr>
        </p:nvSpPr>
        <p:spPr>
          <a:xfrm>
            <a:off x="628650" y="365125"/>
            <a:ext cx="5800725" cy="58118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10"/>
          </p:nvPr>
        </p:nvSpPr>
        <p:spPr>
          <a:ln/>
        </p:spPr>
        <p:txBody>
          <a:bodyPr/>
          <a:lstStyle>
            <a:lvl1pPr>
              <a:defRPr/>
            </a:lvl1pPr>
          </a:lstStyle>
          <a:p>
            <a:fld id="{EF7A4A66-B95B-49CA-9157-789E141F5375}" type="slidenum">
              <a:rPr lang="es-ES" altLang="es-ES"/>
              <a:pPr/>
              <a:t>‹Nº›</a:t>
            </a:fld>
            <a:endParaRPr lang="es-ES" altLang="es-ES"/>
          </a:p>
        </p:txBody>
      </p:sp>
    </p:spTree>
    <p:extLst>
      <p:ext uri="{BB962C8B-B14F-4D97-AF65-F5344CB8AC3E}">
        <p14:creationId xmlns:p14="http://schemas.microsoft.com/office/powerpoint/2010/main" val="367767265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exto del título"/>
          <p:cNvSpPr txBox="1">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es-ES" altLang="es-ES">
                <a:sym typeface="Calibri Light" pitchFamily="34" charset="0"/>
              </a:rPr>
              <a:t>Texto del título</a:t>
            </a:r>
          </a:p>
        </p:txBody>
      </p:sp>
      <p:sp>
        <p:nvSpPr>
          <p:cNvPr id="1027" name="Nivel de texto 1…"/>
          <p:cNvSpPr txBox="1">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es-ES" altLang="es-ES">
                <a:sym typeface="Calibri" pitchFamily="34" charset="0"/>
              </a:rPr>
              <a:t>Nivel de texto 1</a:t>
            </a:r>
          </a:p>
          <a:p>
            <a:pPr lvl="1"/>
            <a:r>
              <a:rPr lang="es-ES" altLang="es-ES">
                <a:sym typeface="Calibri" pitchFamily="34" charset="0"/>
              </a:rPr>
              <a:t>Nivel de texto 2</a:t>
            </a:r>
          </a:p>
          <a:p>
            <a:pPr lvl="2"/>
            <a:r>
              <a:rPr lang="es-ES" altLang="es-ES">
                <a:sym typeface="Calibri" pitchFamily="34" charset="0"/>
              </a:rPr>
              <a:t>Nivel de texto 3</a:t>
            </a:r>
          </a:p>
          <a:p>
            <a:pPr lvl="3"/>
            <a:r>
              <a:rPr lang="es-ES" altLang="es-ES">
                <a:sym typeface="Calibri" pitchFamily="34" charset="0"/>
              </a:rPr>
              <a:t>Nivel de texto 4</a:t>
            </a:r>
          </a:p>
          <a:p>
            <a:pPr lvl="4"/>
            <a:r>
              <a:rPr lang="es-ES" altLang="es-ES">
                <a:sym typeface="Calibri" pitchFamily="34" charset="0"/>
              </a:rPr>
              <a:t>Nivel de texto 5</a:t>
            </a:r>
          </a:p>
        </p:txBody>
      </p:sp>
      <p:sp>
        <p:nvSpPr>
          <p:cNvPr id="1028" name="Número de diapositiva"/>
          <p:cNvSpPr txBox="1">
            <a:spLocks noGrp="1"/>
          </p:cNvSpPr>
          <p:nvPr>
            <p:ph type="sldNum" sz="quarter" idx="2"/>
          </p:nvPr>
        </p:nvSpPr>
        <p:spPr bwMode="auto">
          <a:xfrm>
            <a:off x="8154988" y="6402388"/>
            <a:ext cx="3603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45719" tIns="45720" rIns="45719" bIns="45720" numCol="1" anchor="ctr" anchorCtr="0" compatLnSpc="1">
            <a:prstTxWarp prst="textNoShape">
              <a:avLst/>
            </a:prstTxWarp>
            <a:spAutoFit/>
          </a:bodyPr>
          <a:lstStyle>
            <a:lvl1pPr algn="r" hangingPunct="0">
              <a:defRPr sz="1200">
                <a:solidFill>
                  <a:srgbClr val="888888"/>
                </a:solidFill>
                <a:latin typeface="Calibri" pitchFamily="34" charset="0"/>
              </a:defRPr>
            </a:lvl1pPr>
          </a:lstStyle>
          <a:p>
            <a:fld id="{BE5FE88C-0657-486E-B44D-E3F1F708BDE4}" type="slidenum">
              <a:rPr lang="es-ES" altLang="es-ES"/>
              <a:pPr/>
              <a:t>‹Nº›</a:t>
            </a:fld>
            <a:endParaRPr lang="es-ES" altLang="es-ES"/>
          </a:p>
        </p:txBody>
      </p:sp>
    </p:spTree>
  </p:cSld>
  <p:clrMap bg1="lt1" tx1="dk1" bg2="lt2" tx2="dk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72" r:id="rId5"/>
    <p:sldLayoutId id="2147483668" r:id="rId6"/>
    <p:sldLayoutId id="2147483669" r:id="rId7"/>
    <p:sldLayoutId id="2147483670" r:id="rId8"/>
    <p:sldLayoutId id="2147483671" r:id="rId9"/>
    <p:sldLayoutId id="2147483673" r:id="rId10"/>
  </p:sldLayoutIdLst>
  <p:transition spd="med"/>
  <p:txStyles>
    <p:titleStyle>
      <a:lvl1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itchFamily="34" charset="0"/>
        </a:defRPr>
      </a:lvl1pPr>
      <a:lvl2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itchFamily="34" charset="0"/>
        </a:defRPr>
      </a:lvl2pPr>
      <a:lvl3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itchFamily="34" charset="0"/>
        </a:defRPr>
      </a:lvl3pPr>
      <a:lvl4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itchFamily="34" charset="0"/>
        </a:defRPr>
      </a:lvl4pPr>
      <a:lvl5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itchFamily="34" charset="0"/>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indent="-228600" algn="l" rtl="0" eaLnBrk="0" fontAlgn="base" hangingPunct="0">
        <a:lnSpc>
          <a:spcPct val="90000"/>
        </a:lnSpc>
        <a:spcBef>
          <a:spcPts val="1000"/>
        </a:spcBef>
        <a:spcAft>
          <a:spcPct val="0"/>
        </a:spcAft>
        <a:buSzPct val="100000"/>
        <a:buFont typeface="Arial" charset="0"/>
        <a:buChar char="•"/>
        <a:defRPr sz="2800">
          <a:solidFill>
            <a:srgbClr val="000000"/>
          </a:solidFill>
          <a:latin typeface="+mn-lt"/>
          <a:ea typeface="+mn-ea"/>
          <a:cs typeface="+mn-cs"/>
          <a:sym typeface="Calibri" pitchFamily="34" charset="0"/>
        </a:defRPr>
      </a:lvl1pPr>
      <a:lvl2pPr marL="723900" indent="-266700" algn="l" rtl="0" eaLnBrk="0" fontAlgn="base" hangingPunct="0">
        <a:lnSpc>
          <a:spcPct val="90000"/>
        </a:lnSpc>
        <a:spcBef>
          <a:spcPts val="1000"/>
        </a:spcBef>
        <a:spcAft>
          <a:spcPct val="0"/>
        </a:spcAft>
        <a:buSzPct val="100000"/>
        <a:buFont typeface="Arial" charset="0"/>
        <a:buChar char="•"/>
        <a:defRPr sz="2800">
          <a:solidFill>
            <a:srgbClr val="000000"/>
          </a:solidFill>
          <a:latin typeface="+mn-lt"/>
          <a:ea typeface="+mn-ea"/>
          <a:cs typeface="+mn-cs"/>
          <a:sym typeface="Calibri" pitchFamily="34" charset="0"/>
        </a:defRPr>
      </a:lvl2pPr>
      <a:lvl3pPr marL="1233488" indent="-319088" algn="l" rtl="0" eaLnBrk="0" fontAlgn="base" hangingPunct="0">
        <a:lnSpc>
          <a:spcPct val="90000"/>
        </a:lnSpc>
        <a:spcBef>
          <a:spcPts val="1000"/>
        </a:spcBef>
        <a:spcAft>
          <a:spcPct val="0"/>
        </a:spcAft>
        <a:buSzPct val="100000"/>
        <a:buFont typeface="Arial" charset="0"/>
        <a:buChar char="•"/>
        <a:defRPr sz="2800">
          <a:solidFill>
            <a:srgbClr val="000000"/>
          </a:solidFill>
          <a:latin typeface="+mn-lt"/>
          <a:ea typeface="+mn-ea"/>
          <a:cs typeface="+mn-cs"/>
          <a:sym typeface="Calibri" pitchFamily="34" charset="0"/>
        </a:defRPr>
      </a:lvl3pPr>
      <a:lvl4pPr marL="1727200" indent="-355600" algn="l" rtl="0" eaLnBrk="0" fontAlgn="base" hangingPunct="0">
        <a:lnSpc>
          <a:spcPct val="90000"/>
        </a:lnSpc>
        <a:spcBef>
          <a:spcPts val="1000"/>
        </a:spcBef>
        <a:spcAft>
          <a:spcPct val="0"/>
        </a:spcAft>
        <a:buSzPct val="100000"/>
        <a:buFont typeface="Arial" charset="0"/>
        <a:buChar char="•"/>
        <a:defRPr sz="2800">
          <a:solidFill>
            <a:srgbClr val="000000"/>
          </a:solidFill>
          <a:latin typeface="+mn-lt"/>
          <a:ea typeface="+mn-ea"/>
          <a:cs typeface="+mn-cs"/>
          <a:sym typeface="Calibri" pitchFamily="34" charset="0"/>
        </a:defRPr>
      </a:lvl4pPr>
      <a:lvl5pPr marL="2184400" indent="-355600" algn="l" rtl="0" eaLnBrk="0" fontAlgn="base" hangingPunct="0">
        <a:lnSpc>
          <a:spcPct val="90000"/>
        </a:lnSpc>
        <a:spcBef>
          <a:spcPts val="1000"/>
        </a:spcBef>
        <a:spcAft>
          <a:spcPct val="0"/>
        </a:spcAft>
        <a:buSzPct val="100000"/>
        <a:buFont typeface="Arial" charset="0"/>
        <a:buChar char="•"/>
        <a:defRPr sz="2800">
          <a:solidFill>
            <a:srgbClr val="000000"/>
          </a:solidFill>
          <a:latin typeface="+mn-lt"/>
          <a:ea typeface="+mn-ea"/>
          <a:cs typeface="+mn-cs"/>
          <a:sym typeface="Calibri" pitchFamily="34" charset="0"/>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diagramDrawing" Target="../diagrams/drawing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Colors" Target="../diagrams/colors8.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7.xml"/><Relationship Id="rId11" Type="http://schemas.openxmlformats.org/officeDocument/2006/relationships/diagramQuickStyle" Target="../diagrams/quickStyle8.xml"/><Relationship Id="rId5" Type="http://schemas.openxmlformats.org/officeDocument/2006/relationships/diagramQuickStyle" Target="../diagrams/quickStyle7.xml"/><Relationship Id="rId10" Type="http://schemas.openxmlformats.org/officeDocument/2006/relationships/diagramLayout" Target="../diagrams/layout8.xml"/><Relationship Id="rId4" Type="http://schemas.openxmlformats.org/officeDocument/2006/relationships/diagramLayout" Target="../diagrams/layout7.xml"/><Relationship Id="rId9"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5.jpeg"/><Relationship Id="rId7" Type="http://schemas.openxmlformats.org/officeDocument/2006/relationships/diagramColors" Target="../diagrams/colors9.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png"/><Relationship Id="rId7" Type="http://schemas.openxmlformats.org/officeDocument/2006/relationships/diagramColors" Target="../diagrams/colors1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png"/><Relationship Id="rId7" Type="http://schemas.openxmlformats.org/officeDocument/2006/relationships/diagramColors" Target="../diagrams/colors15.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3.png"/><Relationship Id="rId7" Type="http://schemas.openxmlformats.org/officeDocument/2006/relationships/diagramColors" Target="../diagrams/colors16.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uadroTexto 3"/>
          <p:cNvSpPr txBox="1">
            <a:spLocks noChangeArrowheads="1"/>
          </p:cNvSpPr>
          <p:nvPr/>
        </p:nvSpPr>
        <p:spPr bwMode="auto">
          <a:xfrm>
            <a:off x="6359857" y="5645150"/>
            <a:ext cx="252483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lvl1pPr eaLnBrk="0" hangingPunct="0">
              <a:lnSpc>
                <a:spcPct val="90000"/>
              </a:lnSpc>
              <a:spcBef>
                <a:spcPts val="1000"/>
              </a:spcBef>
              <a:buSzPct val="100000"/>
              <a:buFont typeface="Arial" charset="0"/>
              <a:buChar char="•"/>
              <a:defRPr sz="2800">
                <a:solidFill>
                  <a:srgbClr val="000000"/>
                </a:solidFill>
                <a:latin typeface="Calibri" pitchFamily="34" charset="0"/>
                <a:cs typeface="Calibri" pitchFamily="34" charset="0"/>
                <a:sym typeface="Calibri" pitchFamily="34" charset="0"/>
              </a:defRPr>
            </a:lvl1pPr>
            <a:lvl2pPr marL="742950" indent="-285750" eaLnBrk="0" hangingPunct="0">
              <a:lnSpc>
                <a:spcPct val="90000"/>
              </a:lnSpc>
              <a:spcBef>
                <a:spcPts val="1000"/>
              </a:spcBef>
              <a:buSzPct val="100000"/>
              <a:buFont typeface="Arial" charset="0"/>
              <a:buChar char="•"/>
              <a:defRPr sz="2800">
                <a:solidFill>
                  <a:srgbClr val="000000"/>
                </a:solidFill>
                <a:latin typeface="Calibri" pitchFamily="34" charset="0"/>
                <a:cs typeface="Calibri" pitchFamily="34" charset="0"/>
                <a:sym typeface="Calibri" pitchFamily="34" charset="0"/>
              </a:defRPr>
            </a:lvl2pPr>
            <a:lvl3pPr marL="1143000" indent="-228600" eaLnBrk="0" hangingPunct="0">
              <a:lnSpc>
                <a:spcPct val="90000"/>
              </a:lnSpc>
              <a:spcBef>
                <a:spcPts val="1000"/>
              </a:spcBef>
              <a:buSzPct val="100000"/>
              <a:buFont typeface="Arial" charset="0"/>
              <a:buChar char="•"/>
              <a:defRPr sz="2800">
                <a:solidFill>
                  <a:srgbClr val="000000"/>
                </a:solidFill>
                <a:latin typeface="Calibri" pitchFamily="34" charset="0"/>
                <a:cs typeface="Calibri" pitchFamily="34" charset="0"/>
                <a:sym typeface="Calibri" pitchFamily="34" charset="0"/>
              </a:defRPr>
            </a:lvl3pPr>
            <a:lvl4pPr marL="1600200" indent="-228600" eaLnBrk="0" hangingPunct="0">
              <a:lnSpc>
                <a:spcPct val="90000"/>
              </a:lnSpc>
              <a:spcBef>
                <a:spcPts val="1000"/>
              </a:spcBef>
              <a:buSzPct val="100000"/>
              <a:buFont typeface="Arial" charset="0"/>
              <a:buChar char="•"/>
              <a:defRPr sz="2800">
                <a:solidFill>
                  <a:srgbClr val="000000"/>
                </a:solidFill>
                <a:latin typeface="Calibri" pitchFamily="34" charset="0"/>
                <a:cs typeface="Calibri" pitchFamily="34" charset="0"/>
                <a:sym typeface="Calibri" pitchFamily="34" charset="0"/>
              </a:defRPr>
            </a:lvl4pPr>
            <a:lvl5pPr marL="2057400" indent="-228600" eaLnBrk="0" hangingPunct="0">
              <a:lnSpc>
                <a:spcPct val="90000"/>
              </a:lnSpc>
              <a:spcBef>
                <a:spcPts val="1000"/>
              </a:spcBef>
              <a:buSzPct val="100000"/>
              <a:buFont typeface="Arial" charset="0"/>
              <a:buChar char="•"/>
              <a:defRPr sz="2800">
                <a:solidFill>
                  <a:srgbClr val="000000"/>
                </a:solidFill>
                <a:latin typeface="Calibri" pitchFamily="34" charset="0"/>
                <a:cs typeface="Calibri" pitchFamily="34" charset="0"/>
                <a:sym typeface="Calibri" pitchFamily="34" charset="0"/>
              </a:defRPr>
            </a:lvl5pPr>
            <a:lvl6pPr marL="2514600" indent="-228600" defTabSz="457200" eaLnBrk="0" fontAlgn="base" hangingPunct="0">
              <a:lnSpc>
                <a:spcPct val="90000"/>
              </a:lnSpc>
              <a:spcBef>
                <a:spcPts val="1000"/>
              </a:spcBef>
              <a:spcAft>
                <a:spcPct val="0"/>
              </a:spcAft>
              <a:buSzPct val="100000"/>
              <a:buFont typeface="Arial" charset="0"/>
              <a:buChar char="•"/>
              <a:defRPr sz="2800">
                <a:solidFill>
                  <a:srgbClr val="000000"/>
                </a:solidFill>
                <a:latin typeface="Calibri" pitchFamily="34" charset="0"/>
                <a:cs typeface="Calibri" pitchFamily="34" charset="0"/>
                <a:sym typeface="Calibri" pitchFamily="34" charset="0"/>
              </a:defRPr>
            </a:lvl6pPr>
            <a:lvl7pPr marL="2971800" indent="-228600" defTabSz="457200" eaLnBrk="0" fontAlgn="base" hangingPunct="0">
              <a:lnSpc>
                <a:spcPct val="90000"/>
              </a:lnSpc>
              <a:spcBef>
                <a:spcPts val="1000"/>
              </a:spcBef>
              <a:spcAft>
                <a:spcPct val="0"/>
              </a:spcAft>
              <a:buSzPct val="100000"/>
              <a:buFont typeface="Arial" charset="0"/>
              <a:buChar char="•"/>
              <a:defRPr sz="2800">
                <a:solidFill>
                  <a:srgbClr val="000000"/>
                </a:solidFill>
                <a:latin typeface="Calibri" pitchFamily="34" charset="0"/>
                <a:cs typeface="Calibri" pitchFamily="34" charset="0"/>
                <a:sym typeface="Calibri" pitchFamily="34" charset="0"/>
              </a:defRPr>
            </a:lvl7pPr>
            <a:lvl8pPr marL="3429000" indent="-228600" defTabSz="457200" eaLnBrk="0" fontAlgn="base" hangingPunct="0">
              <a:lnSpc>
                <a:spcPct val="90000"/>
              </a:lnSpc>
              <a:spcBef>
                <a:spcPts val="1000"/>
              </a:spcBef>
              <a:spcAft>
                <a:spcPct val="0"/>
              </a:spcAft>
              <a:buSzPct val="100000"/>
              <a:buFont typeface="Arial" charset="0"/>
              <a:buChar char="•"/>
              <a:defRPr sz="2800">
                <a:solidFill>
                  <a:srgbClr val="000000"/>
                </a:solidFill>
                <a:latin typeface="Calibri" pitchFamily="34" charset="0"/>
                <a:cs typeface="Calibri" pitchFamily="34" charset="0"/>
                <a:sym typeface="Calibri" pitchFamily="34" charset="0"/>
              </a:defRPr>
            </a:lvl8pPr>
            <a:lvl9pPr marL="3886200" indent="-228600" defTabSz="457200" eaLnBrk="0" fontAlgn="base" hangingPunct="0">
              <a:lnSpc>
                <a:spcPct val="90000"/>
              </a:lnSpc>
              <a:spcBef>
                <a:spcPts val="1000"/>
              </a:spcBef>
              <a:spcAft>
                <a:spcPct val="0"/>
              </a:spcAft>
              <a:buSzPct val="100000"/>
              <a:buFont typeface="Arial" charset="0"/>
              <a:buChar char="•"/>
              <a:defRPr sz="2800">
                <a:solidFill>
                  <a:srgbClr val="000000"/>
                </a:solidFill>
                <a:latin typeface="Calibri" pitchFamily="34" charset="0"/>
                <a:cs typeface="Calibri" pitchFamily="34" charset="0"/>
                <a:sym typeface="Calibri" pitchFamily="34" charset="0"/>
              </a:defRPr>
            </a:lvl9pPr>
          </a:lstStyle>
          <a:p>
            <a:pPr algn="ctr" eaLnBrk="1">
              <a:lnSpc>
                <a:spcPct val="100000"/>
              </a:lnSpc>
              <a:spcBef>
                <a:spcPct val="0"/>
              </a:spcBef>
              <a:buSzTx/>
              <a:buFontTx/>
              <a:buNone/>
            </a:pPr>
            <a:r>
              <a:rPr lang="es-ES" altLang="es-ES" sz="2000" b="1" dirty="0" smtClean="0">
                <a:solidFill>
                  <a:srgbClr val="FF0000"/>
                </a:solidFill>
                <a:latin typeface="Arial" charset="0"/>
                <a:cs typeface="Arial" charset="0"/>
                <a:sym typeface="Arial" charset="0"/>
              </a:rPr>
              <a:t>Enero 2018</a:t>
            </a:r>
            <a:endParaRPr lang="es-ES" altLang="es-ES" sz="2000" b="1" dirty="0">
              <a:solidFill>
                <a:srgbClr val="FF0000"/>
              </a:solidFill>
              <a:latin typeface="Arial" charset="0"/>
              <a:cs typeface="Arial" charset="0"/>
              <a:sym typeface="Arial" charset="0"/>
            </a:endParaRPr>
          </a:p>
        </p:txBody>
      </p:sp>
      <p:sp>
        <p:nvSpPr>
          <p:cNvPr id="4" name="Rectángulo redondeado 9"/>
          <p:cNvSpPr/>
          <p:nvPr/>
        </p:nvSpPr>
        <p:spPr>
          <a:xfrm>
            <a:off x="2059583" y="2008063"/>
            <a:ext cx="5155409" cy="233846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rgbClr val="002060"/>
                </a:solidFill>
              </a:rPr>
              <a:t>PLAN DE RETRIBUCIÓN A LA MEJORA DE LA CALIDAD EN LA PRESTACIÓN DEL SERVICIO DE TRANSPORTE PÚBLICO DE PASAJEROS DEL DMQ</a:t>
            </a:r>
            <a:endParaRPr lang="es-EC" sz="2400" dirty="0">
              <a:solidFill>
                <a:srgbClr val="002060"/>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p:cNvGraphicFramePr/>
          <p:nvPr>
            <p:extLst>
              <p:ext uri="{D42A27DB-BD31-4B8C-83A1-F6EECF244321}">
                <p14:modId xmlns:p14="http://schemas.microsoft.com/office/powerpoint/2010/main" val="1766467756"/>
              </p:ext>
            </p:extLst>
          </p:nvPr>
        </p:nvGraphicFramePr>
        <p:xfrm>
          <a:off x="617184" y="893809"/>
          <a:ext cx="8021849" cy="2176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redondeado 5"/>
          <p:cNvSpPr/>
          <p:nvPr/>
        </p:nvSpPr>
        <p:spPr>
          <a:xfrm>
            <a:off x="955343" y="176530"/>
            <a:ext cx="7383439"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smtClean="0">
                <a:solidFill>
                  <a:srgbClr val="002060"/>
                </a:solidFill>
              </a:rPr>
              <a:t>FORMA DE FISCALIZACIÓN EN DESPACHO</a:t>
            </a:r>
            <a:endParaRPr lang="es-EC" sz="2000" b="1" dirty="0">
              <a:solidFill>
                <a:srgbClr val="002060"/>
              </a:solidFill>
            </a:endParaRPr>
          </a:p>
        </p:txBody>
      </p:sp>
      <p:graphicFrame>
        <p:nvGraphicFramePr>
          <p:cNvPr id="5" name="Diagrama 4"/>
          <p:cNvGraphicFramePr/>
          <p:nvPr>
            <p:extLst>
              <p:ext uri="{D42A27DB-BD31-4B8C-83A1-F6EECF244321}">
                <p14:modId xmlns:p14="http://schemas.microsoft.com/office/powerpoint/2010/main" val="1632672523"/>
              </p:ext>
            </p:extLst>
          </p:nvPr>
        </p:nvGraphicFramePr>
        <p:xfrm>
          <a:off x="617184" y="3862001"/>
          <a:ext cx="8021849" cy="255244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Rectángulo redondeado 6"/>
          <p:cNvSpPr/>
          <p:nvPr/>
        </p:nvSpPr>
        <p:spPr>
          <a:xfrm>
            <a:off x="955343" y="3235588"/>
            <a:ext cx="7383439" cy="47660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smtClean="0">
                <a:solidFill>
                  <a:srgbClr val="002060"/>
                </a:solidFill>
              </a:rPr>
              <a:t>FORMA DE FISCALIZACIÓN EN RUTA</a:t>
            </a:r>
            <a:endParaRPr lang="es-EC" sz="2000" b="1" dirty="0">
              <a:solidFill>
                <a:srgbClr val="002060"/>
              </a:solidFill>
            </a:endParaRPr>
          </a:p>
        </p:txBody>
      </p:sp>
    </p:spTree>
    <p:extLst>
      <p:ext uri="{BB962C8B-B14F-4D97-AF65-F5344CB8AC3E}">
        <p14:creationId xmlns:p14="http://schemas.microsoft.com/office/powerpoint/2010/main" val="229499103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ángulo redondeado 7"/>
          <p:cNvSpPr/>
          <p:nvPr/>
        </p:nvSpPr>
        <p:spPr>
          <a:xfrm>
            <a:off x="1601860" y="908720"/>
            <a:ext cx="6048673" cy="8607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fontAlgn="ctr"/>
            <a:r>
              <a:rPr lang="es-EC" sz="2000" b="1" dirty="0">
                <a:solidFill>
                  <a:srgbClr val="002060"/>
                </a:solidFill>
              </a:rPr>
              <a:t>PROMEDIO DE FLOTA DE TRANSPORTE </a:t>
            </a:r>
            <a:r>
              <a:rPr lang="es-EC" sz="2000" b="1" dirty="0" smtClean="0">
                <a:solidFill>
                  <a:srgbClr val="002060"/>
                </a:solidFill>
              </a:rPr>
              <a:t>PÚBLICO </a:t>
            </a:r>
            <a:r>
              <a:rPr lang="es-EC" sz="2000" b="1" dirty="0">
                <a:solidFill>
                  <a:srgbClr val="002060"/>
                </a:solidFill>
              </a:rPr>
              <a:t>INTRACANTONAL </a:t>
            </a:r>
            <a:r>
              <a:rPr lang="es-EC" sz="2000" b="1" dirty="0" smtClean="0">
                <a:solidFill>
                  <a:srgbClr val="002060"/>
                </a:solidFill>
              </a:rPr>
              <a:t>FISCALIZADA CADA AÑO</a:t>
            </a:r>
            <a:endParaRPr lang="es-EC" sz="2000" b="1" dirty="0">
              <a:solidFill>
                <a:srgbClr val="002060"/>
              </a:solidFill>
              <a:latin typeface="Calibri" panose="020F0502020204030204" pitchFamily="34" charset="0"/>
            </a:endParaRPr>
          </a:p>
        </p:txBody>
      </p:sp>
      <p:pic>
        <p:nvPicPr>
          <p:cNvPr id="3075" name="Picture 3" descr="IMG-20171108-WA0027"/>
          <p:cNvPicPr>
            <a:picLocks noChangeAspect="1" noChangeArrowheads="1"/>
          </p:cNvPicPr>
          <p:nvPr/>
        </p:nvPicPr>
        <p:blipFill>
          <a:blip r:embed="rId3" cstate="print">
            <a:extLst>
              <a:ext uri="{28A0092B-C50C-407E-A947-70E740481C1C}">
                <a14:useLocalDpi xmlns:a14="http://schemas.microsoft.com/office/drawing/2010/main" val="0"/>
              </a:ext>
            </a:extLst>
          </a:blip>
          <a:srcRect l="15636" b="14783"/>
          <a:stretch>
            <a:fillRect/>
          </a:stretch>
        </p:blipFill>
        <p:spPr bwMode="auto">
          <a:xfrm>
            <a:off x="3225945" y="3898438"/>
            <a:ext cx="3024336" cy="21485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1283182111"/>
              </p:ext>
            </p:extLst>
          </p:nvPr>
        </p:nvGraphicFramePr>
        <p:xfrm>
          <a:off x="259794" y="1187354"/>
          <a:ext cx="8640962" cy="37853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0881639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a 4"/>
          <p:cNvGraphicFramePr>
            <a:graphicFrameLocks noGrp="1"/>
          </p:cNvGraphicFramePr>
          <p:nvPr>
            <p:extLst>
              <p:ext uri="{D42A27DB-BD31-4B8C-83A1-F6EECF244321}">
                <p14:modId xmlns:p14="http://schemas.microsoft.com/office/powerpoint/2010/main" val="65995810"/>
              </p:ext>
            </p:extLst>
          </p:nvPr>
        </p:nvGraphicFramePr>
        <p:xfrm>
          <a:off x="151783" y="655093"/>
          <a:ext cx="8856987" cy="6006988"/>
        </p:xfrm>
        <a:graphic>
          <a:graphicData uri="http://schemas.openxmlformats.org/drawingml/2006/table">
            <a:tbl>
              <a:tblPr>
                <a:tableStyleId>{BC89EF96-8CEA-46FF-86C4-4CE0E7609802}</a:tableStyleId>
              </a:tblPr>
              <a:tblGrid>
                <a:gridCol w="1826271"/>
                <a:gridCol w="1536896"/>
                <a:gridCol w="1071755"/>
                <a:gridCol w="1209431"/>
                <a:gridCol w="1224136"/>
                <a:gridCol w="1988498"/>
              </a:tblGrid>
              <a:tr h="209953">
                <a:tc rowSpan="2">
                  <a:txBody>
                    <a:bodyPr/>
                    <a:lstStyle/>
                    <a:p>
                      <a:pPr algn="ctr" fontAlgn="ctr"/>
                      <a:r>
                        <a:rPr lang="es-EC" sz="1200" b="1" u="none" strike="noStrike" dirty="0">
                          <a:solidFill>
                            <a:schemeClr val="bg1"/>
                          </a:solidFill>
                          <a:effectLst/>
                        </a:rPr>
                        <a:t>TRIMESTRE O  CUATRIMESTRE</a:t>
                      </a:r>
                      <a:endParaRPr lang="es-EC" sz="1200" b="1" i="1" u="none" strike="noStrike" dirty="0">
                        <a:solidFill>
                          <a:schemeClr val="bg1"/>
                        </a:solidFill>
                        <a:effectLst/>
                        <a:latin typeface="Arial" panose="020B0604020202020204" pitchFamily="34" charset="0"/>
                      </a:endParaRPr>
                    </a:p>
                  </a:txBody>
                  <a:tcPr marL="0" marR="0" marT="0" marB="0" anchor="ctr">
                    <a:solidFill>
                      <a:schemeClr val="accent1"/>
                    </a:solidFill>
                  </a:tcPr>
                </a:tc>
                <a:tc rowSpan="2">
                  <a:txBody>
                    <a:bodyPr/>
                    <a:lstStyle/>
                    <a:p>
                      <a:pPr algn="ctr" fontAlgn="ctr"/>
                      <a:r>
                        <a:rPr lang="es-EC" sz="1200" b="1" u="none" strike="noStrike" dirty="0">
                          <a:solidFill>
                            <a:schemeClr val="bg1"/>
                          </a:solidFill>
                          <a:effectLst/>
                        </a:rPr>
                        <a:t>MES Y AÑO</a:t>
                      </a:r>
                      <a:endParaRPr lang="es-EC" sz="1200" b="1" i="1" u="none" strike="noStrike" dirty="0">
                        <a:solidFill>
                          <a:schemeClr val="bg1"/>
                        </a:solidFill>
                        <a:effectLst/>
                        <a:latin typeface="Arial" panose="020B0604020202020204" pitchFamily="34" charset="0"/>
                      </a:endParaRPr>
                    </a:p>
                  </a:txBody>
                  <a:tcPr marL="0" marR="0" marT="0" marB="0" anchor="ctr">
                    <a:solidFill>
                      <a:schemeClr val="accent1"/>
                    </a:solidFill>
                  </a:tcPr>
                </a:tc>
                <a:tc gridSpan="3">
                  <a:txBody>
                    <a:bodyPr/>
                    <a:lstStyle/>
                    <a:p>
                      <a:pPr algn="ctr" fontAlgn="b"/>
                      <a:r>
                        <a:rPr lang="es-EC" sz="1400" b="1" u="none" strike="noStrike" dirty="0">
                          <a:solidFill>
                            <a:schemeClr val="bg1"/>
                          </a:solidFill>
                          <a:effectLst/>
                        </a:rPr>
                        <a:t>NÚMERO DE UNIDADES</a:t>
                      </a:r>
                      <a:endParaRPr lang="es-EC" sz="1400" b="1" i="1" u="none" strike="noStrike" dirty="0">
                        <a:solidFill>
                          <a:schemeClr val="bg1"/>
                        </a:solidFill>
                        <a:effectLst/>
                        <a:latin typeface="Arial" panose="020B0604020202020204" pitchFamily="34" charset="0"/>
                      </a:endParaRPr>
                    </a:p>
                  </a:txBody>
                  <a:tcPr marL="0" marR="0" marT="0" marB="0" anchor="ctr">
                    <a:solidFill>
                      <a:schemeClr val="accent1"/>
                    </a:solidFill>
                  </a:tcPr>
                </a:tc>
                <a:tc hMerge="1">
                  <a:txBody>
                    <a:bodyPr/>
                    <a:lstStyle/>
                    <a:p>
                      <a:endParaRPr lang="es-EC"/>
                    </a:p>
                  </a:txBody>
                  <a:tcPr/>
                </a:tc>
                <a:tc hMerge="1">
                  <a:txBody>
                    <a:bodyPr/>
                    <a:lstStyle/>
                    <a:p>
                      <a:endParaRPr lang="es-EC"/>
                    </a:p>
                  </a:txBody>
                  <a:tcPr/>
                </a:tc>
                <a:tc rowSpan="2">
                  <a:txBody>
                    <a:bodyPr/>
                    <a:lstStyle/>
                    <a:p>
                      <a:pPr algn="ctr" fontAlgn="ctr"/>
                      <a:r>
                        <a:rPr lang="es-EC" sz="1200" b="1" u="none" strike="noStrike">
                          <a:solidFill>
                            <a:schemeClr val="bg1"/>
                          </a:solidFill>
                          <a:effectLst/>
                        </a:rPr>
                        <a:t>VALORES ACREDITADOS TRIMESTRALMENTE EN USD</a:t>
                      </a:r>
                      <a:endParaRPr lang="es-EC" sz="1200" b="1" i="1" u="none" strike="noStrike">
                        <a:solidFill>
                          <a:schemeClr val="bg1"/>
                        </a:solidFill>
                        <a:effectLst/>
                        <a:latin typeface="Arial" panose="020B0604020202020204" pitchFamily="34" charset="0"/>
                      </a:endParaRPr>
                    </a:p>
                  </a:txBody>
                  <a:tcPr marL="0" marR="0" marT="0" marB="0" anchor="ctr">
                    <a:solidFill>
                      <a:schemeClr val="accent1"/>
                    </a:solidFill>
                  </a:tcPr>
                </a:tc>
              </a:tr>
              <a:tr h="422858">
                <a:tc vMerge="1">
                  <a:txBody>
                    <a:bodyPr/>
                    <a:lstStyle/>
                    <a:p>
                      <a:endParaRPr lang="es-EC"/>
                    </a:p>
                  </a:txBody>
                  <a:tcPr/>
                </a:tc>
                <a:tc vMerge="1">
                  <a:txBody>
                    <a:bodyPr/>
                    <a:lstStyle/>
                    <a:p>
                      <a:endParaRPr lang="es-EC"/>
                    </a:p>
                  </a:txBody>
                  <a:tcPr/>
                </a:tc>
                <a:tc>
                  <a:txBody>
                    <a:bodyPr/>
                    <a:lstStyle/>
                    <a:p>
                      <a:pPr algn="ctr" fontAlgn="ctr"/>
                      <a:r>
                        <a:rPr lang="es-EC" sz="1050" b="1" u="none" strike="noStrike" dirty="0">
                          <a:solidFill>
                            <a:schemeClr val="bg1"/>
                          </a:solidFill>
                          <a:effectLst/>
                        </a:rPr>
                        <a:t>FLOTA</a:t>
                      </a:r>
                      <a:endParaRPr lang="es-EC" sz="1050" b="1" i="1" u="none" strike="noStrike"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es-EC" sz="1050" b="1" u="none" strike="noStrike" dirty="0">
                          <a:solidFill>
                            <a:schemeClr val="bg1"/>
                          </a:solidFill>
                          <a:effectLst/>
                        </a:rPr>
                        <a:t> ACREDITADAS MENSUALMENTE</a:t>
                      </a:r>
                      <a:endParaRPr lang="es-EC" sz="1050" b="1" i="1" u="none" strike="noStrike"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t"/>
                      <a:r>
                        <a:rPr lang="es-EC" sz="1050" b="1" u="none" strike="noStrike" dirty="0">
                          <a:solidFill>
                            <a:schemeClr val="bg1"/>
                          </a:solidFill>
                          <a:effectLst/>
                        </a:rPr>
                        <a:t> NO RECIBIERON  COMPENSACIÓN </a:t>
                      </a:r>
                      <a:endParaRPr lang="es-EC" sz="1050" b="1" i="1" u="none" strike="noStrike" dirty="0">
                        <a:solidFill>
                          <a:schemeClr val="bg1"/>
                        </a:solidFill>
                        <a:effectLst/>
                        <a:latin typeface="Arial" panose="020B0604020202020204" pitchFamily="34" charset="0"/>
                      </a:endParaRPr>
                    </a:p>
                  </a:txBody>
                  <a:tcPr marL="0" marR="0" marT="0" marB="0" anchor="ctr">
                    <a:solidFill>
                      <a:schemeClr val="accent1"/>
                    </a:solidFill>
                  </a:tcPr>
                </a:tc>
                <a:tc vMerge="1">
                  <a:txBody>
                    <a:bodyPr/>
                    <a:lstStyle/>
                    <a:p>
                      <a:endParaRPr lang="es-EC"/>
                    </a:p>
                  </a:txBody>
                  <a:tcPr/>
                </a:tc>
              </a:tr>
              <a:tr h="166836">
                <a:tc rowSpan="3">
                  <a:txBody>
                    <a:bodyPr/>
                    <a:lstStyle/>
                    <a:p>
                      <a:pPr algn="l" fontAlgn="b"/>
                      <a:r>
                        <a:rPr lang="es-EC" sz="1050" u="none" strike="noStrike" dirty="0">
                          <a:effectLst/>
                        </a:rPr>
                        <a:t> </a:t>
                      </a:r>
                      <a:endParaRPr lang="es-EC" sz="1050" b="0" i="1" u="none" strike="noStrike" dirty="0">
                        <a:solidFill>
                          <a:srgbClr val="000000"/>
                        </a:solidFill>
                        <a:effectLst/>
                        <a:latin typeface="Arial" panose="020B0604020202020204" pitchFamily="34" charset="0"/>
                      </a:endParaRPr>
                    </a:p>
                    <a:p>
                      <a:pPr algn="ctr" fontAlgn="b"/>
                      <a:r>
                        <a:rPr lang="es-EC" sz="1100" u="none" strike="noStrike" dirty="0">
                          <a:effectLst/>
                        </a:rPr>
                        <a:t>PRIMERO</a:t>
                      </a:r>
                      <a:endParaRPr lang="es-EC" sz="1100" b="1" i="1" u="none" strike="noStrike" dirty="0">
                        <a:solidFill>
                          <a:srgbClr val="000000"/>
                        </a:solidFill>
                        <a:effectLst/>
                        <a:latin typeface="Arial" panose="020B0604020202020204" pitchFamily="34" charset="0"/>
                      </a:endParaRPr>
                    </a:p>
                    <a:p>
                      <a:pPr algn="l" fontAlgn="b"/>
                      <a:r>
                        <a:rPr lang="es-EC" sz="1100" u="none" strike="noStrike" dirty="0">
                          <a:effectLst/>
                        </a:rPr>
                        <a:t> </a:t>
                      </a:r>
                      <a:endParaRPr lang="es-EC" sz="1100" b="1" i="1" u="none" strike="noStrike" dirty="0">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fontAlgn="b"/>
                      <a:r>
                        <a:rPr lang="es-EC" sz="1050" u="none" strike="noStrike">
                          <a:effectLst/>
                        </a:rPr>
                        <a:t>Marzo 2015</a:t>
                      </a:r>
                      <a:endParaRPr lang="es-EC" sz="1050" b="0" i="1"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2.284</a:t>
                      </a:r>
                    </a:p>
                  </a:txBody>
                  <a:tcPr marL="9525" marR="9525" marT="9525"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1.936</a:t>
                      </a:r>
                    </a:p>
                  </a:txBody>
                  <a:tcPr marL="9525" marR="9525" marT="9525" marB="0" anchor="ctr">
                    <a:solidFill>
                      <a:schemeClr val="bg1"/>
                    </a:solidFill>
                  </a:tcPr>
                </a:tc>
                <a:tc>
                  <a:txBody>
                    <a:bodyPr/>
                    <a:lstStyle/>
                    <a:p>
                      <a:pPr algn="ctr" rtl="0" fontAlgn="ctr"/>
                      <a:r>
                        <a:rPr lang="es-EC" sz="1050" b="0" i="0" u="none" strike="noStrike">
                          <a:solidFill>
                            <a:srgbClr val="000000"/>
                          </a:solidFill>
                          <a:effectLst/>
                          <a:latin typeface="Calibri" panose="020F0502020204030204" pitchFamily="34" charset="0"/>
                        </a:rPr>
                        <a:t>350</a:t>
                      </a:r>
                    </a:p>
                  </a:txBody>
                  <a:tcPr marL="9525" marR="9525" marT="9525" marB="0" anchor="ctr">
                    <a:solidFill>
                      <a:schemeClr val="bg1"/>
                    </a:solidFill>
                  </a:tcPr>
                </a:tc>
                <a:tc rowSpan="3">
                  <a:txBody>
                    <a:bodyPr/>
                    <a:lstStyle/>
                    <a:p>
                      <a:pPr algn="ctr" rtl="0" fontAlgn="ctr"/>
                      <a:r>
                        <a:rPr lang="es-EC" sz="1100" b="0" i="0" u="none" strike="noStrike">
                          <a:solidFill>
                            <a:srgbClr val="000000"/>
                          </a:solidFill>
                          <a:effectLst/>
                          <a:latin typeface="Calibri" panose="020F0502020204030204" pitchFamily="34" charset="0"/>
                        </a:rPr>
                        <a:t>$ 4.786.500,00 </a:t>
                      </a:r>
                    </a:p>
                  </a:txBody>
                  <a:tcPr marL="9525" marR="9525" marT="9525" marB="0" anchor="ctr">
                    <a:solidFill>
                      <a:schemeClr val="bg1"/>
                    </a:solidFill>
                  </a:tcPr>
                </a:tc>
              </a:tr>
              <a:tr h="167284">
                <a:tc vMerge="1">
                  <a:txBody>
                    <a:bodyPr/>
                    <a:lstStyle/>
                    <a:p>
                      <a:pPr algn="ctr" fontAlgn="b"/>
                      <a:endParaRPr lang="es-EC" sz="1100" b="1" i="1" u="none" strike="noStrike">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s-EC" sz="1050" u="none" strike="noStrike">
                          <a:effectLst/>
                        </a:rPr>
                        <a:t>Abril 2015</a:t>
                      </a:r>
                      <a:endParaRPr lang="es-EC" sz="1050" b="0" i="1"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2.290</a:t>
                      </a:r>
                    </a:p>
                  </a:txBody>
                  <a:tcPr marL="9525" marR="9525" marT="9525"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1.943</a:t>
                      </a:r>
                    </a:p>
                  </a:txBody>
                  <a:tcPr marL="9525" marR="9525" marT="9525" marB="0" anchor="ctr">
                    <a:solidFill>
                      <a:schemeClr val="bg1"/>
                    </a:solidFill>
                  </a:tcPr>
                </a:tc>
                <a:tc>
                  <a:txBody>
                    <a:bodyPr/>
                    <a:lstStyle/>
                    <a:p>
                      <a:pPr algn="ctr" rtl="0" fontAlgn="ctr"/>
                      <a:r>
                        <a:rPr lang="es-EC" sz="1050" b="0" i="0" u="none" strike="noStrike">
                          <a:solidFill>
                            <a:srgbClr val="000000"/>
                          </a:solidFill>
                          <a:effectLst/>
                          <a:latin typeface="Calibri" panose="020F0502020204030204" pitchFamily="34" charset="0"/>
                        </a:rPr>
                        <a:t>348</a:t>
                      </a:r>
                    </a:p>
                  </a:txBody>
                  <a:tcPr marL="9525" marR="9525" marT="9525" marB="0" anchor="ctr">
                    <a:solidFill>
                      <a:schemeClr val="bg1"/>
                    </a:solidFill>
                  </a:tcPr>
                </a:tc>
                <a:tc vMerge="1">
                  <a:txBody>
                    <a:bodyPr/>
                    <a:lstStyle/>
                    <a:p>
                      <a:endParaRPr lang="es-EC"/>
                    </a:p>
                  </a:txBody>
                  <a:tcPr>
                    <a:solidFill>
                      <a:schemeClr val="bg1"/>
                    </a:solidFill>
                  </a:tcPr>
                </a:tc>
              </a:tr>
              <a:tr h="171930">
                <a:tc vMerge="1">
                  <a:txBody>
                    <a:bodyPr/>
                    <a:lstStyle/>
                    <a:p>
                      <a:pPr algn="l" fontAlgn="b"/>
                      <a:endParaRPr lang="es-EC" sz="1100" b="1" i="1"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s-EC" sz="1050" u="none" strike="noStrike">
                          <a:effectLst/>
                        </a:rPr>
                        <a:t>Mayo 2015</a:t>
                      </a:r>
                      <a:endParaRPr lang="es-EC" sz="1050" b="0" i="1"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2.299</a:t>
                      </a:r>
                    </a:p>
                  </a:txBody>
                  <a:tcPr marL="9525" marR="9525" marT="9525"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1.955</a:t>
                      </a:r>
                    </a:p>
                  </a:txBody>
                  <a:tcPr marL="9525" marR="9525" marT="9525" marB="0" anchor="ctr">
                    <a:solidFill>
                      <a:schemeClr val="bg1"/>
                    </a:solidFill>
                  </a:tcPr>
                </a:tc>
                <a:tc>
                  <a:txBody>
                    <a:bodyPr/>
                    <a:lstStyle/>
                    <a:p>
                      <a:pPr algn="ctr" rtl="0" fontAlgn="ctr"/>
                      <a:r>
                        <a:rPr lang="es-EC" sz="1050" b="0" i="0" u="none" strike="noStrike">
                          <a:solidFill>
                            <a:srgbClr val="000000"/>
                          </a:solidFill>
                          <a:effectLst/>
                          <a:latin typeface="Calibri" panose="020F0502020204030204" pitchFamily="34" charset="0"/>
                        </a:rPr>
                        <a:t>343</a:t>
                      </a:r>
                    </a:p>
                  </a:txBody>
                  <a:tcPr marL="9525" marR="9525" marT="9525" marB="0" anchor="ctr">
                    <a:solidFill>
                      <a:schemeClr val="bg1"/>
                    </a:solidFill>
                  </a:tcPr>
                </a:tc>
                <a:tc vMerge="1">
                  <a:txBody>
                    <a:bodyPr/>
                    <a:lstStyle/>
                    <a:p>
                      <a:endParaRPr lang="es-EC"/>
                    </a:p>
                  </a:txBody>
                  <a:tcPr>
                    <a:solidFill>
                      <a:schemeClr val="bg1"/>
                    </a:solidFill>
                  </a:tcPr>
                </a:tc>
              </a:tr>
              <a:tr h="166836">
                <a:tc rowSpan="3">
                  <a:txBody>
                    <a:bodyPr/>
                    <a:lstStyle/>
                    <a:p>
                      <a:pPr algn="l" fontAlgn="b"/>
                      <a:r>
                        <a:rPr lang="es-EC" sz="1100" u="none" strike="noStrike" dirty="0">
                          <a:effectLst/>
                        </a:rPr>
                        <a:t> </a:t>
                      </a:r>
                      <a:endParaRPr lang="es-EC" sz="1100" b="1" i="1" u="none" strike="noStrike" dirty="0">
                        <a:solidFill>
                          <a:srgbClr val="000000"/>
                        </a:solidFill>
                        <a:effectLst/>
                        <a:latin typeface="Arial" panose="020B0604020202020204" pitchFamily="34" charset="0"/>
                      </a:endParaRPr>
                    </a:p>
                    <a:p>
                      <a:pPr algn="ctr" fontAlgn="b"/>
                      <a:r>
                        <a:rPr lang="es-EC" sz="1100" u="none" strike="noStrike" dirty="0">
                          <a:effectLst/>
                        </a:rPr>
                        <a:t>SEGUNDO</a:t>
                      </a:r>
                      <a:endParaRPr lang="es-EC" sz="1100" b="1" i="1" u="none" strike="noStrike" dirty="0">
                        <a:solidFill>
                          <a:srgbClr val="000000"/>
                        </a:solidFill>
                        <a:effectLst/>
                        <a:latin typeface="Arial" panose="020B0604020202020204" pitchFamily="34" charset="0"/>
                      </a:endParaRPr>
                    </a:p>
                    <a:p>
                      <a:pPr algn="l" fontAlgn="b"/>
                      <a:r>
                        <a:rPr lang="es-EC" sz="1100" u="none" strike="noStrike" dirty="0">
                          <a:effectLst/>
                        </a:rPr>
                        <a:t> </a:t>
                      </a:r>
                      <a:endParaRPr lang="es-EC" sz="1100" b="1" i="1" u="none" strike="noStrike" dirty="0">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fontAlgn="b"/>
                      <a:r>
                        <a:rPr lang="es-EC" sz="1050" u="none" strike="noStrike">
                          <a:effectLst/>
                        </a:rPr>
                        <a:t>Junio 2015</a:t>
                      </a:r>
                      <a:endParaRPr lang="es-EC" sz="1050" b="0" i="1"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2.294</a:t>
                      </a:r>
                    </a:p>
                  </a:txBody>
                  <a:tcPr marL="9525" marR="9525" marT="9525"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2.013</a:t>
                      </a:r>
                    </a:p>
                  </a:txBody>
                  <a:tcPr marL="9525" marR="9525" marT="9525" marB="0" anchor="ctr">
                    <a:solidFill>
                      <a:schemeClr val="bg1"/>
                    </a:solidFill>
                  </a:tcPr>
                </a:tc>
                <a:tc>
                  <a:txBody>
                    <a:bodyPr/>
                    <a:lstStyle/>
                    <a:p>
                      <a:pPr algn="ctr" rtl="0" fontAlgn="ctr"/>
                      <a:r>
                        <a:rPr lang="es-EC" sz="1050" b="0" i="0" u="none" strike="noStrike">
                          <a:solidFill>
                            <a:srgbClr val="000000"/>
                          </a:solidFill>
                          <a:effectLst/>
                          <a:latin typeface="Calibri" panose="020F0502020204030204" pitchFamily="34" charset="0"/>
                        </a:rPr>
                        <a:t>281</a:t>
                      </a:r>
                    </a:p>
                  </a:txBody>
                  <a:tcPr marL="9525" marR="9525" marT="9525" marB="0" anchor="ctr">
                    <a:solidFill>
                      <a:schemeClr val="bg1"/>
                    </a:solidFill>
                  </a:tcPr>
                </a:tc>
                <a:tc rowSpan="3">
                  <a:txBody>
                    <a:bodyPr/>
                    <a:lstStyle/>
                    <a:p>
                      <a:pPr algn="ctr" rtl="0" fontAlgn="ctr"/>
                      <a:r>
                        <a:rPr lang="es-EC" sz="1100" b="0" i="0" u="none" strike="noStrike">
                          <a:solidFill>
                            <a:srgbClr val="000000"/>
                          </a:solidFill>
                          <a:effectLst/>
                          <a:latin typeface="Calibri" panose="020F0502020204030204" pitchFamily="34" charset="0"/>
                        </a:rPr>
                        <a:t>$ 4.887.050,00 </a:t>
                      </a:r>
                    </a:p>
                  </a:txBody>
                  <a:tcPr marL="9525" marR="9525" marT="9525" marB="0" anchor="ctr">
                    <a:solidFill>
                      <a:schemeClr val="bg1"/>
                    </a:solidFill>
                  </a:tcPr>
                </a:tc>
              </a:tr>
              <a:tr h="181224">
                <a:tc vMerge="1">
                  <a:txBody>
                    <a:bodyPr/>
                    <a:lstStyle/>
                    <a:p>
                      <a:pPr algn="ctr" fontAlgn="b"/>
                      <a:endParaRPr lang="es-EC" sz="1100" b="1" i="1" u="none" strike="noStrike">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s-EC" sz="1050" u="none" strike="noStrike">
                          <a:effectLst/>
                        </a:rPr>
                        <a:t>Julio 2015</a:t>
                      </a:r>
                      <a:endParaRPr lang="es-EC" sz="1050" b="0" i="1"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2.300</a:t>
                      </a:r>
                    </a:p>
                  </a:txBody>
                  <a:tcPr marL="9525" marR="9525" marT="9525"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1.943</a:t>
                      </a:r>
                    </a:p>
                  </a:txBody>
                  <a:tcPr marL="9525" marR="9525" marT="9525" marB="0" anchor="ctr">
                    <a:solidFill>
                      <a:schemeClr val="bg1"/>
                    </a:solidFill>
                  </a:tcPr>
                </a:tc>
                <a:tc>
                  <a:txBody>
                    <a:bodyPr/>
                    <a:lstStyle/>
                    <a:p>
                      <a:pPr algn="ctr" rtl="0" fontAlgn="ctr"/>
                      <a:r>
                        <a:rPr lang="es-EC" sz="1050" b="0" i="0" u="none" strike="noStrike">
                          <a:solidFill>
                            <a:srgbClr val="000000"/>
                          </a:solidFill>
                          <a:effectLst/>
                          <a:latin typeface="Calibri" panose="020F0502020204030204" pitchFamily="34" charset="0"/>
                        </a:rPr>
                        <a:t>357</a:t>
                      </a:r>
                    </a:p>
                  </a:txBody>
                  <a:tcPr marL="9525" marR="9525" marT="9525" marB="0" anchor="ctr">
                    <a:solidFill>
                      <a:schemeClr val="bg1"/>
                    </a:solidFill>
                  </a:tcPr>
                </a:tc>
                <a:tc vMerge="1">
                  <a:txBody>
                    <a:bodyPr/>
                    <a:lstStyle/>
                    <a:p>
                      <a:endParaRPr lang="es-EC"/>
                    </a:p>
                  </a:txBody>
                  <a:tcPr>
                    <a:solidFill>
                      <a:schemeClr val="bg1"/>
                    </a:solidFill>
                  </a:tcPr>
                </a:tc>
              </a:tr>
              <a:tr h="166836">
                <a:tc vMerge="1">
                  <a:txBody>
                    <a:bodyPr/>
                    <a:lstStyle/>
                    <a:p>
                      <a:pPr algn="l" fontAlgn="b"/>
                      <a:endParaRPr lang="es-EC" sz="1100" b="1" i="1"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s-EC" sz="1050" u="none" strike="noStrike">
                          <a:effectLst/>
                        </a:rPr>
                        <a:t>Agosto 2015</a:t>
                      </a:r>
                      <a:endParaRPr lang="es-EC" sz="1050" b="0" i="1"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2.298</a:t>
                      </a:r>
                    </a:p>
                  </a:txBody>
                  <a:tcPr marL="9525" marR="9525" marT="9525"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1.975</a:t>
                      </a:r>
                    </a:p>
                  </a:txBody>
                  <a:tcPr marL="9525" marR="9525" marT="9525" marB="0" anchor="ctr">
                    <a:solidFill>
                      <a:schemeClr val="bg1"/>
                    </a:solidFill>
                  </a:tcPr>
                </a:tc>
                <a:tc>
                  <a:txBody>
                    <a:bodyPr/>
                    <a:lstStyle/>
                    <a:p>
                      <a:pPr algn="ctr" rtl="0" fontAlgn="ctr"/>
                      <a:r>
                        <a:rPr lang="es-EC" sz="1050" b="0" i="0" u="none" strike="noStrike">
                          <a:solidFill>
                            <a:srgbClr val="000000"/>
                          </a:solidFill>
                          <a:effectLst/>
                          <a:latin typeface="Calibri" panose="020F0502020204030204" pitchFamily="34" charset="0"/>
                        </a:rPr>
                        <a:t>323</a:t>
                      </a:r>
                    </a:p>
                  </a:txBody>
                  <a:tcPr marL="9525" marR="9525" marT="9525" marB="0" anchor="ctr">
                    <a:solidFill>
                      <a:schemeClr val="bg1"/>
                    </a:solidFill>
                  </a:tcPr>
                </a:tc>
                <a:tc vMerge="1">
                  <a:txBody>
                    <a:bodyPr/>
                    <a:lstStyle/>
                    <a:p>
                      <a:endParaRPr lang="es-EC"/>
                    </a:p>
                  </a:txBody>
                  <a:tcPr>
                    <a:solidFill>
                      <a:schemeClr val="bg1"/>
                    </a:solidFill>
                  </a:tcPr>
                </a:tc>
              </a:tr>
              <a:tr h="166836">
                <a:tc rowSpan="3">
                  <a:txBody>
                    <a:bodyPr/>
                    <a:lstStyle/>
                    <a:p>
                      <a:pPr algn="l" fontAlgn="b"/>
                      <a:r>
                        <a:rPr lang="es-EC" sz="1100" u="none" strike="noStrike" dirty="0">
                          <a:effectLst/>
                        </a:rPr>
                        <a:t> </a:t>
                      </a:r>
                      <a:endParaRPr lang="es-EC" sz="1100" b="1" i="1" u="none" strike="noStrike" dirty="0">
                        <a:solidFill>
                          <a:srgbClr val="000000"/>
                        </a:solidFill>
                        <a:effectLst/>
                        <a:latin typeface="Arial" panose="020B0604020202020204" pitchFamily="34" charset="0"/>
                      </a:endParaRPr>
                    </a:p>
                    <a:p>
                      <a:pPr algn="ctr" fontAlgn="b"/>
                      <a:r>
                        <a:rPr lang="es-EC" sz="1100" u="none" strike="noStrike" dirty="0">
                          <a:effectLst/>
                        </a:rPr>
                        <a:t>TERCERO</a:t>
                      </a:r>
                      <a:endParaRPr lang="es-EC" sz="1100" b="1" i="1" u="none" strike="noStrike" dirty="0">
                        <a:solidFill>
                          <a:srgbClr val="000000"/>
                        </a:solidFill>
                        <a:effectLst/>
                        <a:latin typeface="Arial" panose="020B0604020202020204" pitchFamily="34" charset="0"/>
                      </a:endParaRPr>
                    </a:p>
                    <a:p>
                      <a:pPr algn="l" fontAlgn="b"/>
                      <a:r>
                        <a:rPr lang="es-EC" sz="1100" u="none" strike="noStrike" dirty="0">
                          <a:effectLst/>
                        </a:rPr>
                        <a:t> </a:t>
                      </a:r>
                      <a:endParaRPr lang="es-EC" sz="1100" b="1" i="1" u="none" strike="noStrike" dirty="0">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fontAlgn="b"/>
                      <a:r>
                        <a:rPr lang="es-EC" sz="1050" u="none" strike="noStrike">
                          <a:effectLst/>
                        </a:rPr>
                        <a:t>Septiembre 2015</a:t>
                      </a:r>
                      <a:endParaRPr lang="es-EC" sz="1050" b="0" i="1"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2.298</a:t>
                      </a:r>
                    </a:p>
                  </a:txBody>
                  <a:tcPr marL="9525" marR="9525" marT="9525"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2.067</a:t>
                      </a:r>
                    </a:p>
                  </a:txBody>
                  <a:tcPr marL="9525" marR="9525" marT="9525" marB="0" anchor="ctr">
                    <a:solidFill>
                      <a:schemeClr val="bg1"/>
                    </a:solidFill>
                  </a:tcPr>
                </a:tc>
                <a:tc>
                  <a:txBody>
                    <a:bodyPr/>
                    <a:lstStyle/>
                    <a:p>
                      <a:pPr algn="ctr" rtl="0" fontAlgn="ctr"/>
                      <a:r>
                        <a:rPr lang="es-EC" sz="1050" b="0" i="0" u="none" strike="noStrike">
                          <a:solidFill>
                            <a:srgbClr val="000000"/>
                          </a:solidFill>
                          <a:effectLst/>
                          <a:latin typeface="Calibri" panose="020F0502020204030204" pitchFamily="34" charset="0"/>
                        </a:rPr>
                        <a:t>227</a:t>
                      </a:r>
                    </a:p>
                  </a:txBody>
                  <a:tcPr marL="9525" marR="9525" marT="9525" marB="0" anchor="ctr">
                    <a:solidFill>
                      <a:schemeClr val="bg1"/>
                    </a:solidFill>
                  </a:tcPr>
                </a:tc>
                <a:tc rowSpan="3">
                  <a:txBody>
                    <a:bodyPr/>
                    <a:lstStyle/>
                    <a:p>
                      <a:pPr algn="ctr" rtl="0" fontAlgn="ctr"/>
                      <a:r>
                        <a:rPr lang="es-EC" sz="1100" b="0" i="0" u="none" strike="noStrike">
                          <a:solidFill>
                            <a:srgbClr val="000000"/>
                          </a:solidFill>
                          <a:effectLst/>
                          <a:latin typeface="Calibri" panose="020F0502020204030204" pitchFamily="34" charset="0"/>
                        </a:rPr>
                        <a:t>$ 6.046.000,00 </a:t>
                      </a:r>
                    </a:p>
                  </a:txBody>
                  <a:tcPr marL="9525" marR="9525" marT="9525" marB="0" anchor="ctr">
                    <a:solidFill>
                      <a:schemeClr val="bg1"/>
                    </a:solidFill>
                  </a:tcPr>
                </a:tc>
              </a:tr>
              <a:tr h="167284">
                <a:tc vMerge="1">
                  <a:txBody>
                    <a:bodyPr/>
                    <a:lstStyle/>
                    <a:p>
                      <a:pPr algn="ctr" fontAlgn="b"/>
                      <a:endParaRPr lang="es-EC" sz="1100" b="1" i="1"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s-EC" sz="1050" u="none" strike="noStrike">
                          <a:effectLst/>
                        </a:rPr>
                        <a:t>Octubre 2015</a:t>
                      </a:r>
                      <a:endParaRPr lang="es-EC" sz="1050" b="0" i="1"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2.302</a:t>
                      </a:r>
                    </a:p>
                  </a:txBody>
                  <a:tcPr marL="9525" marR="9525" marT="9525"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2.100</a:t>
                      </a:r>
                    </a:p>
                  </a:txBody>
                  <a:tcPr marL="9525" marR="9525" marT="9525" marB="0" anchor="ctr">
                    <a:solidFill>
                      <a:schemeClr val="bg1"/>
                    </a:solidFill>
                  </a:tcPr>
                </a:tc>
                <a:tc>
                  <a:txBody>
                    <a:bodyPr/>
                    <a:lstStyle/>
                    <a:p>
                      <a:pPr algn="ctr" rtl="0" fontAlgn="ctr"/>
                      <a:r>
                        <a:rPr lang="es-EC" sz="1050" b="0" i="0" u="none" strike="noStrike">
                          <a:solidFill>
                            <a:srgbClr val="000000"/>
                          </a:solidFill>
                          <a:effectLst/>
                          <a:latin typeface="Calibri" panose="020F0502020204030204" pitchFamily="34" charset="0"/>
                        </a:rPr>
                        <a:t>199</a:t>
                      </a:r>
                    </a:p>
                  </a:txBody>
                  <a:tcPr marL="9525" marR="9525" marT="9525" marB="0" anchor="ctr">
                    <a:solidFill>
                      <a:schemeClr val="bg1"/>
                    </a:solidFill>
                  </a:tcPr>
                </a:tc>
                <a:tc vMerge="1">
                  <a:txBody>
                    <a:bodyPr/>
                    <a:lstStyle/>
                    <a:p>
                      <a:endParaRPr lang="es-EC"/>
                    </a:p>
                  </a:txBody>
                  <a:tcPr>
                    <a:solidFill>
                      <a:schemeClr val="bg1"/>
                    </a:solidFill>
                  </a:tcPr>
                </a:tc>
              </a:tr>
              <a:tr h="171930">
                <a:tc vMerge="1">
                  <a:txBody>
                    <a:bodyPr/>
                    <a:lstStyle/>
                    <a:p>
                      <a:pPr algn="l" fontAlgn="b"/>
                      <a:endParaRPr lang="es-EC" sz="1100" b="1" i="1"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s-EC" sz="1050" u="none" strike="noStrike">
                          <a:effectLst/>
                        </a:rPr>
                        <a:t>Noviembre 2015</a:t>
                      </a:r>
                      <a:endParaRPr lang="es-EC" sz="1050" b="0" i="1"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2.305</a:t>
                      </a:r>
                    </a:p>
                  </a:txBody>
                  <a:tcPr marL="9525" marR="9525" marT="9525"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2.088</a:t>
                      </a:r>
                    </a:p>
                  </a:txBody>
                  <a:tcPr marL="9525" marR="9525" marT="9525" marB="0" anchor="ctr">
                    <a:solidFill>
                      <a:schemeClr val="bg1"/>
                    </a:solidFill>
                  </a:tcPr>
                </a:tc>
                <a:tc>
                  <a:txBody>
                    <a:bodyPr/>
                    <a:lstStyle/>
                    <a:p>
                      <a:pPr algn="ctr" rtl="0" fontAlgn="ctr"/>
                      <a:r>
                        <a:rPr lang="es-EC" sz="1050" b="0" i="0" u="none" strike="noStrike">
                          <a:solidFill>
                            <a:srgbClr val="000000"/>
                          </a:solidFill>
                          <a:effectLst/>
                          <a:latin typeface="Calibri" panose="020F0502020204030204" pitchFamily="34" charset="0"/>
                        </a:rPr>
                        <a:t>213</a:t>
                      </a:r>
                    </a:p>
                  </a:txBody>
                  <a:tcPr marL="9525" marR="9525" marT="9525" marB="0" anchor="ctr">
                    <a:solidFill>
                      <a:schemeClr val="bg1"/>
                    </a:solidFill>
                  </a:tcPr>
                </a:tc>
                <a:tc vMerge="1">
                  <a:txBody>
                    <a:bodyPr/>
                    <a:lstStyle/>
                    <a:p>
                      <a:endParaRPr lang="es-EC"/>
                    </a:p>
                  </a:txBody>
                  <a:tcPr>
                    <a:solidFill>
                      <a:schemeClr val="bg1"/>
                    </a:solidFill>
                  </a:tcPr>
                </a:tc>
              </a:tr>
              <a:tr h="166836">
                <a:tc rowSpan="3">
                  <a:txBody>
                    <a:bodyPr/>
                    <a:lstStyle/>
                    <a:p>
                      <a:pPr algn="l" fontAlgn="b"/>
                      <a:r>
                        <a:rPr lang="es-EC" sz="1100" u="none" strike="noStrike" dirty="0">
                          <a:effectLst/>
                        </a:rPr>
                        <a:t> </a:t>
                      </a:r>
                      <a:endParaRPr lang="es-EC" sz="1100" b="1" i="1" u="none" strike="noStrike" dirty="0">
                        <a:solidFill>
                          <a:srgbClr val="000000"/>
                        </a:solidFill>
                        <a:effectLst/>
                        <a:latin typeface="Arial" panose="020B0604020202020204" pitchFamily="34" charset="0"/>
                      </a:endParaRPr>
                    </a:p>
                    <a:p>
                      <a:pPr algn="ctr" fontAlgn="b"/>
                      <a:r>
                        <a:rPr lang="es-EC" sz="1100" u="none" strike="noStrike" dirty="0">
                          <a:effectLst/>
                        </a:rPr>
                        <a:t>CUARTO</a:t>
                      </a:r>
                      <a:endParaRPr lang="es-EC" sz="1100" b="1" i="1" u="none" strike="noStrike" dirty="0">
                        <a:solidFill>
                          <a:srgbClr val="000000"/>
                        </a:solidFill>
                        <a:effectLst/>
                        <a:latin typeface="Arial" panose="020B0604020202020204" pitchFamily="34" charset="0"/>
                      </a:endParaRPr>
                    </a:p>
                    <a:p>
                      <a:pPr algn="l" fontAlgn="b"/>
                      <a:r>
                        <a:rPr lang="es-EC" sz="1100" u="none" strike="noStrike" dirty="0">
                          <a:effectLst/>
                        </a:rPr>
                        <a:t> </a:t>
                      </a:r>
                      <a:endParaRPr lang="es-EC" sz="1100" b="1" i="1" u="none" strike="noStrike" dirty="0">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fontAlgn="b"/>
                      <a:r>
                        <a:rPr lang="es-EC" sz="1050" u="none" strike="noStrike">
                          <a:effectLst/>
                        </a:rPr>
                        <a:t>Diciembre 2015</a:t>
                      </a:r>
                      <a:endParaRPr lang="es-EC" sz="1050" b="0" i="1"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2.318</a:t>
                      </a:r>
                    </a:p>
                  </a:txBody>
                  <a:tcPr marL="9525" marR="9525" marT="9525"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2.070</a:t>
                      </a:r>
                    </a:p>
                  </a:txBody>
                  <a:tcPr marL="9525" marR="9525" marT="9525" marB="0" anchor="ctr">
                    <a:solidFill>
                      <a:schemeClr val="bg1"/>
                    </a:solidFill>
                  </a:tcPr>
                </a:tc>
                <a:tc>
                  <a:txBody>
                    <a:bodyPr/>
                    <a:lstStyle/>
                    <a:p>
                      <a:pPr algn="ctr" rtl="0" fontAlgn="ctr"/>
                      <a:r>
                        <a:rPr lang="es-EC" sz="1050" b="0" i="0" u="none" strike="noStrike">
                          <a:solidFill>
                            <a:srgbClr val="000000"/>
                          </a:solidFill>
                          <a:effectLst/>
                          <a:latin typeface="Calibri" panose="020F0502020204030204" pitchFamily="34" charset="0"/>
                        </a:rPr>
                        <a:t>248</a:t>
                      </a:r>
                    </a:p>
                  </a:txBody>
                  <a:tcPr marL="9525" marR="9525" marT="9525" marB="0" anchor="ctr">
                    <a:solidFill>
                      <a:schemeClr val="bg1"/>
                    </a:solidFill>
                  </a:tcPr>
                </a:tc>
                <a:tc rowSpan="3">
                  <a:txBody>
                    <a:bodyPr/>
                    <a:lstStyle/>
                    <a:p>
                      <a:pPr algn="ctr" rtl="0" fontAlgn="ctr"/>
                      <a:r>
                        <a:rPr lang="es-EC" sz="1100" b="0" i="0" u="none" strike="noStrike">
                          <a:solidFill>
                            <a:srgbClr val="000000"/>
                          </a:solidFill>
                          <a:effectLst/>
                          <a:latin typeface="Calibri" panose="020F0502020204030204" pitchFamily="34" charset="0"/>
                        </a:rPr>
                        <a:t>$ 6.061.450,00 </a:t>
                      </a:r>
                    </a:p>
                  </a:txBody>
                  <a:tcPr marL="9525" marR="9525" marT="9525" marB="0" anchor="ctr">
                    <a:solidFill>
                      <a:schemeClr val="bg1"/>
                    </a:solidFill>
                  </a:tcPr>
                </a:tc>
              </a:tr>
              <a:tr h="166836">
                <a:tc vMerge="1">
                  <a:txBody>
                    <a:bodyPr/>
                    <a:lstStyle/>
                    <a:p>
                      <a:pPr algn="ctr" fontAlgn="b"/>
                      <a:endParaRPr lang="es-EC" sz="1100" b="1" i="1"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s-EC" sz="1050" u="none" strike="noStrike">
                          <a:effectLst/>
                        </a:rPr>
                        <a:t>Enero 2016</a:t>
                      </a:r>
                      <a:endParaRPr lang="es-EC" sz="1050" b="0" i="1"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2.318</a:t>
                      </a:r>
                    </a:p>
                  </a:txBody>
                  <a:tcPr marL="9525" marR="9525" marT="9525"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2.060</a:t>
                      </a:r>
                    </a:p>
                  </a:txBody>
                  <a:tcPr marL="9525" marR="9525" marT="9525" marB="0" anchor="ctr">
                    <a:solidFill>
                      <a:schemeClr val="bg1"/>
                    </a:solidFill>
                  </a:tcPr>
                </a:tc>
                <a:tc>
                  <a:txBody>
                    <a:bodyPr/>
                    <a:lstStyle/>
                    <a:p>
                      <a:pPr algn="ctr" rtl="0" fontAlgn="ctr"/>
                      <a:r>
                        <a:rPr lang="es-EC" sz="1050" b="0" i="0" u="none" strike="noStrike">
                          <a:solidFill>
                            <a:srgbClr val="000000"/>
                          </a:solidFill>
                          <a:effectLst/>
                          <a:latin typeface="Calibri" panose="020F0502020204030204" pitchFamily="34" charset="0"/>
                        </a:rPr>
                        <a:t>257</a:t>
                      </a:r>
                    </a:p>
                  </a:txBody>
                  <a:tcPr marL="9525" marR="9525" marT="9525" marB="0" anchor="ctr">
                    <a:solidFill>
                      <a:schemeClr val="bg1"/>
                    </a:solidFill>
                  </a:tcPr>
                </a:tc>
                <a:tc vMerge="1">
                  <a:txBody>
                    <a:bodyPr/>
                    <a:lstStyle/>
                    <a:p>
                      <a:endParaRPr lang="es-EC"/>
                    </a:p>
                  </a:txBody>
                  <a:tcPr>
                    <a:solidFill>
                      <a:schemeClr val="bg1"/>
                    </a:solidFill>
                  </a:tcPr>
                </a:tc>
              </a:tr>
              <a:tr h="167284">
                <a:tc vMerge="1">
                  <a:txBody>
                    <a:bodyPr/>
                    <a:lstStyle/>
                    <a:p>
                      <a:pPr algn="l" fontAlgn="b"/>
                      <a:endParaRPr lang="es-EC" sz="1100" b="1" i="1"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s-EC" sz="1050" u="none" strike="noStrike">
                          <a:effectLst/>
                        </a:rPr>
                        <a:t>Febrero 2016</a:t>
                      </a:r>
                      <a:endParaRPr lang="es-EC" sz="1050" b="0" i="1"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2.320</a:t>
                      </a:r>
                    </a:p>
                  </a:txBody>
                  <a:tcPr marL="9525" marR="9525" marT="9525"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2.097</a:t>
                      </a:r>
                    </a:p>
                  </a:txBody>
                  <a:tcPr marL="9525" marR="9525" marT="9525" marB="0" anchor="ctr">
                    <a:solidFill>
                      <a:schemeClr val="bg1"/>
                    </a:solidFill>
                  </a:tcPr>
                </a:tc>
                <a:tc>
                  <a:txBody>
                    <a:bodyPr/>
                    <a:lstStyle/>
                    <a:p>
                      <a:pPr algn="ctr" rtl="0" fontAlgn="ctr"/>
                      <a:r>
                        <a:rPr lang="es-EC" sz="1050" b="0" i="0" u="none" strike="noStrike">
                          <a:solidFill>
                            <a:srgbClr val="000000"/>
                          </a:solidFill>
                          <a:effectLst/>
                          <a:latin typeface="Calibri" panose="020F0502020204030204" pitchFamily="34" charset="0"/>
                        </a:rPr>
                        <a:t>224</a:t>
                      </a:r>
                    </a:p>
                  </a:txBody>
                  <a:tcPr marL="9525" marR="9525" marT="9525" marB="0" anchor="ctr">
                    <a:solidFill>
                      <a:schemeClr val="bg1"/>
                    </a:solidFill>
                  </a:tcPr>
                </a:tc>
                <a:tc vMerge="1">
                  <a:txBody>
                    <a:bodyPr/>
                    <a:lstStyle/>
                    <a:p>
                      <a:endParaRPr lang="es-EC"/>
                    </a:p>
                  </a:txBody>
                  <a:tcPr>
                    <a:solidFill>
                      <a:schemeClr val="bg1"/>
                    </a:solidFill>
                  </a:tcPr>
                </a:tc>
              </a:tr>
              <a:tr h="166836">
                <a:tc rowSpan="3">
                  <a:txBody>
                    <a:bodyPr/>
                    <a:lstStyle/>
                    <a:p>
                      <a:pPr algn="l" fontAlgn="b"/>
                      <a:r>
                        <a:rPr lang="es-EC" sz="1100" u="none" strike="noStrike" dirty="0">
                          <a:effectLst/>
                        </a:rPr>
                        <a:t> </a:t>
                      </a:r>
                      <a:endParaRPr lang="es-EC" sz="1100" b="1" i="1" u="none" strike="noStrike" dirty="0">
                        <a:solidFill>
                          <a:srgbClr val="000000"/>
                        </a:solidFill>
                        <a:effectLst/>
                        <a:latin typeface="Arial" panose="020B0604020202020204" pitchFamily="34" charset="0"/>
                      </a:endParaRPr>
                    </a:p>
                    <a:p>
                      <a:pPr algn="ctr" fontAlgn="b"/>
                      <a:r>
                        <a:rPr lang="es-EC" sz="1100" u="none" strike="noStrike" dirty="0">
                          <a:effectLst/>
                        </a:rPr>
                        <a:t>QUINTO</a:t>
                      </a:r>
                      <a:endParaRPr lang="es-EC" sz="1100" b="1" i="1" u="none" strike="noStrike" dirty="0">
                        <a:solidFill>
                          <a:srgbClr val="000000"/>
                        </a:solidFill>
                        <a:effectLst/>
                        <a:latin typeface="Arial" panose="020B0604020202020204" pitchFamily="34" charset="0"/>
                      </a:endParaRPr>
                    </a:p>
                    <a:p>
                      <a:pPr algn="l" fontAlgn="b"/>
                      <a:r>
                        <a:rPr lang="es-EC" sz="1100" u="none" strike="noStrike" dirty="0">
                          <a:effectLst/>
                        </a:rPr>
                        <a:t> </a:t>
                      </a:r>
                      <a:endParaRPr lang="es-EC" sz="1100" b="1" i="1" u="none" strike="noStrike" dirty="0">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fontAlgn="b"/>
                      <a:r>
                        <a:rPr lang="es-EC" sz="1050" u="none" strike="noStrike">
                          <a:effectLst/>
                        </a:rPr>
                        <a:t>Marzo 2016</a:t>
                      </a:r>
                      <a:endParaRPr lang="es-EC" sz="1050" b="0" i="1"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2.323</a:t>
                      </a:r>
                    </a:p>
                  </a:txBody>
                  <a:tcPr marL="9525" marR="9525" marT="9525"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2.005</a:t>
                      </a:r>
                    </a:p>
                  </a:txBody>
                  <a:tcPr marL="9525" marR="9525" marT="9525" marB="0" anchor="ctr">
                    <a:solidFill>
                      <a:schemeClr val="bg1"/>
                    </a:solidFill>
                  </a:tcPr>
                </a:tc>
                <a:tc>
                  <a:txBody>
                    <a:bodyPr/>
                    <a:lstStyle/>
                    <a:p>
                      <a:pPr algn="ctr" rtl="0" fontAlgn="ctr"/>
                      <a:r>
                        <a:rPr lang="es-EC" sz="1050" b="0" i="0" u="none" strike="noStrike">
                          <a:solidFill>
                            <a:srgbClr val="000000"/>
                          </a:solidFill>
                          <a:effectLst/>
                          <a:latin typeface="Calibri" panose="020F0502020204030204" pitchFamily="34" charset="0"/>
                        </a:rPr>
                        <a:t>319</a:t>
                      </a:r>
                    </a:p>
                  </a:txBody>
                  <a:tcPr marL="9525" marR="9525" marT="9525" marB="0" anchor="ctr">
                    <a:solidFill>
                      <a:schemeClr val="bg1"/>
                    </a:solidFill>
                  </a:tcPr>
                </a:tc>
                <a:tc rowSpan="3">
                  <a:txBody>
                    <a:bodyPr/>
                    <a:lstStyle/>
                    <a:p>
                      <a:pPr algn="ctr" rtl="0" fontAlgn="ctr"/>
                      <a:r>
                        <a:rPr lang="es-EC" sz="1100" b="0" i="0" u="none" strike="noStrike">
                          <a:solidFill>
                            <a:srgbClr val="000000"/>
                          </a:solidFill>
                          <a:effectLst/>
                          <a:latin typeface="Calibri" panose="020F0502020204030204" pitchFamily="34" charset="0"/>
                        </a:rPr>
                        <a:t>$ 6.020.550,00 </a:t>
                      </a:r>
                    </a:p>
                  </a:txBody>
                  <a:tcPr marL="9525" marR="9525" marT="9525" marB="0" anchor="ctr">
                    <a:solidFill>
                      <a:schemeClr val="bg1"/>
                    </a:solidFill>
                  </a:tcPr>
                </a:tc>
              </a:tr>
              <a:tr h="166836">
                <a:tc vMerge="1">
                  <a:txBody>
                    <a:bodyPr/>
                    <a:lstStyle/>
                    <a:p>
                      <a:pPr algn="ctr" fontAlgn="b"/>
                      <a:endParaRPr lang="es-EC" sz="1100" b="1" i="1"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s-EC" sz="1050" u="none" strike="noStrike">
                          <a:effectLst/>
                        </a:rPr>
                        <a:t>Abril 2016</a:t>
                      </a:r>
                      <a:endParaRPr lang="es-EC" sz="1050" b="0" i="1"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2.324</a:t>
                      </a:r>
                    </a:p>
                  </a:txBody>
                  <a:tcPr marL="9525" marR="9525" marT="9525"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2.034</a:t>
                      </a:r>
                    </a:p>
                  </a:txBody>
                  <a:tcPr marL="9525" marR="9525" marT="9525" marB="0" anchor="ctr">
                    <a:solidFill>
                      <a:schemeClr val="bg1"/>
                    </a:solidFill>
                  </a:tcPr>
                </a:tc>
                <a:tc>
                  <a:txBody>
                    <a:bodyPr/>
                    <a:lstStyle/>
                    <a:p>
                      <a:pPr algn="ctr" rtl="0" fontAlgn="ctr"/>
                      <a:r>
                        <a:rPr lang="es-EC" sz="1050" b="0" i="0" u="none" strike="noStrike">
                          <a:solidFill>
                            <a:srgbClr val="000000"/>
                          </a:solidFill>
                          <a:effectLst/>
                          <a:latin typeface="Calibri" panose="020F0502020204030204" pitchFamily="34" charset="0"/>
                        </a:rPr>
                        <a:t>290</a:t>
                      </a:r>
                    </a:p>
                  </a:txBody>
                  <a:tcPr marL="9525" marR="9525" marT="9525" marB="0" anchor="ctr">
                    <a:solidFill>
                      <a:schemeClr val="bg1"/>
                    </a:solidFill>
                  </a:tcPr>
                </a:tc>
                <a:tc vMerge="1">
                  <a:txBody>
                    <a:bodyPr/>
                    <a:lstStyle/>
                    <a:p>
                      <a:endParaRPr lang="es-EC"/>
                    </a:p>
                  </a:txBody>
                  <a:tcPr>
                    <a:solidFill>
                      <a:schemeClr val="bg1"/>
                    </a:solidFill>
                  </a:tcPr>
                </a:tc>
              </a:tr>
              <a:tr h="166836">
                <a:tc vMerge="1">
                  <a:txBody>
                    <a:bodyPr/>
                    <a:lstStyle/>
                    <a:p>
                      <a:pPr algn="l" fontAlgn="b"/>
                      <a:endParaRPr lang="es-EC" sz="1100" b="1" i="1"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s-EC" sz="1050" u="none" strike="noStrike">
                          <a:effectLst/>
                        </a:rPr>
                        <a:t>Mayo 2016</a:t>
                      </a:r>
                      <a:endParaRPr lang="es-EC" sz="1050" b="0" i="1"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2.325</a:t>
                      </a:r>
                    </a:p>
                  </a:txBody>
                  <a:tcPr marL="9525" marR="9525" marT="9525"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2.042</a:t>
                      </a:r>
                    </a:p>
                  </a:txBody>
                  <a:tcPr marL="9525" marR="9525" marT="9525" marB="0" anchor="ctr">
                    <a:solidFill>
                      <a:schemeClr val="bg1"/>
                    </a:solidFill>
                  </a:tcPr>
                </a:tc>
                <a:tc>
                  <a:txBody>
                    <a:bodyPr/>
                    <a:lstStyle/>
                    <a:p>
                      <a:pPr algn="ctr" rtl="0" fontAlgn="ctr"/>
                      <a:r>
                        <a:rPr lang="es-EC" sz="1050" b="0" i="0" u="none" strike="noStrike">
                          <a:solidFill>
                            <a:srgbClr val="000000"/>
                          </a:solidFill>
                          <a:effectLst/>
                          <a:latin typeface="Calibri" panose="020F0502020204030204" pitchFamily="34" charset="0"/>
                        </a:rPr>
                        <a:t>277</a:t>
                      </a:r>
                    </a:p>
                  </a:txBody>
                  <a:tcPr marL="9525" marR="9525" marT="9525" marB="0" anchor="ctr">
                    <a:solidFill>
                      <a:schemeClr val="bg1"/>
                    </a:solidFill>
                  </a:tcPr>
                </a:tc>
                <a:tc vMerge="1">
                  <a:txBody>
                    <a:bodyPr/>
                    <a:lstStyle/>
                    <a:p>
                      <a:endParaRPr lang="es-EC"/>
                    </a:p>
                  </a:txBody>
                  <a:tcPr>
                    <a:solidFill>
                      <a:schemeClr val="bg1"/>
                    </a:solidFill>
                  </a:tcPr>
                </a:tc>
              </a:tr>
              <a:tr h="181224">
                <a:tc rowSpan="3">
                  <a:txBody>
                    <a:bodyPr/>
                    <a:lstStyle/>
                    <a:p>
                      <a:pPr algn="l" fontAlgn="b"/>
                      <a:r>
                        <a:rPr lang="es-EC" sz="1100" u="none" strike="noStrike" dirty="0">
                          <a:effectLst/>
                        </a:rPr>
                        <a:t> </a:t>
                      </a:r>
                      <a:endParaRPr lang="es-EC" sz="1100" b="1" i="1" u="none" strike="noStrike" dirty="0">
                        <a:solidFill>
                          <a:srgbClr val="000000"/>
                        </a:solidFill>
                        <a:effectLst/>
                        <a:latin typeface="Arial" panose="020B0604020202020204" pitchFamily="34" charset="0"/>
                      </a:endParaRPr>
                    </a:p>
                    <a:p>
                      <a:pPr algn="ctr" fontAlgn="b"/>
                      <a:r>
                        <a:rPr lang="es-EC" sz="1100" u="none" strike="noStrike" dirty="0">
                          <a:effectLst/>
                        </a:rPr>
                        <a:t>SEXTO</a:t>
                      </a:r>
                      <a:endParaRPr lang="es-EC" sz="1100" b="1" i="1" u="none" strike="noStrike" dirty="0">
                        <a:solidFill>
                          <a:srgbClr val="000000"/>
                        </a:solidFill>
                        <a:effectLst/>
                        <a:latin typeface="Arial" panose="020B0604020202020204" pitchFamily="34" charset="0"/>
                      </a:endParaRPr>
                    </a:p>
                    <a:p>
                      <a:pPr algn="l" fontAlgn="b"/>
                      <a:r>
                        <a:rPr lang="es-EC" sz="1100" u="none" strike="noStrike" dirty="0">
                          <a:effectLst/>
                        </a:rPr>
                        <a:t> </a:t>
                      </a:r>
                      <a:endParaRPr lang="es-EC" sz="1100" b="1" i="1" u="none" strike="noStrike" dirty="0">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fontAlgn="b"/>
                      <a:r>
                        <a:rPr lang="es-EC" sz="1050" u="none" strike="noStrike">
                          <a:effectLst/>
                        </a:rPr>
                        <a:t>Junio 2016</a:t>
                      </a:r>
                      <a:endParaRPr lang="es-EC" sz="1050" b="0" i="1"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2.330</a:t>
                      </a:r>
                    </a:p>
                  </a:txBody>
                  <a:tcPr marL="9525" marR="9525" marT="9525"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2.059</a:t>
                      </a:r>
                    </a:p>
                  </a:txBody>
                  <a:tcPr marL="9525" marR="9525" marT="9525" marB="0" anchor="ctr">
                    <a:solidFill>
                      <a:schemeClr val="bg1"/>
                    </a:solidFill>
                  </a:tcPr>
                </a:tc>
                <a:tc>
                  <a:txBody>
                    <a:bodyPr/>
                    <a:lstStyle/>
                    <a:p>
                      <a:pPr algn="ctr" rtl="0" fontAlgn="ctr"/>
                      <a:r>
                        <a:rPr lang="es-EC" sz="1050" b="0" i="0" u="none" strike="noStrike">
                          <a:solidFill>
                            <a:srgbClr val="000000"/>
                          </a:solidFill>
                          <a:effectLst/>
                          <a:latin typeface="Calibri" panose="020F0502020204030204" pitchFamily="34" charset="0"/>
                        </a:rPr>
                        <a:t>268</a:t>
                      </a:r>
                    </a:p>
                  </a:txBody>
                  <a:tcPr marL="9525" marR="9525" marT="9525" marB="0" anchor="ctr">
                    <a:solidFill>
                      <a:schemeClr val="bg1"/>
                    </a:solidFill>
                  </a:tcPr>
                </a:tc>
                <a:tc rowSpan="3">
                  <a:txBody>
                    <a:bodyPr/>
                    <a:lstStyle/>
                    <a:p>
                      <a:pPr algn="ctr" rtl="0" fontAlgn="ctr"/>
                      <a:r>
                        <a:rPr lang="es-EC" sz="1100" b="0" i="0" u="none" strike="noStrike">
                          <a:solidFill>
                            <a:srgbClr val="000000"/>
                          </a:solidFill>
                          <a:effectLst/>
                          <a:latin typeface="Calibri" panose="020F0502020204030204" pitchFamily="34" charset="0"/>
                        </a:rPr>
                        <a:t>$ 6.108.750,00 </a:t>
                      </a:r>
                    </a:p>
                  </a:txBody>
                  <a:tcPr marL="9525" marR="9525" marT="9525" marB="0" anchor="ctr">
                    <a:solidFill>
                      <a:schemeClr val="bg1"/>
                    </a:solidFill>
                  </a:tcPr>
                </a:tc>
              </a:tr>
              <a:tr h="176577">
                <a:tc vMerge="1">
                  <a:txBody>
                    <a:bodyPr/>
                    <a:lstStyle/>
                    <a:p>
                      <a:pPr algn="ctr" fontAlgn="b"/>
                      <a:endParaRPr lang="es-EC" sz="1100" b="1" i="1"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s-EC" sz="1050" u="none" strike="noStrike">
                          <a:effectLst/>
                        </a:rPr>
                        <a:t>Julio 2016</a:t>
                      </a:r>
                      <a:endParaRPr lang="es-EC" sz="1050" b="0" i="1"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2.333</a:t>
                      </a:r>
                    </a:p>
                  </a:txBody>
                  <a:tcPr marL="9525" marR="9525" marT="9525"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2.019</a:t>
                      </a:r>
                    </a:p>
                  </a:txBody>
                  <a:tcPr marL="9525" marR="9525" marT="9525" marB="0" anchor="ctr">
                    <a:solidFill>
                      <a:schemeClr val="bg1"/>
                    </a:solidFill>
                  </a:tcPr>
                </a:tc>
                <a:tc>
                  <a:txBody>
                    <a:bodyPr/>
                    <a:lstStyle/>
                    <a:p>
                      <a:pPr algn="ctr" rtl="0" fontAlgn="ctr"/>
                      <a:r>
                        <a:rPr lang="es-EC" sz="1050" b="0" i="0" u="none" strike="noStrike">
                          <a:solidFill>
                            <a:srgbClr val="000000"/>
                          </a:solidFill>
                          <a:effectLst/>
                          <a:latin typeface="Calibri" panose="020F0502020204030204" pitchFamily="34" charset="0"/>
                        </a:rPr>
                        <a:t>314</a:t>
                      </a:r>
                    </a:p>
                  </a:txBody>
                  <a:tcPr marL="9525" marR="9525" marT="9525" marB="0" anchor="ctr">
                    <a:solidFill>
                      <a:schemeClr val="bg1"/>
                    </a:solidFill>
                  </a:tcPr>
                </a:tc>
                <a:tc vMerge="1">
                  <a:txBody>
                    <a:bodyPr/>
                    <a:lstStyle/>
                    <a:p>
                      <a:endParaRPr lang="es-EC"/>
                    </a:p>
                  </a:txBody>
                  <a:tcPr>
                    <a:solidFill>
                      <a:schemeClr val="bg1"/>
                    </a:solidFill>
                  </a:tcPr>
                </a:tc>
              </a:tr>
              <a:tr h="166836">
                <a:tc vMerge="1">
                  <a:txBody>
                    <a:bodyPr/>
                    <a:lstStyle/>
                    <a:p>
                      <a:pPr algn="l" fontAlgn="b"/>
                      <a:endParaRPr lang="es-EC" sz="1100" b="1" i="1"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s-EC" sz="1050" u="none" strike="noStrike">
                          <a:effectLst/>
                        </a:rPr>
                        <a:t>Agosto 2016</a:t>
                      </a:r>
                      <a:endParaRPr lang="es-EC" sz="1050" b="0" i="1"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2.333</a:t>
                      </a:r>
                    </a:p>
                  </a:txBody>
                  <a:tcPr marL="9525" marR="9525" marT="9525"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2.103</a:t>
                      </a:r>
                    </a:p>
                  </a:txBody>
                  <a:tcPr marL="9525" marR="9525" marT="9525" marB="0" anchor="ctr">
                    <a:solidFill>
                      <a:schemeClr val="bg1"/>
                    </a:solidFill>
                  </a:tcPr>
                </a:tc>
                <a:tc>
                  <a:txBody>
                    <a:bodyPr/>
                    <a:lstStyle/>
                    <a:p>
                      <a:pPr algn="ctr" rtl="0" fontAlgn="ctr"/>
                      <a:r>
                        <a:rPr lang="es-EC" sz="1050" b="0" i="0" u="none" strike="noStrike">
                          <a:solidFill>
                            <a:srgbClr val="000000"/>
                          </a:solidFill>
                          <a:effectLst/>
                          <a:latin typeface="Calibri" panose="020F0502020204030204" pitchFamily="34" charset="0"/>
                        </a:rPr>
                        <a:t>230</a:t>
                      </a:r>
                    </a:p>
                  </a:txBody>
                  <a:tcPr marL="9525" marR="9525" marT="9525" marB="0" anchor="ctr">
                    <a:solidFill>
                      <a:schemeClr val="bg1"/>
                    </a:solidFill>
                  </a:tcPr>
                </a:tc>
                <a:tc vMerge="1">
                  <a:txBody>
                    <a:bodyPr/>
                    <a:lstStyle/>
                    <a:p>
                      <a:endParaRPr lang="es-EC"/>
                    </a:p>
                  </a:txBody>
                  <a:tcPr>
                    <a:solidFill>
                      <a:schemeClr val="bg1"/>
                    </a:solidFill>
                  </a:tcPr>
                </a:tc>
              </a:tr>
              <a:tr h="167284">
                <a:tc rowSpan="3">
                  <a:txBody>
                    <a:bodyPr/>
                    <a:lstStyle/>
                    <a:p>
                      <a:pPr algn="l" fontAlgn="b"/>
                      <a:r>
                        <a:rPr lang="es-EC" sz="1100" u="none" strike="noStrike" dirty="0">
                          <a:effectLst/>
                        </a:rPr>
                        <a:t> </a:t>
                      </a:r>
                      <a:endParaRPr lang="es-EC" sz="1100" b="1" i="1" u="none" strike="noStrike" dirty="0">
                        <a:solidFill>
                          <a:srgbClr val="000000"/>
                        </a:solidFill>
                        <a:effectLst/>
                        <a:latin typeface="Arial" panose="020B0604020202020204" pitchFamily="34" charset="0"/>
                      </a:endParaRPr>
                    </a:p>
                    <a:p>
                      <a:pPr algn="ctr" fontAlgn="b"/>
                      <a:r>
                        <a:rPr lang="es-EC" sz="1100" u="none" strike="noStrike" dirty="0" smtClean="0">
                          <a:effectLst/>
                        </a:rPr>
                        <a:t>SÉPTIMO</a:t>
                      </a:r>
                      <a:endParaRPr lang="es-EC" sz="1100" b="1" i="1" u="none" strike="noStrike" dirty="0">
                        <a:solidFill>
                          <a:srgbClr val="000000"/>
                        </a:solidFill>
                        <a:effectLst/>
                        <a:latin typeface="Arial" panose="020B0604020202020204" pitchFamily="34" charset="0"/>
                      </a:endParaRPr>
                    </a:p>
                    <a:p>
                      <a:pPr algn="l" fontAlgn="b"/>
                      <a:r>
                        <a:rPr lang="es-EC" sz="1100" u="none" strike="noStrike" dirty="0">
                          <a:effectLst/>
                        </a:rPr>
                        <a:t> </a:t>
                      </a:r>
                      <a:endParaRPr lang="es-EC" sz="1100" b="1" i="1" u="none" strike="noStrike" dirty="0">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fontAlgn="b"/>
                      <a:r>
                        <a:rPr lang="es-EC" sz="1050" u="none" strike="noStrike">
                          <a:effectLst/>
                        </a:rPr>
                        <a:t>Septiembre 2016</a:t>
                      </a:r>
                      <a:endParaRPr lang="es-EC" sz="1050" b="0" i="1"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2.337</a:t>
                      </a:r>
                    </a:p>
                  </a:txBody>
                  <a:tcPr marL="9525" marR="9525" marT="9525"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2.124</a:t>
                      </a:r>
                    </a:p>
                  </a:txBody>
                  <a:tcPr marL="9525" marR="9525" marT="9525" marB="0" anchor="ctr">
                    <a:solidFill>
                      <a:schemeClr val="bg1"/>
                    </a:solidFill>
                  </a:tcPr>
                </a:tc>
                <a:tc>
                  <a:txBody>
                    <a:bodyPr/>
                    <a:lstStyle/>
                    <a:p>
                      <a:pPr algn="ctr" rtl="0" fontAlgn="ctr"/>
                      <a:r>
                        <a:rPr lang="es-EC" sz="1050" b="0" i="0" u="none" strike="noStrike">
                          <a:solidFill>
                            <a:srgbClr val="000000"/>
                          </a:solidFill>
                          <a:effectLst/>
                          <a:latin typeface="Calibri" panose="020F0502020204030204" pitchFamily="34" charset="0"/>
                        </a:rPr>
                        <a:t>210</a:t>
                      </a:r>
                    </a:p>
                  </a:txBody>
                  <a:tcPr marL="9525" marR="9525" marT="9525" marB="0" anchor="ctr">
                    <a:solidFill>
                      <a:schemeClr val="bg1"/>
                    </a:solidFill>
                  </a:tcPr>
                </a:tc>
                <a:tc rowSpan="3">
                  <a:txBody>
                    <a:bodyPr/>
                    <a:lstStyle/>
                    <a:p>
                      <a:pPr algn="ctr" rtl="0" fontAlgn="ctr"/>
                      <a:r>
                        <a:rPr lang="es-EC" sz="1100" b="0" i="0" u="none" strike="noStrike">
                          <a:solidFill>
                            <a:srgbClr val="000000"/>
                          </a:solidFill>
                          <a:effectLst/>
                          <a:latin typeface="Calibri" panose="020F0502020204030204" pitchFamily="34" charset="0"/>
                        </a:rPr>
                        <a:t>$ 6.361.850,00 </a:t>
                      </a:r>
                    </a:p>
                  </a:txBody>
                  <a:tcPr marL="9525" marR="9525" marT="9525" marB="0" anchor="ctr">
                    <a:solidFill>
                      <a:schemeClr val="bg1"/>
                    </a:solidFill>
                  </a:tcPr>
                </a:tc>
              </a:tr>
              <a:tr h="166836">
                <a:tc vMerge="1">
                  <a:txBody>
                    <a:bodyPr/>
                    <a:lstStyle/>
                    <a:p>
                      <a:pPr algn="ctr" fontAlgn="b"/>
                      <a:endParaRPr lang="es-EC" sz="1100" b="1" i="1"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s-EC" sz="1050" u="none" strike="noStrike">
                          <a:effectLst/>
                        </a:rPr>
                        <a:t>Octubre 2016</a:t>
                      </a:r>
                      <a:endParaRPr lang="es-EC" sz="1050" b="0" i="1"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2.343</a:t>
                      </a:r>
                    </a:p>
                  </a:txBody>
                  <a:tcPr marL="9525" marR="9525" marT="9525"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2.142</a:t>
                      </a:r>
                    </a:p>
                  </a:txBody>
                  <a:tcPr marL="9525" marR="9525" marT="9525" marB="0" anchor="ctr">
                    <a:solidFill>
                      <a:schemeClr val="bg1"/>
                    </a:solidFill>
                  </a:tcPr>
                </a:tc>
                <a:tc>
                  <a:txBody>
                    <a:bodyPr/>
                    <a:lstStyle/>
                    <a:p>
                      <a:pPr algn="ctr" rtl="0" fontAlgn="ctr"/>
                      <a:r>
                        <a:rPr lang="es-EC" sz="1050" b="0" i="0" u="none" strike="noStrike">
                          <a:solidFill>
                            <a:srgbClr val="000000"/>
                          </a:solidFill>
                          <a:effectLst/>
                          <a:latin typeface="Calibri" panose="020F0502020204030204" pitchFamily="34" charset="0"/>
                        </a:rPr>
                        <a:t>202</a:t>
                      </a:r>
                    </a:p>
                  </a:txBody>
                  <a:tcPr marL="9525" marR="9525" marT="9525" marB="0" anchor="ctr">
                    <a:solidFill>
                      <a:schemeClr val="bg1"/>
                    </a:solidFill>
                  </a:tcPr>
                </a:tc>
                <a:tc vMerge="1">
                  <a:txBody>
                    <a:bodyPr/>
                    <a:lstStyle/>
                    <a:p>
                      <a:endParaRPr lang="es-EC"/>
                    </a:p>
                  </a:txBody>
                  <a:tcPr>
                    <a:solidFill>
                      <a:schemeClr val="bg1"/>
                    </a:solidFill>
                  </a:tcPr>
                </a:tc>
              </a:tr>
              <a:tr h="167284">
                <a:tc vMerge="1">
                  <a:txBody>
                    <a:bodyPr/>
                    <a:lstStyle/>
                    <a:p>
                      <a:pPr algn="l" fontAlgn="b"/>
                      <a:endParaRPr lang="es-EC" sz="1100" b="1" i="1"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s-EC" sz="1050" u="none" strike="noStrike">
                          <a:effectLst/>
                        </a:rPr>
                        <a:t>Noviembre 2016</a:t>
                      </a:r>
                      <a:endParaRPr lang="es-EC" sz="1050" b="0" i="1"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2.340</a:t>
                      </a:r>
                    </a:p>
                  </a:txBody>
                  <a:tcPr marL="9525" marR="9525" marT="9525"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2.147</a:t>
                      </a:r>
                    </a:p>
                  </a:txBody>
                  <a:tcPr marL="9525" marR="9525" marT="9525" marB="0" anchor="ctr">
                    <a:solidFill>
                      <a:schemeClr val="bg1"/>
                    </a:solidFill>
                  </a:tcPr>
                </a:tc>
                <a:tc>
                  <a:txBody>
                    <a:bodyPr/>
                    <a:lstStyle/>
                    <a:p>
                      <a:pPr algn="ctr" rtl="0" fontAlgn="ctr"/>
                      <a:r>
                        <a:rPr lang="es-EC" sz="1050" b="0" i="0" u="none" strike="noStrike">
                          <a:solidFill>
                            <a:srgbClr val="000000"/>
                          </a:solidFill>
                          <a:effectLst/>
                          <a:latin typeface="Calibri" panose="020F0502020204030204" pitchFamily="34" charset="0"/>
                        </a:rPr>
                        <a:t>193</a:t>
                      </a:r>
                    </a:p>
                  </a:txBody>
                  <a:tcPr marL="9525" marR="9525" marT="9525" marB="0" anchor="ctr">
                    <a:solidFill>
                      <a:schemeClr val="bg1"/>
                    </a:solidFill>
                  </a:tcPr>
                </a:tc>
                <a:tc vMerge="1">
                  <a:txBody>
                    <a:bodyPr/>
                    <a:lstStyle/>
                    <a:p>
                      <a:endParaRPr lang="es-EC"/>
                    </a:p>
                  </a:txBody>
                  <a:tcPr>
                    <a:solidFill>
                      <a:schemeClr val="bg1"/>
                    </a:solidFill>
                  </a:tcPr>
                </a:tc>
              </a:tr>
              <a:tr h="167284">
                <a:tc rowSpan="3">
                  <a:txBody>
                    <a:bodyPr/>
                    <a:lstStyle/>
                    <a:p>
                      <a:pPr algn="l" fontAlgn="b"/>
                      <a:r>
                        <a:rPr lang="es-EC" sz="1100" u="none" strike="noStrike" dirty="0">
                          <a:effectLst/>
                        </a:rPr>
                        <a:t> </a:t>
                      </a:r>
                      <a:endParaRPr lang="es-EC" sz="1100" b="1" i="1" u="none" strike="noStrike" dirty="0">
                        <a:solidFill>
                          <a:srgbClr val="000000"/>
                        </a:solidFill>
                        <a:effectLst/>
                        <a:latin typeface="Arial" panose="020B0604020202020204" pitchFamily="34" charset="0"/>
                      </a:endParaRPr>
                    </a:p>
                    <a:p>
                      <a:pPr algn="ctr" fontAlgn="b"/>
                      <a:r>
                        <a:rPr lang="es-EC" sz="1100" u="none" strike="noStrike" dirty="0">
                          <a:effectLst/>
                        </a:rPr>
                        <a:t>OCTAVO</a:t>
                      </a:r>
                      <a:endParaRPr lang="es-EC" sz="1100" b="1" i="1" u="none" strike="noStrike" dirty="0">
                        <a:solidFill>
                          <a:srgbClr val="000000"/>
                        </a:solidFill>
                        <a:effectLst/>
                        <a:latin typeface="Arial" panose="020B0604020202020204" pitchFamily="34" charset="0"/>
                      </a:endParaRPr>
                    </a:p>
                    <a:p>
                      <a:pPr algn="l" fontAlgn="b"/>
                      <a:r>
                        <a:rPr lang="es-EC" sz="1100" u="none" strike="noStrike" dirty="0">
                          <a:effectLst/>
                        </a:rPr>
                        <a:t> </a:t>
                      </a:r>
                      <a:endParaRPr lang="es-EC" sz="1100" b="1" i="1" u="none" strike="noStrike" dirty="0">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fontAlgn="b"/>
                      <a:r>
                        <a:rPr lang="es-EC" sz="1050" u="none" strike="noStrike">
                          <a:effectLst/>
                        </a:rPr>
                        <a:t>Diciembre 2016</a:t>
                      </a:r>
                      <a:endParaRPr lang="es-EC" sz="1050" b="0" i="1"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2.348</a:t>
                      </a:r>
                    </a:p>
                  </a:txBody>
                  <a:tcPr marL="9525" marR="9525" marT="9525"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2.134</a:t>
                      </a:r>
                    </a:p>
                  </a:txBody>
                  <a:tcPr marL="9525" marR="9525" marT="9525" marB="0" anchor="ctr">
                    <a:solidFill>
                      <a:schemeClr val="bg1"/>
                    </a:solidFill>
                  </a:tcPr>
                </a:tc>
                <a:tc>
                  <a:txBody>
                    <a:bodyPr/>
                    <a:lstStyle/>
                    <a:p>
                      <a:pPr algn="ctr" rtl="0" fontAlgn="ctr"/>
                      <a:r>
                        <a:rPr lang="es-EC" sz="1050" b="0" i="0" u="none" strike="noStrike">
                          <a:solidFill>
                            <a:srgbClr val="000000"/>
                          </a:solidFill>
                          <a:effectLst/>
                          <a:latin typeface="Calibri" panose="020F0502020204030204" pitchFamily="34" charset="0"/>
                        </a:rPr>
                        <a:t>213</a:t>
                      </a:r>
                    </a:p>
                  </a:txBody>
                  <a:tcPr marL="9525" marR="9525" marT="9525" marB="0" anchor="ctr">
                    <a:solidFill>
                      <a:schemeClr val="bg1"/>
                    </a:solidFill>
                  </a:tcPr>
                </a:tc>
                <a:tc rowSpan="3">
                  <a:txBody>
                    <a:bodyPr/>
                    <a:lstStyle/>
                    <a:p>
                      <a:pPr algn="ctr" rtl="0" fontAlgn="ctr"/>
                      <a:r>
                        <a:rPr lang="es-EC" sz="1100" b="0" i="0" u="none" strike="noStrike">
                          <a:solidFill>
                            <a:srgbClr val="000000"/>
                          </a:solidFill>
                          <a:effectLst/>
                          <a:latin typeface="Calibri" panose="020F0502020204030204" pitchFamily="34" charset="0"/>
                        </a:rPr>
                        <a:t>$ 6.310.300,00 </a:t>
                      </a:r>
                    </a:p>
                  </a:txBody>
                  <a:tcPr marL="9525" marR="9525" marT="9525" marB="0" anchor="ctr">
                    <a:solidFill>
                      <a:schemeClr val="bg1"/>
                    </a:solidFill>
                  </a:tcPr>
                </a:tc>
              </a:tr>
              <a:tr h="166836">
                <a:tc vMerge="1">
                  <a:txBody>
                    <a:bodyPr/>
                    <a:lstStyle/>
                    <a:p>
                      <a:pPr algn="ctr" fontAlgn="b"/>
                      <a:endParaRPr lang="es-EC" sz="1100" b="1" i="1" u="none" strike="noStrike">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s-EC" sz="1050" u="none" strike="noStrike">
                          <a:effectLst/>
                        </a:rPr>
                        <a:t>Enero 2017</a:t>
                      </a:r>
                      <a:endParaRPr lang="es-EC" sz="1050" b="0" i="1"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2.343</a:t>
                      </a:r>
                    </a:p>
                  </a:txBody>
                  <a:tcPr marL="9525" marR="9525" marT="9525"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2.117</a:t>
                      </a:r>
                    </a:p>
                  </a:txBody>
                  <a:tcPr marL="9525" marR="9525" marT="9525" marB="0" anchor="ctr">
                    <a:solidFill>
                      <a:schemeClr val="bg1"/>
                    </a:solidFill>
                  </a:tcPr>
                </a:tc>
                <a:tc>
                  <a:txBody>
                    <a:bodyPr/>
                    <a:lstStyle/>
                    <a:p>
                      <a:pPr algn="ctr" rtl="0" fontAlgn="ctr"/>
                      <a:r>
                        <a:rPr lang="es-EC" sz="1050" b="0" i="0" u="none" strike="noStrike">
                          <a:solidFill>
                            <a:srgbClr val="000000"/>
                          </a:solidFill>
                          <a:effectLst/>
                          <a:latin typeface="Calibri" panose="020F0502020204030204" pitchFamily="34" charset="0"/>
                        </a:rPr>
                        <a:t>225</a:t>
                      </a:r>
                    </a:p>
                  </a:txBody>
                  <a:tcPr marL="9525" marR="9525" marT="9525" marB="0" anchor="ctr">
                    <a:solidFill>
                      <a:schemeClr val="bg1"/>
                    </a:solidFill>
                  </a:tcPr>
                </a:tc>
                <a:tc vMerge="1">
                  <a:txBody>
                    <a:bodyPr/>
                    <a:lstStyle/>
                    <a:p>
                      <a:endParaRPr lang="es-EC"/>
                    </a:p>
                  </a:txBody>
                  <a:tcPr>
                    <a:solidFill>
                      <a:schemeClr val="bg1"/>
                    </a:solidFill>
                  </a:tcPr>
                </a:tc>
              </a:tr>
              <a:tr h="166836">
                <a:tc vMerge="1">
                  <a:txBody>
                    <a:bodyPr/>
                    <a:lstStyle/>
                    <a:p>
                      <a:pPr algn="l" fontAlgn="b"/>
                      <a:endParaRPr lang="es-EC" sz="1100" b="1" i="1"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s-EC" sz="1050" u="none" strike="noStrike">
                          <a:effectLst/>
                        </a:rPr>
                        <a:t>Febrero 2017</a:t>
                      </a:r>
                      <a:endParaRPr lang="es-EC" sz="1050" b="0" i="1"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2.343</a:t>
                      </a:r>
                    </a:p>
                  </a:txBody>
                  <a:tcPr marL="9525" marR="9525" marT="9525"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2.111</a:t>
                      </a:r>
                    </a:p>
                  </a:txBody>
                  <a:tcPr marL="9525" marR="9525" marT="9525" marB="0" anchor="ctr">
                    <a:solidFill>
                      <a:schemeClr val="bg1"/>
                    </a:solidFill>
                  </a:tcPr>
                </a:tc>
                <a:tc>
                  <a:txBody>
                    <a:bodyPr/>
                    <a:lstStyle/>
                    <a:p>
                      <a:pPr algn="ctr" rtl="0" fontAlgn="ctr"/>
                      <a:r>
                        <a:rPr lang="es-EC" sz="1050" b="0" i="0" u="none" strike="noStrike">
                          <a:solidFill>
                            <a:srgbClr val="000000"/>
                          </a:solidFill>
                          <a:effectLst/>
                          <a:latin typeface="Calibri" panose="020F0502020204030204" pitchFamily="34" charset="0"/>
                        </a:rPr>
                        <a:t>232</a:t>
                      </a:r>
                    </a:p>
                  </a:txBody>
                  <a:tcPr marL="9525" marR="9525" marT="9525" marB="0" anchor="ctr">
                    <a:solidFill>
                      <a:schemeClr val="bg1"/>
                    </a:solidFill>
                  </a:tcPr>
                </a:tc>
                <a:tc vMerge="1">
                  <a:txBody>
                    <a:bodyPr/>
                    <a:lstStyle/>
                    <a:p>
                      <a:endParaRPr lang="es-EC"/>
                    </a:p>
                  </a:txBody>
                  <a:tcPr>
                    <a:solidFill>
                      <a:schemeClr val="bg1"/>
                    </a:solidFill>
                  </a:tcPr>
                </a:tc>
              </a:tr>
              <a:tr h="166836">
                <a:tc rowSpan="4">
                  <a:txBody>
                    <a:bodyPr/>
                    <a:lstStyle/>
                    <a:p>
                      <a:pPr algn="l" fontAlgn="b"/>
                      <a:r>
                        <a:rPr lang="es-EC" sz="1100" u="none" strike="noStrike" dirty="0">
                          <a:effectLst/>
                        </a:rPr>
                        <a:t> </a:t>
                      </a:r>
                      <a:endParaRPr lang="es-EC" sz="1100" b="1" i="1" u="none" strike="noStrike" dirty="0">
                        <a:solidFill>
                          <a:srgbClr val="000000"/>
                        </a:solidFill>
                        <a:effectLst/>
                        <a:latin typeface="Arial" panose="020B0604020202020204" pitchFamily="34" charset="0"/>
                      </a:endParaRPr>
                    </a:p>
                    <a:p>
                      <a:pPr algn="ctr" fontAlgn="b"/>
                      <a:r>
                        <a:rPr lang="es-EC" sz="1100" u="none" strike="noStrike" dirty="0" smtClean="0">
                          <a:effectLst/>
                        </a:rPr>
                        <a:t>ÚLTIMO</a:t>
                      </a:r>
                    </a:p>
                    <a:p>
                      <a:pPr algn="ctr" fontAlgn="b"/>
                      <a:r>
                        <a:rPr lang="es-EC" sz="1100" u="none" strike="noStrike" dirty="0" smtClean="0">
                          <a:effectLst/>
                        </a:rPr>
                        <a:t>CUATRIMESTRE</a:t>
                      </a:r>
                      <a:endParaRPr lang="es-EC" sz="1100" b="1" i="1" u="none" strike="noStrike" dirty="0">
                        <a:solidFill>
                          <a:srgbClr val="000000"/>
                        </a:solidFill>
                        <a:effectLst/>
                        <a:latin typeface="Arial" panose="020B0604020202020204" pitchFamily="34" charset="0"/>
                      </a:endParaRPr>
                    </a:p>
                    <a:p>
                      <a:pPr algn="l" fontAlgn="b"/>
                      <a:r>
                        <a:rPr lang="es-EC" sz="1100" u="none" strike="noStrike" dirty="0">
                          <a:effectLst/>
                        </a:rPr>
                        <a:t> </a:t>
                      </a:r>
                      <a:endParaRPr lang="es-EC" sz="1100" b="0" i="1" u="none" strike="noStrike" dirty="0">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fontAlgn="b"/>
                      <a:r>
                        <a:rPr lang="es-EC" sz="1050" u="none" strike="noStrike">
                          <a:effectLst/>
                        </a:rPr>
                        <a:t>Marzo 2017</a:t>
                      </a:r>
                      <a:endParaRPr lang="es-EC" sz="1050" b="0" i="1"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2.345</a:t>
                      </a:r>
                    </a:p>
                  </a:txBody>
                  <a:tcPr marL="9525" marR="9525" marT="9525"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1.992</a:t>
                      </a:r>
                    </a:p>
                  </a:txBody>
                  <a:tcPr marL="9525" marR="9525" marT="9525" marB="0" anchor="ctr">
                    <a:solidFill>
                      <a:schemeClr val="bg1"/>
                    </a:solidFill>
                  </a:tcPr>
                </a:tc>
                <a:tc>
                  <a:txBody>
                    <a:bodyPr/>
                    <a:lstStyle/>
                    <a:p>
                      <a:pPr algn="ctr" rtl="0" fontAlgn="ctr"/>
                      <a:r>
                        <a:rPr lang="es-EC" sz="1050" b="0" i="0" u="none" strike="noStrike">
                          <a:solidFill>
                            <a:srgbClr val="000000"/>
                          </a:solidFill>
                          <a:effectLst/>
                          <a:latin typeface="Calibri" panose="020F0502020204030204" pitchFamily="34" charset="0"/>
                        </a:rPr>
                        <a:t>354</a:t>
                      </a:r>
                    </a:p>
                  </a:txBody>
                  <a:tcPr marL="9525" marR="9525" marT="9525" marB="0" anchor="ctr">
                    <a:solidFill>
                      <a:schemeClr val="bg1"/>
                    </a:solidFill>
                  </a:tcPr>
                </a:tc>
                <a:tc rowSpan="4">
                  <a:txBody>
                    <a:bodyPr/>
                    <a:lstStyle/>
                    <a:p>
                      <a:pPr algn="ctr" rtl="0" fontAlgn="ctr"/>
                      <a:r>
                        <a:rPr lang="es-EC" sz="1100" b="0" i="0" u="none" strike="noStrike" dirty="0">
                          <a:solidFill>
                            <a:srgbClr val="000000"/>
                          </a:solidFill>
                          <a:effectLst/>
                          <a:latin typeface="Calibri" panose="020F0502020204030204" pitchFamily="34" charset="0"/>
                        </a:rPr>
                        <a:t>$ 7.945.000,00 </a:t>
                      </a:r>
                    </a:p>
                  </a:txBody>
                  <a:tcPr marL="9525" marR="9525" marT="9525" marB="0" anchor="ctr">
                    <a:solidFill>
                      <a:schemeClr val="bg1"/>
                    </a:solidFill>
                  </a:tcPr>
                </a:tc>
              </a:tr>
              <a:tr h="166836">
                <a:tc vMerge="1">
                  <a:txBody>
                    <a:bodyPr/>
                    <a:lstStyle/>
                    <a:p>
                      <a:pPr algn="ctr" fontAlgn="b"/>
                      <a:endParaRPr lang="es-EC" sz="1100" b="1" i="1"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s-EC" sz="1050" u="none" strike="noStrike">
                          <a:effectLst/>
                        </a:rPr>
                        <a:t>Abril 2017</a:t>
                      </a:r>
                      <a:endParaRPr lang="es-EC" sz="1050" b="0" i="1"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2.345</a:t>
                      </a:r>
                    </a:p>
                  </a:txBody>
                  <a:tcPr marL="9525" marR="9525" marT="9525"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1.955</a:t>
                      </a:r>
                    </a:p>
                  </a:txBody>
                  <a:tcPr marL="9525" marR="9525" marT="9525" marB="0" anchor="ctr">
                    <a:solidFill>
                      <a:schemeClr val="bg1"/>
                    </a:solidFill>
                  </a:tcPr>
                </a:tc>
                <a:tc>
                  <a:txBody>
                    <a:bodyPr/>
                    <a:lstStyle/>
                    <a:p>
                      <a:pPr algn="ctr" rtl="0" fontAlgn="ctr"/>
                      <a:r>
                        <a:rPr lang="es-EC" sz="1050" b="0" i="0" u="none" strike="noStrike">
                          <a:solidFill>
                            <a:srgbClr val="000000"/>
                          </a:solidFill>
                          <a:effectLst/>
                          <a:latin typeface="Calibri" panose="020F0502020204030204" pitchFamily="34" charset="0"/>
                        </a:rPr>
                        <a:t>389</a:t>
                      </a:r>
                    </a:p>
                  </a:txBody>
                  <a:tcPr marL="9525" marR="9525" marT="9525" marB="0" anchor="ctr">
                    <a:solidFill>
                      <a:schemeClr val="bg1"/>
                    </a:solidFill>
                  </a:tcPr>
                </a:tc>
                <a:tc vMerge="1">
                  <a:txBody>
                    <a:bodyPr/>
                    <a:lstStyle/>
                    <a:p>
                      <a:endParaRPr lang="es-EC"/>
                    </a:p>
                  </a:txBody>
                  <a:tcPr>
                    <a:solidFill>
                      <a:schemeClr val="bg1"/>
                    </a:solidFill>
                  </a:tcPr>
                </a:tc>
              </a:tr>
              <a:tr h="166836">
                <a:tc vMerge="1">
                  <a:txBody>
                    <a:bodyPr/>
                    <a:lstStyle/>
                    <a:p>
                      <a:pPr algn="ctr" fontAlgn="b"/>
                      <a:endParaRPr lang="es-EC" sz="1100" b="1" i="1"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s-EC" sz="1050" u="none" strike="noStrike">
                          <a:effectLst/>
                        </a:rPr>
                        <a:t>Mayo 2017</a:t>
                      </a:r>
                      <a:endParaRPr lang="es-EC" sz="1050" b="0" i="1"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2.347</a:t>
                      </a:r>
                    </a:p>
                  </a:txBody>
                  <a:tcPr marL="9525" marR="9525" marT="9525"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1.984</a:t>
                      </a:r>
                    </a:p>
                  </a:txBody>
                  <a:tcPr marL="9525" marR="9525" marT="9525" marB="0" anchor="ctr">
                    <a:solidFill>
                      <a:schemeClr val="bg1"/>
                    </a:solidFill>
                  </a:tcPr>
                </a:tc>
                <a:tc>
                  <a:txBody>
                    <a:bodyPr/>
                    <a:lstStyle/>
                    <a:p>
                      <a:pPr algn="ctr" rtl="0" fontAlgn="ctr"/>
                      <a:r>
                        <a:rPr lang="es-EC" sz="1050" b="0" i="0" u="none" strike="noStrike">
                          <a:solidFill>
                            <a:srgbClr val="000000"/>
                          </a:solidFill>
                          <a:effectLst/>
                          <a:latin typeface="Calibri" panose="020F0502020204030204" pitchFamily="34" charset="0"/>
                        </a:rPr>
                        <a:t>362</a:t>
                      </a:r>
                    </a:p>
                  </a:txBody>
                  <a:tcPr marL="9525" marR="9525" marT="9525" marB="0" anchor="ctr">
                    <a:solidFill>
                      <a:schemeClr val="bg1"/>
                    </a:solidFill>
                  </a:tcPr>
                </a:tc>
                <a:tc vMerge="1">
                  <a:txBody>
                    <a:bodyPr/>
                    <a:lstStyle/>
                    <a:p>
                      <a:endParaRPr lang="es-EC"/>
                    </a:p>
                  </a:txBody>
                  <a:tcPr>
                    <a:solidFill>
                      <a:schemeClr val="bg1"/>
                    </a:solidFill>
                  </a:tcPr>
                </a:tc>
              </a:tr>
              <a:tr h="166836">
                <a:tc vMerge="1">
                  <a:txBody>
                    <a:bodyPr/>
                    <a:lstStyle/>
                    <a:p>
                      <a:pPr algn="l" fontAlgn="b"/>
                      <a:endParaRPr lang="es-EC" sz="1100" b="0" i="1"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ctr" fontAlgn="b"/>
                      <a:r>
                        <a:rPr lang="es-EC" sz="1050" u="none" strike="noStrike">
                          <a:effectLst/>
                        </a:rPr>
                        <a:t>Junio 2017</a:t>
                      </a:r>
                      <a:endParaRPr lang="es-EC" sz="1050" b="0" i="1" u="none" strike="noStrike">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2.350</a:t>
                      </a:r>
                    </a:p>
                  </a:txBody>
                  <a:tcPr marL="9525" marR="9525" marT="9525" marB="0" anchor="ctr">
                    <a:solidFill>
                      <a:schemeClr val="bg1"/>
                    </a:solidFill>
                  </a:tcPr>
                </a:tc>
                <a:tc>
                  <a:txBody>
                    <a:bodyPr/>
                    <a:lstStyle/>
                    <a:p>
                      <a:pPr algn="ctr" rtl="0" fontAlgn="b"/>
                      <a:r>
                        <a:rPr lang="es-EC" sz="1050" b="0" i="0" u="none" strike="noStrike">
                          <a:solidFill>
                            <a:srgbClr val="000000"/>
                          </a:solidFill>
                          <a:effectLst/>
                          <a:latin typeface="Calibri" panose="020F0502020204030204" pitchFamily="34" charset="0"/>
                        </a:rPr>
                        <a:t>2.014</a:t>
                      </a:r>
                    </a:p>
                  </a:txBody>
                  <a:tcPr marL="9525" marR="9525" marT="9525" marB="0" anchor="ctr">
                    <a:solidFill>
                      <a:schemeClr val="bg1"/>
                    </a:solidFill>
                  </a:tcPr>
                </a:tc>
                <a:tc>
                  <a:txBody>
                    <a:bodyPr/>
                    <a:lstStyle/>
                    <a:p>
                      <a:pPr algn="ctr" rtl="0" fontAlgn="ctr"/>
                      <a:r>
                        <a:rPr lang="es-EC" sz="1050" b="0" i="0" u="none" strike="noStrike">
                          <a:solidFill>
                            <a:srgbClr val="000000"/>
                          </a:solidFill>
                          <a:effectLst/>
                          <a:latin typeface="Calibri" panose="020F0502020204030204" pitchFamily="34" charset="0"/>
                        </a:rPr>
                        <a:t>334</a:t>
                      </a:r>
                    </a:p>
                  </a:txBody>
                  <a:tcPr marL="9525" marR="9525" marT="9525" marB="0" anchor="ctr">
                    <a:solidFill>
                      <a:schemeClr val="bg1"/>
                    </a:solidFill>
                  </a:tcPr>
                </a:tc>
                <a:tc vMerge="1">
                  <a:txBody>
                    <a:bodyPr/>
                    <a:lstStyle/>
                    <a:p>
                      <a:endParaRPr lang="es-EC"/>
                    </a:p>
                  </a:txBody>
                  <a:tcPr>
                    <a:solidFill>
                      <a:schemeClr val="bg1"/>
                    </a:solidFill>
                  </a:tcPr>
                </a:tc>
              </a:tr>
              <a:tr h="588350">
                <a:tc gridSpan="2">
                  <a:txBody>
                    <a:bodyPr/>
                    <a:lstStyle/>
                    <a:p>
                      <a:pPr algn="ctr" fontAlgn="b"/>
                      <a:r>
                        <a:rPr lang="es-EC" sz="1600" b="1" u="none" strike="noStrike" dirty="0">
                          <a:solidFill>
                            <a:schemeClr val="tx1"/>
                          </a:solidFill>
                          <a:effectLst/>
                        </a:rPr>
                        <a:t>TOTALES</a:t>
                      </a:r>
                      <a:endParaRPr lang="es-EC" sz="1600" b="1" i="1" u="none" strike="noStrike" dirty="0">
                        <a:solidFill>
                          <a:schemeClr val="tx1"/>
                        </a:solidFill>
                        <a:effectLst/>
                        <a:latin typeface="Arial" panose="020B0604020202020204" pitchFamily="34" charset="0"/>
                      </a:endParaRPr>
                    </a:p>
                  </a:txBody>
                  <a:tcPr marL="0" marR="0" marT="0" marB="0" anchor="ctr">
                    <a:solidFill>
                      <a:schemeClr val="tx2"/>
                    </a:solidFill>
                  </a:tcPr>
                </a:tc>
                <a:tc hMerge="1">
                  <a:txBody>
                    <a:bodyPr/>
                    <a:lstStyle/>
                    <a:p>
                      <a:endParaRPr lang="es-EC"/>
                    </a:p>
                  </a:txBody>
                  <a:tcPr/>
                </a:tc>
                <a:tc>
                  <a:txBody>
                    <a:bodyPr/>
                    <a:lstStyle/>
                    <a:p>
                      <a:pPr algn="ctr" rtl="0" fontAlgn="b"/>
                      <a:r>
                        <a:rPr lang="es-EC" sz="1600" b="1" i="0" u="none" strike="noStrike" dirty="0">
                          <a:solidFill>
                            <a:schemeClr val="tx1"/>
                          </a:solidFill>
                          <a:effectLst/>
                          <a:latin typeface="Calibri" panose="020F0502020204030204" pitchFamily="34" charset="0"/>
                        </a:rPr>
                        <a:t>65.035</a:t>
                      </a:r>
                    </a:p>
                  </a:txBody>
                  <a:tcPr marL="9525" marR="9525" marT="9525" marB="0" anchor="ctr">
                    <a:solidFill>
                      <a:schemeClr val="tx2"/>
                    </a:solidFill>
                  </a:tcPr>
                </a:tc>
                <a:tc>
                  <a:txBody>
                    <a:bodyPr/>
                    <a:lstStyle/>
                    <a:p>
                      <a:pPr algn="ctr" rtl="0" fontAlgn="b"/>
                      <a:r>
                        <a:rPr lang="es-EC" sz="1600" b="1" i="0" u="none" strike="noStrike" dirty="0">
                          <a:solidFill>
                            <a:schemeClr val="tx1"/>
                          </a:solidFill>
                          <a:effectLst/>
                          <a:latin typeface="Calibri" panose="020F0502020204030204" pitchFamily="34" charset="0"/>
                        </a:rPr>
                        <a:t>57.229</a:t>
                      </a:r>
                    </a:p>
                  </a:txBody>
                  <a:tcPr marL="9525" marR="9525" marT="9525" marB="0" anchor="ctr">
                    <a:solidFill>
                      <a:schemeClr val="tx2"/>
                    </a:solidFill>
                  </a:tcPr>
                </a:tc>
                <a:tc>
                  <a:txBody>
                    <a:bodyPr/>
                    <a:lstStyle/>
                    <a:p>
                      <a:pPr algn="ctr" rtl="0" fontAlgn="b"/>
                      <a:r>
                        <a:rPr lang="es-EC" sz="1600" b="1" i="0" u="none" strike="noStrike" dirty="0">
                          <a:solidFill>
                            <a:schemeClr val="tx1"/>
                          </a:solidFill>
                          <a:effectLst/>
                          <a:latin typeface="Calibri" panose="020F0502020204030204" pitchFamily="34" charset="0"/>
                        </a:rPr>
                        <a:t>7.782</a:t>
                      </a:r>
                    </a:p>
                  </a:txBody>
                  <a:tcPr marL="9525" marR="9525" marT="9525" marB="0" anchor="ctr">
                    <a:solidFill>
                      <a:schemeClr val="tx2"/>
                    </a:solidFill>
                  </a:tcPr>
                </a:tc>
                <a:tc>
                  <a:txBody>
                    <a:bodyPr/>
                    <a:lstStyle/>
                    <a:p>
                      <a:pPr algn="ctr" rtl="0" fontAlgn="b"/>
                      <a:r>
                        <a:rPr lang="es-EC" sz="1600" b="1" i="0" u="none" strike="noStrike" dirty="0">
                          <a:solidFill>
                            <a:schemeClr val="tx1"/>
                          </a:solidFill>
                          <a:effectLst/>
                          <a:latin typeface="Calibri" panose="020F0502020204030204" pitchFamily="34" charset="0"/>
                        </a:rPr>
                        <a:t> $            54.527.450,00 </a:t>
                      </a:r>
                    </a:p>
                  </a:txBody>
                  <a:tcPr marL="9525" marR="9525" marT="9525" marB="0" anchor="ctr">
                    <a:solidFill>
                      <a:schemeClr val="tx2"/>
                    </a:solidFill>
                  </a:tcPr>
                </a:tc>
              </a:tr>
            </a:tbl>
          </a:graphicData>
        </a:graphic>
      </p:graphicFrame>
      <p:sp>
        <p:nvSpPr>
          <p:cNvPr id="9" name="Elipse 8"/>
          <p:cNvSpPr/>
          <p:nvPr/>
        </p:nvSpPr>
        <p:spPr>
          <a:xfrm>
            <a:off x="4681571" y="6059613"/>
            <a:ext cx="1069269" cy="602468"/>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 name="Elipse 2"/>
          <p:cNvSpPr/>
          <p:nvPr/>
        </p:nvSpPr>
        <p:spPr>
          <a:xfrm>
            <a:off x="6917633" y="6086507"/>
            <a:ext cx="2267743" cy="54868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Rectángulo redondeado 7"/>
          <p:cNvSpPr/>
          <p:nvPr/>
        </p:nvSpPr>
        <p:spPr>
          <a:xfrm>
            <a:off x="1409039" y="176530"/>
            <a:ext cx="6545065" cy="4785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400" b="1" dirty="0" smtClean="0">
                <a:solidFill>
                  <a:srgbClr val="002060"/>
                </a:solidFill>
              </a:rPr>
              <a:t>UNIDADES PAGADAS POR PERIODO</a:t>
            </a:r>
            <a:endParaRPr lang="es-EC" sz="2400" b="1" dirty="0">
              <a:solidFill>
                <a:srgbClr val="002060"/>
              </a:solidFill>
            </a:endParaRPr>
          </a:p>
        </p:txBody>
      </p:sp>
    </p:spTree>
    <p:extLst>
      <p:ext uri="{BB962C8B-B14F-4D97-AF65-F5344CB8AC3E}">
        <p14:creationId xmlns:p14="http://schemas.microsoft.com/office/powerpoint/2010/main" val="164461802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redondeado 4"/>
          <p:cNvSpPr/>
          <p:nvPr/>
        </p:nvSpPr>
        <p:spPr>
          <a:xfrm>
            <a:off x="2282652" y="489689"/>
            <a:ext cx="3957851" cy="64008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400" b="1" dirty="0" smtClean="0">
                <a:solidFill>
                  <a:srgbClr val="002060"/>
                </a:solidFill>
              </a:rPr>
              <a:t>RESULTADOS</a:t>
            </a:r>
            <a:endParaRPr lang="es-EC" sz="2400" b="1" dirty="0">
              <a:solidFill>
                <a:srgbClr val="002060"/>
              </a:solidFill>
            </a:endParaRPr>
          </a:p>
        </p:txBody>
      </p:sp>
      <p:grpSp>
        <p:nvGrpSpPr>
          <p:cNvPr id="6" name="Grupo 5"/>
          <p:cNvGrpSpPr/>
          <p:nvPr/>
        </p:nvGrpSpPr>
        <p:grpSpPr>
          <a:xfrm>
            <a:off x="437854" y="1438552"/>
            <a:ext cx="8460486" cy="2376588"/>
            <a:chOff x="2630141" y="2177970"/>
            <a:chExt cx="6226404" cy="1264927"/>
          </a:xfrm>
        </p:grpSpPr>
        <p:sp>
          <p:nvSpPr>
            <p:cNvPr id="8" name="Recortar rectángulo de esquina sencilla 7"/>
            <p:cNvSpPr/>
            <p:nvPr/>
          </p:nvSpPr>
          <p:spPr>
            <a:xfrm flipV="1">
              <a:off x="2630141" y="2204864"/>
              <a:ext cx="5747377" cy="1238033"/>
            </a:xfrm>
            <a:prstGeom prst="snip1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9" name="Paralelogramo 8"/>
            <p:cNvSpPr/>
            <p:nvPr/>
          </p:nvSpPr>
          <p:spPr>
            <a:xfrm>
              <a:off x="6293224" y="2177970"/>
              <a:ext cx="2228673" cy="216024"/>
            </a:xfrm>
            <a:prstGeom prst="parallelogram">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Elipse 9"/>
            <p:cNvSpPr/>
            <p:nvPr/>
          </p:nvSpPr>
          <p:spPr>
            <a:xfrm>
              <a:off x="7848433" y="2373716"/>
              <a:ext cx="1008112" cy="948705"/>
            </a:xfrm>
            <a:prstGeom prst="ellipse">
              <a:avLst/>
            </a:prstGeom>
            <a:gradFill flip="none" rotWithShape="1">
              <a:gsLst>
                <a:gs pos="0">
                  <a:schemeClr val="accent1">
                    <a:lumMod val="5000"/>
                    <a:lumOff val="95000"/>
                  </a:schemeClr>
                </a:gs>
                <a:gs pos="32000">
                  <a:schemeClr val="bg1">
                    <a:lumMod val="85000"/>
                  </a:schemeClr>
                </a:gs>
                <a:gs pos="83000">
                  <a:schemeClr val="bg1">
                    <a:lumMod val="75000"/>
                  </a:schemeClr>
                </a:gs>
                <a:gs pos="100000">
                  <a:schemeClr val="accent1">
                    <a:lumMod val="30000"/>
                    <a:lumOff val="70000"/>
                  </a:schemeClr>
                </a:gs>
              </a:gsLst>
              <a:lin ang="5400000" scaled="1"/>
              <a:tileRect/>
            </a:gradFill>
            <a:ln w="50800"/>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grpSp>
      <p:sp>
        <p:nvSpPr>
          <p:cNvPr id="2" name="CuadroTexto 1"/>
          <p:cNvSpPr txBox="1"/>
          <p:nvPr/>
        </p:nvSpPr>
        <p:spPr>
          <a:xfrm>
            <a:off x="755576" y="1844824"/>
            <a:ext cx="6624736" cy="1200329"/>
          </a:xfrm>
          <a:prstGeom prst="rect">
            <a:avLst/>
          </a:prstGeom>
          <a:noFill/>
        </p:spPr>
        <p:txBody>
          <a:bodyPr wrap="square" rtlCol="0">
            <a:spAutoFit/>
          </a:bodyPr>
          <a:lstStyle/>
          <a:p>
            <a:pPr algn="just"/>
            <a:r>
              <a:rPr lang="es-EC" dirty="0" smtClean="0"/>
              <a:t>Mejor </a:t>
            </a:r>
            <a:r>
              <a:rPr lang="es-EC" dirty="0"/>
              <a:t>estructura organizacional de las operadoras de transporte, obteniendo, entre otros, que el talento humano (100% del administrativo) que laboran en las operadoras se encuentren afiliados al IESS. </a:t>
            </a:r>
          </a:p>
        </p:txBody>
      </p:sp>
      <p:grpSp>
        <p:nvGrpSpPr>
          <p:cNvPr id="11" name="Grupo 10"/>
          <p:cNvGrpSpPr/>
          <p:nvPr/>
        </p:nvGrpSpPr>
        <p:grpSpPr>
          <a:xfrm>
            <a:off x="437854" y="3946506"/>
            <a:ext cx="8460486" cy="2376588"/>
            <a:chOff x="2630141" y="2177970"/>
            <a:chExt cx="6226404" cy="1264927"/>
          </a:xfrm>
        </p:grpSpPr>
        <p:sp>
          <p:nvSpPr>
            <p:cNvPr id="12" name="Recortar rectángulo de esquina sencilla 11"/>
            <p:cNvSpPr/>
            <p:nvPr/>
          </p:nvSpPr>
          <p:spPr>
            <a:xfrm flipV="1">
              <a:off x="2630141" y="2204864"/>
              <a:ext cx="5747377" cy="1238033"/>
            </a:xfrm>
            <a:prstGeom prst="snip1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13" name="Paralelogramo 12"/>
            <p:cNvSpPr/>
            <p:nvPr/>
          </p:nvSpPr>
          <p:spPr>
            <a:xfrm>
              <a:off x="6293224" y="2177970"/>
              <a:ext cx="2228673" cy="216024"/>
            </a:xfrm>
            <a:prstGeom prst="parallelogram">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Elipse 13"/>
            <p:cNvSpPr/>
            <p:nvPr/>
          </p:nvSpPr>
          <p:spPr>
            <a:xfrm>
              <a:off x="7848433" y="2373716"/>
              <a:ext cx="1008112" cy="948705"/>
            </a:xfrm>
            <a:prstGeom prst="ellipse">
              <a:avLst/>
            </a:prstGeom>
            <a:gradFill flip="none" rotWithShape="1">
              <a:gsLst>
                <a:gs pos="0">
                  <a:schemeClr val="accent1">
                    <a:lumMod val="5000"/>
                    <a:lumOff val="95000"/>
                  </a:schemeClr>
                </a:gs>
                <a:gs pos="32000">
                  <a:schemeClr val="bg1">
                    <a:lumMod val="85000"/>
                  </a:schemeClr>
                </a:gs>
                <a:gs pos="83000">
                  <a:schemeClr val="bg1">
                    <a:lumMod val="75000"/>
                  </a:schemeClr>
                </a:gs>
                <a:gs pos="100000">
                  <a:schemeClr val="accent1">
                    <a:lumMod val="30000"/>
                    <a:lumOff val="70000"/>
                  </a:schemeClr>
                </a:gs>
              </a:gsLst>
              <a:lin ang="5400000" scaled="1"/>
              <a:tileRect/>
            </a:gradFill>
            <a:ln w="50800"/>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grpSp>
      <p:sp>
        <p:nvSpPr>
          <p:cNvPr id="15" name="2 Marcador de contenido"/>
          <p:cNvSpPr txBox="1">
            <a:spLocks/>
          </p:cNvSpPr>
          <p:nvPr/>
        </p:nvSpPr>
        <p:spPr bwMode="auto">
          <a:xfrm>
            <a:off x="755577" y="4425684"/>
            <a:ext cx="6624736" cy="167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SzPct val="100000"/>
              <a:buFont typeface="Arial" charset="0"/>
              <a:buChar char="•"/>
              <a:defRPr sz="2800">
                <a:solidFill>
                  <a:srgbClr val="000000"/>
                </a:solidFill>
                <a:latin typeface="+mn-lt"/>
                <a:ea typeface="+mn-ea"/>
                <a:cs typeface="+mn-cs"/>
                <a:sym typeface="Calibri" pitchFamily="34" charset="0"/>
              </a:defRPr>
            </a:lvl1pPr>
            <a:lvl2pPr marL="723900" indent="-266700" algn="l" rtl="0" eaLnBrk="0" fontAlgn="base" hangingPunct="0">
              <a:lnSpc>
                <a:spcPct val="90000"/>
              </a:lnSpc>
              <a:spcBef>
                <a:spcPts val="1000"/>
              </a:spcBef>
              <a:spcAft>
                <a:spcPct val="0"/>
              </a:spcAft>
              <a:buSzPct val="100000"/>
              <a:buFont typeface="Arial" charset="0"/>
              <a:buChar char="•"/>
              <a:defRPr sz="2800">
                <a:solidFill>
                  <a:srgbClr val="000000"/>
                </a:solidFill>
                <a:latin typeface="+mn-lt"/>
                <a:ea typeface="+mn-ea"/>
                <a:cs typeface="+mn-cs"/>
                <a:sym typeface="Calibri" pitchFamily="34" charset="0"/>
              </a:defRPr>
            </a:lvl2pPr>
            <a:lvl3pPr marL="1233488" indent="-319088" algn="l" rtl="0" eaLnBrk="0" fontAlgn="base" hangingPunct="0">
              <a:lnSpc>
                <a:spcPct val="90000"/>
              </a:lnSpc>
              <a:spcBef>
                <a:spcPts val="1000"/>
              </a:spcBef>
              <a:spcAft>
                <a:spcPct val="0"/>
              </a:spcAft>
              <a:buSzPct val="100000"/>
              <a:buFont typeface="Arial" charset="0"/>
              <a:buChar char="•"/>
              <a:defRPr sz="2800">
                <a:solidFill>
                  <a:srgbClr val="000000"/>
                </a:solidFill>
                <a:latin typeface="+mn-lt"/>
                <a:ea typeface="+mn-ea"/>
                <a:cs typeface="+mn-cs"/>
                <a:sym typeface="Calibri" pitchFamily="34" charset="0"/>
              </a:defRPr>
            </a:lvl3pPr>
            <a:lvl4pPr marL="1727200" indent="-355600" algn="l" rtl="0" eaLnBrk="0" fontAlgn="base" hangingPunct="0">
              <a:lnSpc>
                <a:spcPct val="90000"/>
              </a:lnSpc>
              <a:spcBef>
                <a:spcPts val="1000"/>
              </a:spcBef>
              <a:spcAft>
                <a:spcPct val="0"/>
              </a:spcAft>
              <a:buSzPct val="100000"/>
              <a:buFont typeface="Arial" charset="0"/>
              <a:buChar char="•"/>
              <a:defRPr sz="2800">
                <a:solidFill>
                  <a:srgbClr val="000000"/>
                </a:solidFill>
                <a:latin typeface="+mn-lt"/>
                <a:ea typeface="+mn-ea"/>
                <a:cs typeface="+mn-cs"/>
                <a:sym typeface="Calibri" pitchFamily="34" charset="0"/>
              </a:defRPr>
            </a:lvl4pPr>
            <a:lvl5pPr marL="2184400" indent="-355600" algn="l" rtl="0" eaLnBrk="0" fontAlgn="base" hangingPunct="0">
              <a:lnSpc>
                <a:spcPct val="90000"/>
              </a:lnSpc>
              <a:spcBef>
                <a:spcPts val="1000"/>
              </a:spcBef>
              <a:spcAft>
                <a:spcPct val="0"/>
              </a:spcAft>
              <a:buSzPct val="100000"/>
              <a:buFont typeface="Arial" charset="0"/>
              <a:buChar char="•"/>
              <a:defRPr sz="2800">
                <a:solidFill>
                  <a:srgbClr val="000000"/>
                </a:solidFill>
                <a:latin typeface="+mn-lt"/>
                <a:ea typeface="+mn-ea"/>
                <a:cs typeface="+mn-cs"/>
                <a:sym typeface="Calibri" pitchFamily="34" charset="0"/>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algn="just" defTabSz="914400"/>
            <a:r>
              <a:rPr lang="es-EC" sz="1800" kern="0" dirty="0" smtClean="0">
                <a:latin typeface="Arial" panose="020B0604020202020204" pitchFamily="34" charset="0"/>
                <a:cs typeface="Arial" panose="020B0604020202020204" pitchFamily="34" charset="0"/>
              </a:rPr>
              <a:t>Todas las operadoras, o tienen talleres propios (43%) o tienen contratos con talleres mecánicos certificados (57%). Ya no ocurre como antes, que el propietario o conductor era a la vez mecánico del vehículo.</a:t>
            </a:r>
            <a:endParaRPr lang="es-EC" sz="1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43376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redondeado 4"/>
          <p:cNvSpPr/>
          <p:nvPr/>
        </p:nvSpPr>
        <p:spPr>
          <a:xfrm>
            <a:off x="2536040" y="470402"/>
            <a:ext cx="4088469" cy="5877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400" b="1" dirty="0" smtClean="0">
                <a:solidFill>
                  <a:srgbClr val="002060"/>
                </a:solidFill>
              </a:rPr>
              <a:t>RESULTADOS</a:t>
            </a:r>
            <a:endParaRPr lang="es-EC" sz="2400" b="1" dirty="0">
              <a:solidFill>
                <a:srgbClr val="002060"/>
              </a:solidFill>
            </a:endParaRPr>
          </a:p>
        </p:txBody>
      </p:sp>
      <p:graphicFrame>
        <p:nvGraphicFramePr>
          <p:cNvPr id="2" name="Diagrama 1"/>
          <p:cNvGraphicFramePr/>
          <p:nvPr>
            <p:extLst>
              <p:ext uri="{D42A27DB-BD31-4B8C-83A1-F6EECF244321}">
                <p14:modId xmlns:p14="http://schemas.microsoft.com/office/powerpoint/2010/main" val="1599164439"/>
              </p:ext>
            </p:extLst>
          </p:nvPr>
        </p:nvGraphicFramePr>
        <p:xfrm>
          <a:off x="401644" y="1347482"/>
          <a:ext cx="8640961"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809525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247935626"/>
              </p:ext>
            </p:extLst>
          </p:nvPr>
        </p:nvGraphicFramePr>
        <p:xfrm>
          <a:off x="755576" y="1412776"/>
          <a:ext cx="7992888" cy="519274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redondeado 4"/>
          <p:cNvSpPr/>
          <p:nvPr/>
        </p:nvSpPr>
        <p:spPr>
          <a:xfrm>
            <a:off x="2282652" y="489689"/>
            <a:ext cx="3957851" cy="64008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smtClean="0">
                <a:solidFill>
                  <a:srgbClr val="002060"/>
                </a:solidFill>
              </a:rPr>
              <a:t>RESULTADOS</a:t>
            </a:r>
            <a:endParaRPr lang="es-EC" sz="2000" b="1" dirty="0">
              <a:solidFill>
                <a:srgbClr val="002060"/>
              </a:solidFill>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21564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7687" y="965998"/>
            <a:ext cx="5844079" cy="1143000"/>
          </a:xfrm>
        </p:spPr>
        <p:txBody>
          <a:bodyPr>
            <a:noAutofit/>
          </a:bodyPr>
          <a:lstStyle/>
          <a:p>
            <a:pPr algn="ctr"/>
            <a:r>
              <a:rPr lang="es-EC" sz="2400" b="1" dirty="0" smtClean="0">
                <a:solidFill>
                  <a:srgbClr val="002060"/>
                </a:solidFill>
              </a:rPr>
              <a:t>CAMBIO DE VEHÍCULOS POR UNIDADES NUEVAS POR AÑO EN EL DMQ</a:t>
            </a:r>
            <a:endParaRPr lang="es-EC" sz="2400" b="1" dirty="0">
              <a:solidFill>
                <a:srgbClr val="002060"/>
              </a:solidFill>
            </a:endParaRPr>
          </a:p>
        </p:txBody>
      </p:sp>
      <p:graphicFrame>
        <p:nvGraphicFramePr>
          <p:cNvPr id="4" name="3 Gráfico"/>
          <p:cNvGraphicFramePr/>
          <p:nvPr>
            <p:extLst>
              <p:ext uri="{D42A27DB-BD31-4B8C-83A1-F6EECF244321}">
                <p14:modId xmlns:p14="http://schemas.microsoft.com/office/powerpoint/2010/main" val="1354755051"/>
              </p:ext>
            </p:extLst>
          </p:nvPr>
        </p:nvGraphicFramePr>
        <p:xfrm>
          <a:off x="1135765" y="1751664"/>
          <a:ext cx="6990492" cy="414416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redondeado 4"/>
          <p:cNvSpPr/>
          <p:nvPr/>
        </p:nvSpPr>
        <p:spPr>
          <a:xfrm>
            <a:off x="2430802" y="325915"/>
            <a:ext cx="3957851" cy="64008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smtClean="0">
                <a:solidFill>
                  <a:srgbClr val="002060"/>
                </a:solidFill>
              </a:rPr>
              <a:t>RESULTADOS</a:t>
            </a:r>
            <a:endParaRPr lang="es-EC" sz="2000" b="1" dirty="0">
              <a:solidFill>
                <a:srgbClr val="002060"/>
              </a:solidFill>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536367"/>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3 Gráfico" title="REVISIÓN TÉCNICA VEHICULAR"/>
          <p:cNvGraphicFramePr>
            <a:graphicFrameLocks/>
          </p:cNvGraphicFramePr>
          <p:nvPr>
            <p:extLst>
              <p:ext uri="{D42A27DB-BD31-4B8C-83A1-F6EECF244321}">
                <p14:modId xmlns:p14="http://schemas.microsoft.com/office/powerpoint/2010/main" val="4213396278"/>
              </p:ext>
            </p:extLst>
          </p:nvPr>
        </p:nvGraphicFramePr>
        <p:xfrm>
          <a:off x="309882" y="1101219"/>
          <a:ext cx="6009032" cy="4573899"/>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2"/>
          <p:cNvSpPr txBox="1"/>
          <p:nvPr/>
        </p:nvSpPr>
        <p:spPr>
          <a:xfrm>
            <a:off x="323528" y="5770652"/>
            <a:ext cx="8568952" cy="584775"/>
          </a:xfrm>
          <a:prstGeom prst="rect">
            <a:avLst/>
          </a:prstGeom>
          <a:noFill/>
        </p:spPr>
        <p:txBody>
          <a:bodyPr wrap="square" rtlCol="0">
            <a:spAutoFit/>
          </a:bodyPr>
          <a:lstStyle/>
          <a:p>
            <a:pPr marL="285750" indent="-285750" algn="just">
              <a:buFont typeface="Arial" panose="020B0604020202020204" pitchFamily="34" charset="0"/>
              <a:buChar char="•"/>
            </a:pPr>
            <a:r>
              <a:rPr lang="es-EC" sz="1600" dirty="0" smtClean="0"/>
              <a:t>De un total de 2.300 unidades fiscalizadas aproximadamente 2.171 unidades han aprobado la Revisión Técnica Vehicular en el año 2016.</a:t>
            </a:r>
            <a:endParaRPr lang="es-EC" sz="1600" dirty="0"/>
          </a:p>
        </p:txBody>
      </p:sp>
      <p:sp>
        <p:nvSpPr>
          <p:cNvPr id="9" name="Rectángulo redondeado 8"/>
          <p:cNvSpPr/>
          <p:nvPr/>
        </p:nvSpPr>
        <p:spPr>
          <a:xfrm>
            <a:off x="2144583" y="253237"/>
            <a:ext cx="4926841" cy="9435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a:solidFill>
                  <a:srgbClr val="002060"/>
                </a:solidFill>
              </a:rPr>
              <a:t>REVISIÓN TÉCNICA </a:t>
            </a:r>
            <a:r>
              <a:rPr lang="es-EC" sz="2000" b="1" dirty="0" smtClean="0">
                <a:solidFill>
                  <a:srgbClr val="002060"/>
                </a:solidFill>
              </a:rPr>
              <a:t>VEHICULAR </a:t>
            </a:r>
          </a:p>
          <a:p>
            <a:pPr algn="ctr"/>
            <a:r>
              <a:rPr lang="es-EC" sz="2000" b="1" dirty="0" smtClean="0">
                <a:solidFill>
                  <a:srgbClr val="002060"/>
                </a:solidFill>
              </a:rPr>
              <a:t>TRANSPORTE PÚBLICO</a:t>
            </a:r>
            <a:endParaRPr lang="es-EC" sz="2000" b="1" dirty="0">
              <a:solidFill>
                <a:srgbClr val="002060"/>
              </a:solidFill>
            </a:endParaRPr>
          </a:p>
        </p:txBody>
      </p:sp>
      <p:graphicFrame>
        <p:nvGraphicFramePr>
          <p:cNvPr id="12" name="Tabla 11"/>
          <p:cNvGraphicFramePr>
            <a:graphicFrameLocks noGrp="1"/>
          </p:cNvGraphicFramePr>
          <p:nvPr>
            <p:extLst>
              <p:ext uri="{D42A27DB-BD31-4B8C-83A1-F6EECF244321}">
                <p14:modId xmlns:p14="http://schemas.microsoft.com/office/powerpoint/2010/main" val="341197232"/>
              </p:ext>
            </p:extLst>
          </p:nvPr>
        </p:nvGraphicFramePr>
        <p:xfrm>
          <a:off x="5948332" y="2133979"/>
          <a:ext cx="2786236" cy="1728336"/>
        </p:xfrm>
        <a:graphic>
          <a:graphicData uri="http://schemas.openxmlformats.org/drawingml/2006/table">
            <a:tbl>
              <a:tblPr firstRow="1" bandRow="1">
                <a:tableStyleId>{5FD0F851-EC5A-4D38-B0AD-8093EC10F338}</a:tableStyleId>
              </a:tblPr>
              <a:tblGrid>
                <a:gridCol w="1393118"/>
                <a:gridCol w="1393118"/>
              </a:tblGrid>
              <a:tr h="432084">
                <a:tc gridSpan="2">
                  <a:txBody>
                    <a:bodyPr/>
                    <a:lstStyle/>
                    <a:p>
                      <a:pPr algn="ctr"/>
                      <a:r>
                        <a:rPr lang="es-EC" sz="1800" dirty="0" smtClean="0"/>
                        <a:t>RTV 2017</a:t>
                      </a:r>
                      <a:endParaRPr lang="es-EC" sz="1800" dirty="0"/>
                    </a:p>
                  </a:txBody>
                  <a:tcPr/>
                </a:tc>
                <a:tc hMerge="1">
                  <a:txBody>
                    <a:bodyPr/>
                    <a:lstStyle/>
                    <a:p>
                      <a:endParaRPr lang="es-EC" dirty="0"/>
                    </a:p>
                  </a:txBody>
                  <a:tcPr/>
                </a:tc>
              </a:tr>
              <a:tr h="432084">
                <a:tc>
                  <a:txBody>
                    <a:bodyPr/>
                    <a:lstStyle/>
                    <a:p>
                      <a:pPr algn="ctr"/>
                      <a:r>
                        <a:rPr lang="es-EC" sz="1400" dirty="0" smtClean="0"/>
                        <a:t>APROBADOS</a:t>
                      </a:r>
                      <a:endParaRPr lang="es-EC" sz="1400" dirty="0"/>
                    </a:p>
                  </a:txBody>
                  <a:tcPr/>
                </a:tc>
                <a:tc>
                  <a:txBody>
                    <a:bodyPr/>
                    <a:lstStyle/>
                    <a:p>
                      <a:pPr algn="ctr"/>
                      <a:r>
                        <a:rPr lang="es-EC" sz="1600" dirty="0" smtClean="0"/>
                        <a:t>2.078</a:t>
                      </a:r>
                      <a:endParaRPr lang="es-EC" sz="1600" dirty="0"/>
                    </a:p>
                  </a:txBody>
                  <a:tcPr/>
                </a:tc>
              </a:tr>
              <a:tr h="432084">
                <a:tc>
                  <a:txBody>
                    <a:bodyPr/>
                    <a:lstStyle/>
                    <a:p>
                      <a:pPr algn="ctr"/>
                      <a:r>
                        <a:rPr lang="es-EC" sz="1400" dirty="0" smtClean="0"/>
                        <a:t>CONDICIONALES</a:t>
                      </a:r>
                      <a:endParaRPr lang="es-EC" sz="1400" dirty="0"/>
                    </a:p>
                  </a:txBody>
                  <a:tcPr/>
                </a:tc>
                <a:tc>
                  <a:txBody>
                    <a:bodyPr/>
                    <a:lstStyle/>
                    <a:p>
                      <a:pPr algn="ctr"/>
                      <a:r>
                        <a:rPr lang="es-EC" sz="1600" dirty="0" smtClean="0"/>
                        <a:t>69</a:t>
                      </a:r>
                      <a:endParaRPr lang="es-EC" sz="1600" dirty="0"/>
                    </a:p>
                  </a:txBody>
                  <a:tcPr/>
                </a:tc>
              </a:tr>
              <a:tr h="432084">
                <a:tc>
                  <a:txBody>
                    <a:bodyPr/>
                    <a:lstStyle/>
                    <a:p>
                      <a:pPr algn="ctr"/>
                      <a:r>
                        <a:rPr lang="es-EC" sz="1400" dirty="0" smtClean="0"/>
                        <a:t>EXONERADOS</a:t>
                      </a:r>
                      <a:endParaRPr lang="es-EC" sz="1400" dirty="0"/>
                    </a:p>
                  </a:txBody>
                  <a:tcPr/>
                </a:tc>
                <a:tc>
                  <a:txBody>
                    <a:bodyPr/>
                    <a:lstStyle/>
                    <a:p>
                      <a:pPr algn="ctr"/>
                      <a:r>
                        <a:rPr lang="es-EC" sz="1600" dirty="0" smtClean="0"/>
                        <a:t>91</a:t>
                      </a:r>
                      <a:endParaRPr lang="es-EC" sz="1600" dirty="0"/>
                    </a:p>
                  </a:txBody>
                  <a:tcPr/>
                </a:tc>
              </a:tr>
            </a:tbl>
          </a:graphicData>
        </a:graphic>
      </p:graphicFrame>
    </p:spTree>
    <p:extLst>
      <p:ext uri="{BB962C8B-B14F-4D97-AF65-F5344CB8AC3E}">
        <p14:creationId xmlns:p14="http://schemas.microsoft.com/office/powerpoint/2010/main" val="32254404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ángulo redondeado 10"/>
          <p:cNvSpPr/>
          <p:nvPr/>
        </p:nvSpPr>
        <p:spPr>
          <a:xfrm>
            <a:off x="623117" y="5568086"/>
            <a:ext cx="8125099" cy="6381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just">
              <a:buFont typeface="Arial" panose="020B0604020202020204" pitchFamily="34" charset="0"/>
              <a:buChar char="•"/>
            </a:pPr>
            <a:r>
              <a:rPr lang="es-EC" dirty="0">
                <a:solidFill>
                  <a:schemeClr val="tx1"/>
                </a:solidFill>
              </a:rPr>
              <a:t>En el año </a:t>
            </a:r>
            <a:r>
              <a:rPr lang="es-EC" dirty="0" smtClean="0">
                <a:solidFill>
                  <a:schemeClr val="tx1"/>
                </a:solidFill>
              </a:rPr>
              <a:t>2017 se redujo en un 37% con respecto al año 2016 y en el 2016 </a:t>
            </a:r>
            <a:r>
              <a:rPr lang="es-EC" dirty="0">
                <a:solidFill>
                  <a:schemeClr val="tx1"/>
                </a:solidFill>
              </a:rPr>
              <a:t>se ha reducido en un 27% los siniestros de tránsito, en comparación con el año 2015</a:t>
            </a:r>
            <a:r>
              <a:rPr lang="es-EC" dirty="0" smtClean="0">
                <a:solidFill>
                  <a:schemeClr val="tx1"/>
                </a:solidFill>
              </a:rPr>
              <a:t>.</a:t>
            </a:r>
            <a:endParaRPr lang="es-EC" dirty="0">
              <a:solidFill>
                <a:schemeClr val="tx1"/>
              </a:solidFill>
            </a:endParaRPr>
          </a:p>
        </p:txBody>
      </p:sp>
      <p:sp>
        <p:nvSpPr>
          <p:cNvPr id="7" name="Rectángulo redondeado 6"/>
          <p:cNvSpPr/>
          <p:nvPr/>
        </p:nvSpPr>
        <p:spPr>
          <a:xfrm>
            <a:off x="2429300" y="326656"/>
            <a:ext cx="5461053" cy="9435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a:solidFill>
                  <a:srgbClr val="002060"/>
                </a:solidFill>
              </a:rPr>
              <a:t>SINIESTROS DE TRÁNSITO DE BUSES</a:t>
            </a:r>
          </a:p>
          <a:p>
            <a:pPr algn="ctr"/>
            <a:r>
              <a:rPr lang="es-EC" sz="2000" b="1" dirty="0">
                <a:solidFill>
                  <a:srgbClr val="002060"/>
                </a:solidFill>
              </a:rPr>
              <a:t>2015 </a:t>
            </a:r>
            <a:r>
              <a:rPr lang="es-EC" sz="2000" b="1" dirty="0" smtClean="0">
                <a:solidFill>
                  <a:srgbClr val="002060"/>
                </a:solidFill>
              </a:rPr>
              <a:t>– 2016 – 2017</a:t>
            </a:r>
            <a:endParaRPr lang="es-EC" sz="2000" b="1" dirty="0">
              <a:solidFill>
                <a:srgbClr val="002060"/>
              </a:solidFill>
            </a:endParaRPr>
          </a:p>
        </p:txBody>
      </p:sp>
      <p:graphicFrame>
        <p:nvGraphicFramePr>
          <p:cNvPr id="13" name="Gráfico 12"/>
          <p:cNvGraphicFramePr>
            <a:graphicFrameLocks/>
          </p:cNvGraphicFramePr>
          <p:nvPr>
            <p:extLst>
              <p:ext uri="{D42A27DB-BD31-4B8C-83A1-F6EECF244321}">
                <p14:modId xmlns:p14="http://schemas.microsoft.com/office/powerpoint/2010/main" val="4004935131"/>
              </p:ext>
            </p:extLst>
          </p:nvPr>
        </p:nvGraphicFramePr>
        <p:xfrm>
          <a:off x="1331640" y="1412776"/>
          <a:ext cx="6912768"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0946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uadroTexto 2"/>
          <p:cNvSpPr txBox="1"/>
          <p:nvPr/>
        </p:nvSpPr>
        <p:spPr>
          <a:xfrm>
            <a:off x="475565" y="4784500"/>
            <a:ext cx="8209420" cy="1569660"/>
          </a:xfrm>
          <a:prstGeom prst="rect">
            <a:avLst/>
          </a:prstGeom>
          <a:noFill/>
        </p:spPr>
        <p:txBody>
          <a:bodyPr wrap="square" rtlCol="0">
            <a:spAutoFit/>
          </a:bodyPr>
          <a:lstStyle/>
          <a:p>
            <a:pPr marL="285750" indent="-285750" algn="just">
              <a:buFont typeface="Arial" panose="020B0604020202020204" pitchFamily="34" charset="0"/>
              <a:buChar char="•"/>
            </a:pPr>
            <a:r>
              <a:rPr lang="es-EC" sz="1600" dirty="0" smtClean="0"/>
              <a:t>En el año 2017, se ha reducido en un 42% con respecto al año 2016, en el año 2016 se redujo en un 35% con relación al 2015 el número de personas heridas en siniestros de tránsito.</a:t>
            </a:r>
          </a:p>
          <a:p>
            <a:pPr marL="285750" indent="-285750" algn="just">
              <a:buFont typeface="Arial" panose="020B0604020202020204" pitchFamily="34" charset="0"/>
              <a:buChar char="•"/>
            </a:pPr>
            <a:endParaRPr lang="es-EC" sz="1600" dirty="0" smtClean="0"/>
          </a:p>
          <a:p>
            <a:pPr marL="285750" indent="-285750" algn="just">
              <a:buFont typeface="Arial" panose="020B0604020202020204" pitchFamily="34" charset="0"/>
              <a:buChar char="•"/>
            </a:pPr>
            <a:r>
              <a:rPr lang="es-EC" sz="1600" dirty="0"/>
              <a:t>En el año 2016 se logra reducir a </a:t>
            </a:r>
            <a:r>
              <a:rPr lang="es-EC" sz="1600" b="1" dirty="0"/>
              <a:t>CERO</a:t>
            </a:r>
            <a:r>
              <a:rPr lang="es-EC" sz="1600" dirty="0"/>
              <a:t> </a:t>
            </a:r>
            <a:r>
              <a:rPr lang="es-EC" sz="1600" dirty="0" smtClean="0"/>
              <a:t>las </a:t>
            </a:r>
            <a:r>
              <a:rPr lang="es-EC" sz="1600" dirty="0"/>
              <a:t>muertes por caídas de pasajeros del transporte público, en comparación con 3 personas que fallecieron por eso motivo en el año </a:t>
            </a:r>
            <a:r>
              <a:rPr lang="es-EC" sz="1600" dirty="0" smtClean="0"/>
              <a:t>2015.</a:t>
            </a:r>
            <a:endParaRPr lang="es-EC" sz="1600" dirty="0"/>
          </a:p>
          <a:p>
            <a:pPr marL="285750" indent="-285750" algn="just">
              <a:buFont typeface="Arial" panose="020B0604020202020204" pitchFamily="34" charset="0"/>
              <a:buChar char="•"/>
            </a:pPr>
            <a:endParaRPr lang="es-EC" sz="1600" dirty="0"/>
          </a:p>
        </p:txBody>
      </p:sp>
      <p:sp>
        <p:nvSpPr>
          <p:cNvPr id="7" name="Rectángulo redondeado 6"/>
          <p:cNvSpPr/>
          <p:nvPr/>
        </p:nvSpPr>
        <p:spPr>
          <a:xfrm>
            <a:off x="1145893" y="397252"/>
            <a:ext cx="6954499" cy="9435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a:solidFill>
                  <a:srgbClr val="002060"/>
                </a:solidFill>
              </a:rPr>
              <a:t>PERSONAS HERIDAS EN SINIESTROS DE TRÁNSITO DE BUSES AÑOS 2015 </a:t>
            </a:r>
            <a:r>
              <a:rPr lang="es-EC" sz="2000" b="1" dirty="0" smtClean="0">
                <a:solidFill>
                  <a:srgbClr val="002060"/>
                </a:solidFill>
              </a:rPr>
              <a:t>- 2016 – 2017 (noviembre 2017)</a:t>
            </a:r>
            <a:endParaRPr lang="es-EC" sz="2000" b="1" dirty="0">
              <a:solidFill>
                <a:srgbClr val="002060"/>
              </a:solidFill>
            </a:endParaRPr>
          </a:p>
        </p:txBody>
      </p:sp>
      <p:graphicFrame>
        <p:nvGraphicFramePr>
          <p:cNvPr id="11" name="Gráfico 10"/>
          <p:cNvGraphicFramePr>
            <a:graphicFrameLocks/>
          </p:cNvGraphicFramePr>
          <p:nvPr>
            <p:extLst>
              <p:ext uri="{D42A27DB-BD31-4B8C-83A1-F6EECF244321}">
                <p14:modId xmlns:p14="http://schemas.microsoft.com/office/powerpoint/2010/main" val="939971505"/>
              </p:ext>
            </p:extLst>
          </p:nvPr>
        </p:nvGraphicFramePr>
        <p:xfrm>
          <a:off x="849950" y="1586990"/>
          <a:ext cx="7272808" cy="3384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7973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ángulo redondeado 9"/>
          <p:cNvSpPr/>
          <p:nvPr/>
        </p:nvSpPr>
        <p:spPr>
          <a:xfrm>
            <a:off x="576197" y="339290"/>
            <a:ext cx="7954027" cy="97594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C" sz="2400" b="1" dirty="0">
                <a:solidFill>
                  <a:srgbClr val="002060"/>
                </a:solidFill>
              </a:rPr>
              <a:t>PLAN </a:t>
            </a:r>
            <a:r>
              <a:rPr lang="es-EC" sz="2400" b="1" dirty="0" smtClean="0">
                <a:solidFill>
                  <a:srgbClr val="002060"/>
                </a:solidFill>
              </a:rPr>
              <a:t>DE RETRIBUCIÓN A LA MEJORA Y OPTIMIZACIÓN DEL SERVICIO </a:t>
            </a:r>
            <a:r>
              <a:rPr lang="es-EC" sz="2400" b="1" dirty="0">
                <a:solidFill>
                  <a:srgbClr val="002060"/>
                </a:solidFill>
              </a:rPr>
              <a:t>DE TRANSPORTE </a:t>
            </a:r>
            <a:r>
              <a:rPr lang="es-EC" sz="2400" b="1" dirty="0" smtClean="0">
                <a:solidFill>
                  <a:srgbClr val="002060"/>
                </a:solidFill>
              </a:rPr>
              <a:t>PÚBLICO DEL </a:t>
            </a:r>
            <a:r>
              <a:rPr lang="es-EC" sz="2400" b="1" dirty="0">
                <a:solidFill>
                  <a:srgbClr val="002060"/>
                </a:solidFill>
              </a:rPr>
              <a:t>DMQ</a:t>
            </a:r>
            <a:endParaRPr lang="es-ES_tradnl" sz="2400" b="1" dirty="0">
              <a:solidFill>
                <a:srgbClr val="002060"/>
              </a:solidFill>
              <a:effectLst>
                <a:outerShdw blurRad="38100" dist="38100" dir="2700000" algn="tl">
                  <a:srgbClr val="000000">
                    <a:alpha val="43137"/>
                  </a:srgbClr>
                </a:outerShdw>
              </a:effectLst>
            </a:endParaRPr>
          </a:p>
        </p:txBody>
      </p:sp>
      <p:graphicFrame>
        <p:nvGraphicFramePr>
          <p:cNvPr id="5" name="Diagrama 10"/>
          <p:cNvGraphicFramePr/>
          <p:nvPr>
            <p:extLst/>
          </p:nvPr>
        </p:nvGraphicFramePr>
        <p:xfrm>
          <a:off x="977031" y="1610679"/>
          <a:ext cx="7553194" cy="2635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1102290" y="4772416"/>
            <a:ext cx="7803715"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4572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s-EC" sz="1800" b="0" i="0" u="none" strike="noStrike" cap="none" spc="0" normalizeH="0" baseline="0" dirty="0" smtClean="0">
                <a:ln>
                  <a:noFill/>
                </a:ln>
                <a:solidFill>
                  <a:srgbClr val="000000"/>
                </a:solidFill>
                <a:effectLst/>
                <a:uFillTx/>
                <a:latin typeface="+mn-lt"/>
                <a:ea typeface="+mn-ea"/>
                <a:cs typeface="+mn-cs"/>
                <a:sym typeface="Calibri"/>
              </a:rPr>
              <a:t>Informes de evaluación del Plan de Fortalecimiento 2015 – 2017</a:t>
            </a:r>
          </a:p>
          <a:p>
            <a:pPr marL="285750" marR="0" indent="-285750" algn="l" defTabSz="457200" rtl="0" fontAlgn="auto" latinLnBrk="0" hangingPunct="0">
              <a:lnSpc>
                <a:spcPct val="100000"/>
              </a:lnSpc>
              <a:spcBef>
                <a:spcPts val="0"/>
              </a:spcBef>
              <a:spcAft>
                <a:spcPts val="0"/>
              </a:spcAft>
              <a:buClrTx/>
              <a:buSzTx/>
              <a:buFont typeface="Wingdings" panose="05000000000000000000" pitchFamily="2" charset="2"/>
              <a:buChar char="ü"/>
              <a:tabLst/>
            </a:pPr>
            <a:r>
              <a:rPr lang="es-EC" dirty="0" smtClean="0">
                <a:latin typeface="+mn-lt"/>
                <a:cs typeface="+mn-cs"/>
                <a:sym typeface="Calibri"/>
              </a:rPr>
              <a:t>Informe Técnico que propone el Plan de Retribución 2018 – 2020</a:t>
            </a:r>
          </a:p>
          <a:p>
            <a:pPr marL="285750" marR="0" indent="-285750" algn="l" defTabSz="4572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s-EC" sz="1800" b="0" i="0" u="none" strike="noStrike" cap="none" spc="0" normalizeH="0" baseline="0" dirty="0" smtClean="0">
                <a:ln>
                  <a:noFill/>
                </a:ln>
                <a:solidFill>
                  <a:srgbClr val="000000"/>
                </a:solidFill>
                <a:effectLst/>
                <a:uFillTx/>
                <a:latin typeface="+mn-lt"/>
                <a:ea typeface="+mn-ea"/>
                <a:cs typeface="+mn-cs"/>
                <a:sym typeface="Calibri"/>
              </a:rPr>
              <a:t>Informe Jurídico</a:t>
            </a:r>
          </a:p>
          <a:p>
            <a:pPr marL="285750" marR="0" indent="-285750" algn="l" defTabSz="457200" rtl="0" fontAlgn="auto" latinLnBrk="0" hangingPunct="0">
              <a:lnSpc>
                <a:spcPct val="100000"/>
              </a:lnSpc>
              <a:spcBef>
                <a:spcPts val="0"/>
              </a:spcBef>
              <a:spcAft>
                <a:spcPts val="0"/>
              </a:spcAft>
              <a:buClrTx/>
              <a:buSzTx/>
              <a:buFont typeface="Wingdings" panose="05000000000000000000" pitchFamily="2" charset="2"/>
              <a:buChar char="ü"/>
              <a:tabLst/>
            </a:pPr>
            <a:r>
              <a:rPr lang="es-EC" dirty="0" smtClean="0">
                <a:latin typeface="+mn-lt"/>
                <a:cs typeface="+mn-cs"/>
                <a:sym typeface="Calibri"/>
              </a:rPr>
              <a:t>Certificación de disponibilidad Presupuestaria</a:t>
            </a:r>
          </a:p>
          <a:p>
            <a:pPr marL="285750" marR="0" indent="-285750" algn="l" defTabSz="4572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s-EC" sz="1800" b="0" i="0" u="none" strike="noStrike" cap="none" spc="0" normalizeH="0" baseline="0" dirty="0" smtClean="0">
                <a:ln>
                  <a:noFill/>
                </a:ln>
                <a:solidFill>
                  <a:srgbClr val="000000"/>
                </a:solidFill>
                <a:effectLst/>
                <a:uFillTx/>
                <a:latin typeface="+mn-lt"/>
                <a:ea typeface="+mn-ea"/>
                <a:cs typeface="+mn-cs"/>
                <a:sym typeface="Calibri"/>
              </a:rPr>
              <a:t>Priorización del</a:t>
            </a:r>
            <a:r>
              <a:rPr kumimoji="0" lang="es-EC" sz="1800" b="0" i="0" u="none" strike="noStrike" cap="none" spc="0" normalizeH="0" dirty="0" smtClean="0">
                <a:ln>
                  <a:noFill/>
                </a:ln>
                <a:solidFill>
                  <a:srgbClr val="000000"/>
                </a:solidFill>
                <a:effectLst/>
                <a:uFillTx/>
                <a:latin typeface="+mn-lt"/>
                <a:ea typeface="+mn-ea"/>
                <a:cs typeface="+mn-cs"/>
                <a:sym typeface="Calibri"/>
              </a:rPr>
              <a:t> Proyecto por parte de la Secretaría de Planificación</a:t>
            </a:r>
            <a:endParaRPr kumimoji="0" lang="es-EC" sz="1800" b="0" i="0" u="none" strike="noStrike" cap="none" spc="0" normalizeH="0" baseline="0" dirty="0">
              <a:ln>
                <a:noFill/>
              </a:ln>
              <a:solidFill>
                <a:srgbClr val="000000"/>
              </a:solidFill>
              <a:effectLst/>
              <a:uFillTx/>
              <a:latin typeface="+mn-lt"/>
              <a:ea typeface="+mn-ea"/>
              <a:cs typeface="+mn-cs"/>
              <a:sym typeface="Calibri"/>
            </a:endParaRPr>
          </a:p>
        </p:txBody>
      </p:sp>
      <p:sp>
        <p:nvSpPr>
          <p:cNvPr id="6" name="5 CuadroTexto"/>
          <p:cNvSpPr txBox="1"/>
          <p:nvPr/>
        </p:nvSpPr>
        <p:spPr>
          <a:xfrm rot="16200000">
            <a:off x="541470" y="2487865"/>
            <a:ext cx="2154480"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s-EC" sz="2000" b="1" i="0" u="none" strike="noStrike" cap="none" spc="0" normalizeH="0" baseline="0" dirty="0" smtClean="0">
                <a:ln>
                  <a:noFill/>
                </a:ln>
                <a:solidFill>
                  <a:srgbClr val="002060"/>
                </a:solidFill>
                <a:effectLst/>
                <a:uFillTx/>
                <a:latin typeface="+mn-lt"/>
                <a:ea typeface="+mn-ea"/>
                <a:cs typeface="+mn-cs"/>
                <a:sym typeface="Calibri"/>
              </a:rPr>
              <a:t>BASE LEGAL</a:t>
            </a:r>
            <a:endParaRPr kumimoji="0" lang="es-EC" sz="2000" b="1" i="0" u="none" strike="noStrike" cap="none" spc="0" normalizeH="0" baseline="0" dirty="0">
              <a:ln>
                <a:noFill/>
              </a:ln>
              <a:solidFill>
                <a:srgbClr val="002060"/>
              </a:solidFill>
              <a:effectLst/>
              <a:uFillTx/>
              <a:latin typeface="+mn-lt"/>
              <a:ea typeface="+mn-ea"/>
              <a:cs typeface="+mn-cs"/>
              <a:sym typeface="Calibri"/>
            </a:endParaRPr>
          </a:p>
        </p:txBody>
      </p:sp>
    </p:spTree>
    <p:extLst>
      <p:ext uri="{BB962C8B-B14F-4D97-AF65-F5344CB8AC3E}">
        <p14:creationId xmlns:p14="http://schemas.microsoft.com/office/powerpoint/2010/main" val="3029172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redondeado 4"/>
          <p:cNvSpPr/>
          <p:nvPr/>
        </p:nvSpPr>
        <p:spPr>
          <a:xfrm>
            <a:off x="1684277" y="565937"/>
            <a:ext cx="5791996" cy="5668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400" b="1" dirty="0" smtClean="0">
                <a:solidFill>
                  <a:srgbClr val="002060"/>
                </a:solidFill>
              </a:rPr>
              <a:t>LOGROS ADMINISTRACIÓN</a:t>
            </a:r>
            <a:endParaRPr lang="es-EC" sz="2400" b="1" dirty="0">
              <a:solidFill>
                <a:srgbClr val="002060"/>
              </a:solidFill>
            </a:endParaRPr>
          </a:p>
        </p:txBody>
      </p:sp>
      <p:graphicFrame>
        <p:nvGraphicFramePr>
          <p:cNvPr id="2" name="Diagrama 1"/>
          <p:cNvGraphicFramePr/>
          <p:nvPr>
            <p:extLst>
              <p:ext uri="{D42A27DB-BD31-4B8C-83A1-F6EECF244321}">
                <p14:modId xmlns:p14="http://schemas.microsoft.com/office/powerpoint/2010/main" val="1263657759"/>
              </p:ext>
            </p:extLst>
          </p:nvPr>
        </p:nvGraphicFramePr>
        <p:xfrm>
          <a:off x="311455" y="1675028"/>
          <a:ext cx="8537639" cy="4302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387964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9"/>
          <p:cNvSpPr/>
          <p:nvPr/>
        </p:nvSpPr>
        <p:spPr>
          <a:xfrm>
            <a:off x="4708478" y="5036024"/>
            <a:ext cx="4089653" cy="98079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C" sz="2000" b="1" dirty="0">
                <a:solidFill>
                  <a:srgbClr val="002060"/>
                </a:solidFill>
              </a:rPr>
              <a:t>FISCALIZACIÓN </a:t>
            </a:r>
            <a:r>
              <a:rPr lang="es-EC" sz="2000" b="1" dirty="0" smtClean="0">
                <a:solidFill>
                  <a:srgbClr val="002060"/>
                </a:solidFill>
              </a:rPr>
              <a:t>POSTERIOR AL PLAN</a:t>
            </a:r>
          </a:p>
          <a:p>
            <a:pPr algn="ctr">
              <a:defRPr/>
            </a:pPr>
            <a:r>
              <a:rPr lang="es-EC" sz="2000" b="1" dirty="0" smtClean="0">
                <a:solidFill>
                  <a:srgbClr val="002060"/>
                </a:solidFill>
              </a:rPr>
              <a:t>AGOSTO - DICIEMBRE 2017</a:t>
            </a:r>
            <a:endParaRPr lang="es-ES_tradnl" sz="20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4186512"/>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71851870"/>
              </p:ext>
            </p:extLst>
          </p:nvPr>
        </p:nvGraphicFramePr>
        <p:xfrm>
          <a:off x="493794" y="3023959"/>
          <a:ext cx="8254421" cy="326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redondeado 4"/>
          <p:cNvSpPr/>
          <p:nvPr/>
        </p:nvSpPr>
        <p:spPr>
          <a:xfrm>
            <a:off x="2585886" y="213747"/>
            <a:ext cx="3988777" cy="69000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smtClean="0">
                <a:solidFill>
                  <a:srgbClr val="002060"/>
                </a:solidFill>
              </a:rPr>
              <a:t>PARÁMETROS DE MEDICIÓN</a:t>
            </a:r>
            <a:endParaRPr lang="es-EC" sz="2000" b="1" dirty="0">
              <a:solidFill>
                <a:srgbClr val="002060"/>
              </a:solidFill>
            </a:endParaRPr>
          </a:p>
        </p:txBody>
      </p:sp>
      <p:grpSp>
        <p:nvGrpSpPr>
          <p:cNvPr id="7" name="Grupo 6"/>
          <p:cNvGrpSpPr/>
          <p:nvPr/>
        </p:nvGrpSpPr>
        <p:grpSpPr>
          <a:xfrm>
            <a:off x="370963" y="1107683"/>
            <a:ext cx="8531007" cy="1799290"/>
            <a:chOff x="2630141" y="2177970"/>
            <a:chExt cx="6226404" cy="1264927"/>
          </a:xfrm>
        </p:grpSpPr>
        <p:sp>
          <p:nvSpPr>
            <p:cNvPr id="8" name="Recortar rectángulo de esquina sencilla 7"/>
            <p:cNvSpPr/>
            <p:nvPr/>
          </p:nvSpPr>
          <p:spPr>
            <a:xfrm flipV="1">
              <a:off x="2630141" y="2204864"/>
              <a:ext cx="5747377" cy="1238033"/>
            </a:xfrm>
            <a:prstGeom prst="snip1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9" name="Paralelogramo 8"/>
            <p:cNvSpPr/>
            <p:nvPr/>
          </p:nvSpPr>
          <p:spPr>
            <a:xfrm>
              <a:off x="6293224" y="2177970"/>
              <a:ext cx="2228673" cy="216024"/>
            </a:xfrm>
            <a:prstGeom prst="parallelogram">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Elipse 10"/>
            <p:cNvSpPr/>
            <p:nvPr/>
          </p:nvSpPr>
          <p:spPr>
            <a:xfrm>
              <a:off x="7848433" y="2373716"/>
              <a:ext cx="1008112" cy="948705"/>
            </a:xfrm>
            <a:prstGeom prst="ellipse">
              <a:avLst/>
            </a:prstGeom>
            <a:gradFill flip="none" rotWithShape="1">
              <a:gsLst>
                <a:gs pos="0">
                  <a:schemeClr val="accent1">
                    <a:lumMod val="5000"/>
                    <a:lumOff val="95000"/>
                  </a:schemeClr>
                </a:gs>
                <a:gs pos="32000">
                  <a:schemeClr val="bg1">
                    <a:lumMod val="85000"/>
                  </a:schemeClr>
                </a:gs>
                <a:gs pos="83000">
                  <a:schemeClr val="bg1">
                    <a:lumMod val="75000"/>
                  </a:schemeClr>
                </a:gs>
                <a:gs pos="100000">
                  <a:schemeClr val="accent1">
                    <a:lumMod val="30000"/>
                    <a:lumOff val="70000"/>
                  </a:schemeClr>
                </a:gs>
              </a:gsLst>
              <a:lin ang="5400000" scaled="1"/>
              <a:tileRect/>
            </a:gradFill>
            <a:ln w="50800"/>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grpSp>
      <p:sp>
        <p:nvSpPr>
          <p:cNvPr id="12" name="Rectángulo 11"/>
          <p:cNvSpPr/>
          <p:nvPr/>
        </p:nvSpPr>
        <p:spPr>
          <a:xfrm>
            <a:off x="719733" y="1484784"/>
            <a:ext cx="6306209" cy="1200329"/>
          </a:xfrm>
          <a:prstGeom prst="rect">
            <a:avLst/>
          </a:prstGeom>
        </p:spPr>
        <p:txBody>
          <a:bodyPr wrap="square">
            <a:spAutoFit/>
          </a:bodyPr>
          <a:lstStyle/>
          <a:p>
            <a:pPr algn="just"/>
            <a:r>
              <a:rPr lang="es-ES_tradnl" dirty="0" smtClean="0">
                <a:solidFill>
                  <a:srgbClr val="000000"/>
                </a:solidFill>
                <a:latin typeface="Arial" panose="020B0604020202020204" pitchFamily="34" charset="0"/>
                <a:ea typeface="MS Mincho" panose="02020609040205080304" pitchFamily="49" charset="-128"/>
              </a:rPr>
              <a:t>Luego del diagnóstico y análisis se determinó la necesidad de ejecutar fiscalizaciones </a:t>
            </a:r>
            <a:r>
              <a:rPr lang="es-ES_tradnl" dirty="0">
                <a:solidFill>
                  <a:srgbClr val="000000"/>
                </a:solidFill>
                <a:latin typeface="Arial" panose="020B0604020202020204" pitchFamily="34" charset="0"/>
                <a:ea typeface="MS Mincho" panose="02020609040205080304" pitchFamily="49" charset="-128"/>
              </a:rPr>
              <a:t>con parámetros </a:t>
            </a:r>
            <a:r>
              <a:rPr lang="es-ES_tradnl" dirty="0" smtClean="0">
                <a:solidFill>
                  <a:srgbClr val="000000"/>
                </a:solidFill>
                <a:latin typeface="Arial" panose="020B0604020202020204" pitchFamily="34" charset="0"/>
                <a:ea typeface="MS Mincho" panose="02020609040205080304" pitchFamily="49" charset="-128"/>
              </a:rPr>
              <a:t>más palpables, </a:t>
            </a:r>
            <a:r>
              <a:rPr lang="es-ES_tradnl" dirty="0">
                <a:solidFill>
                  <a:srgbClr val="000000"/>
                </a:solidFill>
                <a:latin typeface="Arial" panose="020B0604020202020204" pitchFamily="34" charset="0"/>
                <a:ea typeface="MS Mincho" panose="02020609040205080304" pitchFamily="49" charset="-128"/>
              </a:rPr>
              <a:t>medibles y que permitan evidenciar una realidad en el servicio brindado por parte de las </a:t>
            </a:r>
            <a:r>
              <a:rPr lang="es-ES_tradnl" dirty="0" smtClean="0">
                <a:solidFill>
                  <a:srgbClr val="000000"/>
                </a:solidFill>
                <a:latin typeface="Arial" panose="020B0604020202020204" pitchFamily="34" charset="0"/>
                <a:ea typeface="MS Mincho" panose="02020609040205080304" pitchFamily="49" charset="-128"/>
              </a:rPr>
              <a:t>operadoras:</a:t>
            </a:r>
            <a:endParaRPr lang="es-EC" dirty="0"/>
          </a:p>
        </p:txBody>
      </p:sp>
    </p:spTree>
    <p:extLst>
      <p:ext uri="{BB962C8B-B14F-4D97-AF65-F5344CB8AC3E}">
        <p14:creationId xmlns:p14="http://schemas.microsoft.com/office/powerpoint/2010/main" val="153242620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redondeado 4"/>
          <p:cNvSpPr/>
          <p:nvPr/>
        </p:nvSpPr>
        <p:spPr>
          <a:xfrm>
            <a:off x="2116033" y="544707"/>
            <a:ext cx="4928484" cy="69155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smtClean="0">
                <a:solidFill>
                  <a:srgbClr val="002060"/>
                </a:solidFill>
              </a:rPr>
              <a:t>TIPOS DE FISCALIZACIÓN Y CONTROL</a:t>
            </a:r>
            <a:endParaRPr lang="es-EC" sz="2000" b="1" dirty="0">
              <a:solidFill>
                <a:srgbClr val="002060"/>
              </a:solidFill>
            </a:endParaRPr>
          </a:p>
        </p:txBody>
      </p:sp>
      <p:graphicFrame>
        <p:nvGraphicFramePr>
          <p:cNvPr id="13" name="Diagrama 12"/>
          <p:cNvGraphicFramePr/>
          <p:nvPr>
            <p:extLst>
              <p:ext uri="{D42A27DB-BD31-4B8C-83A1-F6EECF244321}">
                <p14:modId xmlns:p14="http://schemas.microsoft.com/office/powerpoint/2010/main" val="613204418"/>
              </p:ext>
            </p:extLst>
          </p:nvPr>
        </p:nvGraphicFramePr>
        <p:xfrm>
          <a:off x="681581" y="1692322"/>
          <a:ext cx="7971906" cy="32423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ángulo 3"/>
          <p:cNvSpPr/>
          <p:nvPr/>
        </p:nvSpPr>
        <p:spPr>
          <a:xfrm>
            <a:off x="1282890" y="5406918"/>
            <a:ext cx="6769289" cy="923330"/>
          </a:xfrm>
          <a:prstGeom prst="rect">
            <a:avLst/>
          </a:prstGeom>
        </p:spPr>
        <p:txBody>
          <a:bodyPr wrap="square">
            <a:spAutoFit/>
          </a:bodyPr>
          <a:lstStyle/>
          <a:p>
            <a:pPr algn="ctr">
              <a:spcAft>
                <a:spcPts val="0"/>
              </a:spcAft>
            </a:pPr>
            <a:r>
              <a:rPr lang="es-ES_tradnl" dirty="0">
                <a:solidFill>
                  <a:srgbClr val="000000"/>
                </a:solidFill>
                <a:latin typeface="Arial" panose="020B0604020202020204" pitchFamily="34" charset="0"/>
                <a:ea typeface="MS Mincho" panose="02020609040205080304" pitchFamily="49" charset="-128"/>
                <a:cs typeface="Times New Roman" panose="02020603050405020304" pitchFamily="18" charset="0"/>
              </a:rPr>
              <a:t>El personal contó con instrumentos tecnológicos y </a:t>
            </a:r>
            <a:r>
              <a:rPr lang="es-ES_tradnl" dirty="0" smtClean="0">
                <a:solidFill>
                  <a:srgbClr val="000000"/>
                </a:solidFill>
                <a:latin typeface="Arial" panose="020B0604020202020204" pitchFamily="34" charset="0"/>
                <a:ea typeface="MS Mincho" panose="02020609040205080304" pitchFamily="49" charset="-128"/>
                <a:cs typeface="Times New Roman" panose="02020603050405020304" pitchFamily="18" charset="0"/>
              </a:rPr>
              <a:t>formularios, profundímetros</a:t>
            </a:r>
            <a:r>
              <a:rPr lang="es-ES_tradnl" dirty="0">
                <a:solidFill>
                  <a:srgbClr val="000000"/>
                </a:solidFill>
                <a:latin typeface="Arial" panose="020B0604020202020204" pitchFamily="34" charset="0"/>
                <a:ea typeface="MS Mincho" panose="02020609040205080304" pitchFamily="49" charset="-128"/>
                <a:cs typeface="Times New Roman" panose="02020603050405020304" pitchFamily="18" charset="0"/>
              </a:rPr>
              <a:t>, medidores de velocidad, opacímetros, </a:t>
            </a:r>
            <a:r>
              <a:rPr lang="es-ES_tradnl" dirty="0" err="1">
                <a:solidFill>
                  <a:srgbClr val="000000"/>
                </a:solidFill>
                <a:latin typeface="Arial" panose="020B0604020202020204" pitchFamily="34" charset="0"/>
                <a:ea typeface="MS Mincho" panose="02020609040205080304" pitchFamily="49" charset="-128"/>
                <a:cs typeface="Times New Roman" panose="02020603050405020304" pitchFamily="18" charset="0"/>
              </a:rPr>
              <a:t>Handheld</a:t>
            </a:r>
            <a:r>
              <a:rPr lang="es-ES_tradnl" dirty="0">
                <a:solidFill>
                  <a:srgbClr val="000000"/>
                </a:solidFill>
                <a:latin typeface="Arial" panose="020B0604020202020204" pitchFamily="34" charset="0"/>
                <a:ea typeface="MS Mincho" panose="02020609040205080304" pitchFamily="49" charset="-128"/>
                <a:cs typeface="Times New Roman" panose="02020603050405020304" pitchFamily="18" charset="0"/>
              </a:rPr>
              <a:t>, cámaras fotográficas, etc. </a:t>
            </a:r>
            <a:endParaRPr lang="es-EC"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46759295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redondeado 5"/>
          <p:cNvSpPr/>
          <p:nvPr/>
        </p:nvSpPr>
        <p:spPr>
          <a:xfrm>
            <a:off x="2758083" y="395785"/>
            <a:ext cx="3644384" cy="5322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s-ES_tradnl" sz="2000" b="1" dirty="0" smtClean="0">
                <a:solidFill>
                  <a:srgbClr val="002060"/>
                </a:solidFill>
              </a:rPr>
              <a:t>RESULTADOS</a:t>
            </a:r>
            <a:endParaRPr lang="es-EC" sz="2000" dirty="0">
              <a:solidFill>
                <a:srgbClr val="00206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3725990588"/>
              </p:ext>
            </p:extLst>
          </p:nvPr>
        </p:nvGraphicFramePr>
        <p:xfrm>
          <a:off x="841614" y="1251154"/>
          <a:ext cx="7477321" cy="2677711"/>
        </p:xfrm>
        <a:graphic>
          <a:graphicData uri="http://schemas.openxmlformats.org/drawingml/2006/table">
            <a:tbl>
              <a:tblPr firstRow="1" firstCol="1" bandRow="1">
                <a:tableStyleId>{5FD0F851-EC5A-4D38-B0AD-8093EC10F338}</a:tableStyleId>
              </a:tblPr>
              <a:tblGrid>
                <a:gridCol w="3766007"/>
                <a:gridCol w="3711314"/>
              </a:tblGrid>
              <a:tr h="500378">
                <a:tc>
                  <a:txBody>
                    <a:bodyPr/>
                    <a:lstStyle/>
                    <a:p>
                      <a:pPr algn="ctr">
                        <a:spcAft>
                          <a:spcPts val="0"/>
                        </a:spcAft>
                      </a:pPr>
                      <a:r>
                        <a:rPr lang="es-ES_tradnl" sz="1600" dirty="0">
                          <a:effectLst/>
                        </a:rPr>
                        <a:t>DETALLE</a:t>
                      </a:r>
                      <a:endParaRPr lang="es-EC"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600" dirty="0">
                          <a:effectLst/>
                        </a:rPr>
                        <a:t>FISCALIZACIÓN DESPACHO-ORIGEN Y DESTINO/INSPECCIÓN FÍSICA VISUAL</a:t>
                      </a:r>
                      <a:endParaRPr lang="es-EC"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438708">
                <a:tc>
                  <a:txBody>
                    <a:bodyPr/>
                    <a:lstStyle/>
                    <a:p>
                      <a:pPr>
                        <a:spcAft>
                          <a:spcPts val="0"/>
                        </a:spcAft>
                      </a:pPr>
                      <a:r>
                        <a:rPr lang="es-ES_tradnl" sz="2000" dirty="0">
                          <a:effectLst/>
                        </a:rPr>
                        <a:t>TOTAL </a:t>
                      </a:r>
                      <a:r>
                        <a:rPr lang="es-ES_tradnl" sz="2000" dirty="0" smtClean="0">
                          <a:effectLst/>
                        </a:rPr>
                        <a:t>UNIDADES FISCALIZADAS</a:t>
                      </a:r>
                      <a:endParaRPr lang="es-EC" sz="2000" b="1"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2000" dirty="0">
                          <a:effectLst/>
                        </a:rPr>
                        <a:t>2.370</a:t>
                      </a:r>
                      <a:endParaRPr lang="es-EC" sz="2000" b="1"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438708">
                <a:tc>
                  <a:txBody>
                    <a:bodyPr/>
                    <a:lstStyle/>
                    <a:p>
                      <a:pPr>
                        <a:spcAft>
                          <a:spcPts val="0"/>
                        </a:spcAft>
                      </a:pPr>
                      <a:r>
                        <a:rPr lang="es-ES_tradnl" sz="1600">
                          <a:effectLst/>
                        </a:rPr>
                        <a:t>UNIDADES INSPECCIONADAS SIN NOVEDAD</a:t>
                      </a:r>
                      <a:endParaRPr lang="es-EC"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600">
                          <a:effectLst/>
                        </a:rPr>
                        <a:t>2.262</a:t>
                      </a:r>
                      <a:endParaRPr lang="es-EC"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750567">
                <a:tc>
                  <a:txBody>
                    <a:bodyPr/>
                    <a:lstStyle/>
                    <a:p>
                      <a:pPr>
                        <a:spcAft>
                          <a:spcPts val="0"/>
                        </a:spcAft>
                      </a:pPr>
                      <a:r>
                        <a:rPr lang="es-ES_tradnl" sz="1600">
                          <a:effectLst/>
                        </a:rPr>
                        <a:t>CITACIONES / INFORMES DE INCUMPLIMIENTO POR BRIGADAS DE FISCALIZACIÓN</a:t>
                      </a:r>
                      <a:endParaRPr lang="es-EC"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600">
                          <a:effectLst/>
                        </a:rPr>
                        <a:t>105</a:t>
                      </a:r>
                      <a:endParaRPr lang="es-EC"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250189">
                <a:tc>
                  <a:txBody>
                    <a:bodyPr/>
                    <a:lstStyle/>
                    <a:p>
                      <a:pPr>
                        <a:spcAft>
                          <a:spcPts val="0"/>
                        </a:spcAft>
                      </a:pPr>
                      <a:r>
                        <a:rPr lang="es-ES_tradnl" sz="1600">
                          <a:effectLst/>
                        </a:rPr>
                        <a:t>RETENIDOS</a:t>
                      </a:r>
                      <a:endParaRPr lang="es-EC"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600">
                          <a:effectLst/>
                        </a:rPr>
                        <a:t>3</a:t>
                      </a:r>
                      <a:endParaRPr lang="es-EC"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250189">
                <a:tc>
                  <a:txBody>
                    <a:bodyPr/>
                    <a:lstStyle/>
                    <a:p>
                      <a:pPr>
                        <a:spcAft>
                          <a:spcPts val="0"/>
                        </a:spcAft>
                      </a:pPr>
                      <a:r>
                        <a:rPr lang="es-ES_tradnl" sz="1600">
                          <a:effectLst/>
                        </a:rPr>
                        <a:t>FUGADOS</a:t>
                      </a:r>
                      <a:endParaRPr lang="es-EC"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600" dirty="0">
                          <a:effectLst/>
                        </a:rPr>
                        <a:t>0</a:t>
                      </a:r>
                      <a:endParaRPr lang="es-EC"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bl>
          </a:graphicData>
        </a:graphic>
      </p:graphicFrame>
      <p:pic>
        <p:nvPicPr>
          <p:cNvPr id="5121" name="Imag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88" y="4316614"/>
            <a:ext cx="2593975" cy="2085975"/>
          </a:xfrm>
          <a:prstGeom prst="rect">
            <a:avLst/>
          </a:prstGeom>
          <a:noFill/>
          <a:ln w="12700" algn="ctr">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5122" name="11 Imagen"/>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4381258"/>
            <a:ext cx="280352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12 Imagen" descr="C:\Users\RM\AppData\Local\Temp\Rar$DIa0.924\IMG-20170318-WA0018.jpg"/>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2194" y="4319991"/>
            <a:ext cx="2300287" cy="2270125"/>
          </a:xfrm>
          <a:prstGeom prst="rect">
            <a:avLst/>
          </a:prstGeom>
          <a:noFill/>
          <a:ln w="12700" algn="ctr">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094931"/>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redondeado 5"/>
          <p:cNvSpPr/>
          <p:nvPr/>
        </p:nvSpPr>
        <p:spPr>
          <a:xfrm>
            <a:off x="2986457" y="454629"/>
            <a:ext cx="3424132" cy="5374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s-ES_tradnl" sz="2000" b="1" dirty="0" smtClean="0">
                <a:solidFill>
                  <a:srgbClr val="002060"/>
                </a:solidFill>
              </a:rPr>
              <a:t>RESULTADOS</a:t>
            </a:r>
            <a:endParaRPr lang="es-EC" sz="2000" dirty="0">
              <a:solidFill>
                <a:srgbClr val="00206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3499154691"/>
              </p:ext>
            </p:extLst>
          </p:nvPr>
        </p:nvGraphicFramePr>
        <p:xfrm>
          <a:off x="806870" y="1287318"/>
          <a:ext cx="7704856" cy="2548080"/>
        </p:xfrm>
        <a:graphic>
          <a:graphicData uri="http://schemas.openxmlformats.org/drawingml/2006/table">
            <a:tbl>
              <a:tblPr firstRow="1" firstCol="1" bandRow="1">
                <a:tableStyleId>{69012ECD-51FC-41F1-AA8D-1B2483CD663E}</a:tableStyleId>
              </a:tblPr>
              <a:tblGrid>
                <a:gridCol w="3880607"/>
                <a:gridCol w="3824249"/>
              </a:tblGrid>
              <a:tr h="338425">
                <a:tc>
                  <a:txBody>
                    <a:bodyPr/>
                    <a:lstStyle/>
                    <a:p>
                      <a:pPr algn="ctr">
                        <a:spcAft>
                          <a:spcPts val="0"/>
                        </a:spcAft>
                      </a:pPr>
                      <a:r>
                        <a:rPr lang="es-ES_tradnl" sz="1600" dirty="0">
                          <a:effectLst/>
                        </a:rPr>
                        <a:t>DETALLE</a:t>
                      </a:r>
                      <a:endParaRPr lang="es-EC"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600" b="1" kern="1200" dirty="0">
                          <a:solidFill>
                            <a:schemeClr val="bg1"/>
                          </a:solidFill>
                          <a:effectLst/>
                          <a:latin typeface="+mn-lt"/>
                          <a:ea typeface="+mn-ea"/>
                          <a:cs typeface="+mn-cs"/>
                        </a:rPr>
                        <a:t>CONTROL EJES VIALES (VELOCIDADES)</a:t>
                      </a:r>
                      <a:endParaRPr lang="es-EC" sz="1600" b="1" kern="1200" dirty="0">
                        <a:solidFill>
                          <a:schemeClr val="bg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5465">
                <a:tc>
                  <a:txBody>
                    <a:bodyPr/>
                    <a:lstStyle/>
                    <a:p>
                      <a:pPr>
                        <a:spcAft>
                          <a:spcPts val="0"/>
                        </a:spcAft>
                      </a:pPr>
                      <a:r>
                        <a:rPr lang="es-ES_tradnl" sz="2000" b="1" dirty="0">
                          <a:solidFill>
                            <a:schemeClr val="bg1"/>
                          </a:solidFill>
                          <a:effectLst/>
                        </a:rPr>
                        <a:t>TOTAL </a:t>
                      </a:r>
                      <a:r>
                        <a:rPr lang="es-ES_tradnl" sz="2000" b="1" dirty="0" smtClean="0">
                          <a:solidFill>
                            <a:schemeClr val="bg1"/>
                          </a:solidFill>
                          <a:effectLst/>
                        </a:rPr>
                        <a:t>FISCALIZACIONES</a:t>
                      </a:r>
                      <a:endParaRPr lang="es-EC" sz="2000" b="1"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s-ES_tradnl" sz="2000" b="1" kern="1200" dirty="0">
                          <a:solidFill>
                            <a:schemeClr val="bg1"/>
                          </a:solidFill>
                          <a:effectLst/>
                          <a:latin typeface="+mn-lt"/>
                          <a:ea typeface="+mn-ea"/>
                          <a:cs typeface="+mn-cs"/>
                        </a:rPr>
                        <a:t>3.012</a:t>
                      </a:r>
                      <a:endParaRPr lang="es-EC" sz="2000" b="1" kern="1200" dirty="0">
                        <a:solidFill>
                          <a:schemeClr val="bg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455465">
                <a:tc>
                  <a:txBody>
                    <a:bodyPr/>
                    <a:lstStyle/>
                    <a:p>
                      <a:pPr>
                        <a:spcAft>
                          <a:spcPts val="0"/>
                        </a:spcAft>
                      </a:pPr>
                      <a:r>
                        <a:rPr lang="es-ES_tradnl" sz="1600" dirty="0">
                          <a:effectLst/>
                        </a:rPr>
                        <a:t>UNIDADES INSPECCIONADAS SIN NOVEDAD</a:t>
                      </a:r>
                      <a:endParaRPr lang="es-EC"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2.747</a:t>
                      </a:r>
                      <a:endParaRPr lang="es-EC"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9235">
                <a:tc>
                  <a:txBody>
                    <a:bodyPr/>
                    <a:lstStyle/>
                    <a:p>
                      <a:pPr>
                        <a:spcAft>
                          <a:spcPts val="0"/>
                        </a:spcAft>
                      </a:pPr>
                      <a:r>
                        <a:rPr lang="es-ES_tradnl" sz="1600">
                          <a:effectLst/>
                        </a:rPr>
                        <a:t>CITACIONES / INFORMES DE INCUMPLIMIENTO POR BRIGADAS DE FISCALIZACIÓN</a:t>
                      </a:r>
                      <a:endParaRPr lang="es-EC"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244</a:t>
                      </a:r>
                      <a:endParaRPr lang="es-EC"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9745">
                <a:tc>
                  <a:txBody>
                    <a:bodyPr/>
                    <a:lstStyle/>
                    <a:p>
                      <a:pPr>
                        <a:spcAft>
                          <a:spcPts val="0"/>
                        </a:spcAft>
                      </a:pPr>
                      <a:r>
                        <a:rPr lang="es-ES_tradnl" sz="1600">
                          <a:effectLst/>
                        </a:rPr>
                        <a:t>RETENIDOS</a:t>
                      </a:r>
                      <a:endParaRPr lang="es-EC"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a:t>
                      </a:r>
                      <a:endParaRPr lang="es-EC"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9745">
                <a:tc>
                  <a:txBody>
                    <a:bodyPr/>
                    <a:lstStyle/>
                    <a:p>
                      <a:pPr>
                        <a:spcAft>
                          <a:spcPts val="0"/>
                        </a:spcAft>
                      </a:pPr>
                      <a:r>
                        <a:rPr lang="es-ES_tradnl" sz="1600">
                          <a:effectLst/>
                        </a:rPr>
                        <a:t>FUGADOS</a:t>
                      </a:r>
                      <a:endParaRPr lang="es-EC"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s-EC"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14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4185" y="3974655"/>
            <a:ext cx="2755900" cy="2883345"/>
          </a:xfrm>
          <a:prstGeom prst="rect">
            <a:avLst/>
          </a:prstGeom>
          <a:noFill/>
          <a:extLst>
            <a:ext uri="{909E8E84-426E-40DD-AFC4-6F175D3DCCD1}">
              <a14:hiddenFill xmlns:a14="http://schemas.microsoft.com/office/drawing/2010/main">
                <a:solidFill>
                  <a:srgbClr val="FFFFFF"/>
                </a:solidFill>
              </a14:hiddenFill>
            </a:ext>
          </a:extLst>
        </p:spPr>
      </p:pic>
      <p:pic>
        <p:nvPicPr>
          <p:cNvPr id="6148" name="Imagen 33" descr="C:\Users\empillajo\Downloads\IMG-20171011-WA02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4109265"/>
            <a:ext cx="2014857" cy="2409008"/>
          </a:xfrm>
          <a:prstGeom prst="rect">
            <a:avLst/>
          </a:prstGeom>
          <a:noFill/>
          <a:ln w="12700" algn="ctr">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15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1419" y="3949185"/>
            <a:ext cx="2657475" cy="292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544549"/>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redondeado 5"/>
          <p:cNvSpPr/>
          <p:nvPr/>
        </p:nvSpPr>
        <p:spPr>
          <a:xfrm>
            <a:off x="2903117" y="408542"/>
            <a:ext cx="3354315" cy="68327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s-ES_tradnl" sz="2000" b="1" dirty="0" smtClean="0">
                <a:solidFill>
                  <a:srgbClr val="002060"/>
                </a:solidFill>
              </a:rPr>
              <a:t>RESULTADOS RTV</a:t>
            </a:r>
            <a:endParaRPr lang="es-EC" sz="2000" dirty="0">
              <a:solidFill>
                <a:srgbClr val="00206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2530624204"/>
              </p:ext>
            </p:extLst>
          </p:nvPr>
        </p:nvGraphicFramePr>
        <p:xfrm>
          <a:off x="806870" y="1275105"/>
          <a:ext cx="7704856" cy="2560293"/>
        </p:xfrm>
        <a:graphic>
          <a:graphicData uri="http://schemas.openxmlformats.org/drawingml/2006/table">
            <a:tbl>
              <a:tblPr firstRow="1" firstCol="1" bandRow="1">
                <a:tableStyleId>{69012ECD-51FC-41F1-AA8D-1B2483CD663E}</a:tableStyleId>
              </a:tblPr>
              <a:tblGrid>
                <a:gridCol w="3880607"/>
                <a:gridCol w="3824249"/>
              </a:tblGrid>
              <a:tr h="340047">
                <a:tc>
                  <a:txBody>
                    <a:bodyPr/>
                    <a:lstStyle/>
                    <a:p>
                      <a:pPr algn="ctr">
                        <a:spcAft>
                          <a:spcPts val="0"/>
                        </a:spcAft>
                      </a:pPr>
                      <a:r>
                        <a:rPr lang="es-ES_tradnl" sz="1600" dirty="0">
                          <a:effectLst/>
                        </a:rPr>
                        <a:t>DETALLE</a:t>
                      </a:r>
                      <a:endParaRPr lang="es-EC"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600" b="1" kern="1200" dirty="0" err="1">
                          <a:solidFill>
                            <a:schemeClr val="bg1"/>
                          </a:solidFill>
                          <a:effectLst/>
                          <a:latin typeface="+mn-lt"/>
                          <a:ea typeface="+mn-ea"/>
                          <a:cs typeface="+mn-cs"/>
                        </a:rPr>
                        <a:t>RTV</a:t>
                      </a:r>
                      <a:r>
                        <a:rPr lang="es-ES_tradnl" sz="1600" b="1" kern="1200" dirty="0">
                          <a:solidFill>
                            <a:schemeClr val="bg1"/>
                          </a:solidFill>
                          <a:effectLst/>
                          <a:latin typeface="+mn-lt"/>
                          <a:ea typeface="+mn-ea"/>
                          <a:cs typeface="+mn-cs"/>
                        </a:rPr>
                        <a:t> (OPACIDAD)</a:t>
                      </a:r>
                      <a:endParaRPr lang="es-EC" sz="1600" b="1" kern="1200" dirty="0">
                        <a:solidFill>
                          <a:schemeClr val="bg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648">
                <a:tc>
                  <a:txBody>
                    <a:bodyPr/>
                    <a:lstStyle/>
                    <a:p>
                      <a:pPr>
                        <a:spcAft>
                          <a:spcPts val="0"/>
                        </a:spcAft>
                      </a:pPr>
                      <a:r>
                        <a:rPr lang="es-ES_tradnl" sz="2000" b="1" dirty="0">
                          <a:solidFill>
                            <a:schemeClr val="bg1"/>
                          </a:solidFill>
                          <a:effectLst/>
                        </a:rPr>
                        <a:t>TOTAL </a:t>
                      </a:r>
                      <a:r>
                        <a:rPr lang="es-ES_tradnl" sz="2000" b="1" dirty="0" smtClean="0">
                          <a:solidFill>
                            <a:schemeClr val="bg1"/>
                          </a:solidFill>
                          <a:effectLst/>
                        </a:rPr>
                        <a:t>FISCALIZACIONES</a:t>
                      </a:r>
                      <a:endParaRPr lang="es-EC" sz="2000" b="1"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s-ES_tradnl" sz="2000" b="1" kern="1200" dirty="0">
                          <a:solidFill>
                            <a:schemeClr val="bg1"/>
                          </a:solidFill>
                          <a:effectLst/>
                          <a:latin typeface="+mn-lt"/>
                          <a:ea typeface="+mn-ea"/>
                          <a:cs typeface="+mn-cs"/>
                        </a:rPr>
                        <a:t>5.519</a:t>
                      </a:r>
                      <a:endParaRPr lang="es-EC" sz="2000" b="1" kern="1200" dirty="0">
                        <a:solidFill>
                          <a:schemeClr val="bg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457648">
                <a:tc>
                  <a:txBody>
                    <a:bodyPr/>
                    <a:lstStyle/>
                    <a:p>
                      <a:pPr>
                        <a:spcAft>
                          <a:spcPts val="0"/>
                        </a:spcAft>
                      </a:pPr>
                      <a:r>
                        <a:rPr lang="es-ES_tradnl" sz="1600" dirty="0">
                          <a:effectLst/>
                        </a:rPr>
                        <a:t>UNIDADES INSPECCIONADAS SIN NOVEDAD</a:t>
                      </a:r>
                      <a:endParaRPr lang="es-EC"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600" b="1" kern="1200" dirty="0">
                          <a:solidFill>
                            <a:schemeClr val="tx1"/>
                          </a:solidFill>
                          <a:effectLst/>
                          <a:latin typeface="+mn-lt"/>
                          <a:ea typeface="+mn-ea"/>
                          <a:cs typeface="+mn-cs"/>
                        </a:rPr>
                        <a:t>4.610</a:t>
                      </a:r>
                      <a:endParaRPr lang="es-EC" sz="16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2970">
                <a:tc>
                  <a:txBody>
                    <a:bodyPr/>
                    <a:lstStyle/>
                    <a:p>
                      <a:pPr>
                        <a:spcAft>
                          <a:spcPts val="0"/>
                        </a:spcAft>
                      </a:pPr>
                      <a:r>
                        <a:rPr lang="es-ES_tradnl" sz="1600">
                          <a:effectLst/>
                        </a:rPr>
                        <a:t>CITACIONES / INFORMES DE INCUMPLIMIENTO POR BRIGADAS DE FISCALIZACIÓN</a:t>
                      </a:r>
                      <a:endParaRPr lang="es-EC"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600" b="1" kern="1200" dirty="0">
                          <a:solidFill>
                            <a:schemeClr val="tx1"/>
                          </a:solidFill>
                          <a:effectLst/>
                          <a:latin typeface="+mn-lt"/>
                          <a:ea typeface="+mn-ea"/>
                          <a:cs typeface="+mn-cs"/>
                        </a:rPr>
                        <a:t>905</a:t>
                      </a:r>
                      <a:endParaRPr lang="es-EC" sz="16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990">
                <a:tc>
                  <a:txBody>
                    <a:bodyPr/>
                    <a:lstStyle/>
                    <a:p>
                      <a:pPr>
                        <a:spcAft>
                          <a:spcPts val="0"/>
                        </a:spcAft>
                      </a:pPr>
                      <a:r>
                        <a:rPr lang="es-ES_tradnl" sz="1600">
                          <a:effectLst/>
                        </a:rPr>
                        <a:t>RETENIDOS</a:t>
                      </a:r>
                      <a:endParaRPr lang="es-EC"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600" b="1" kern="1200" dirty="0">
                          <a:solidFill>
                            <a:schemeClr val="tx1"/>
                          </a:solidFill>
                          <a:effectLst/>
                          <a:latin typeface="+mn-lt"/>
                          <a:ea typeface="+mn-ea"/>
                          <a:cs typeface="+mn-cs"/>
                        </a:rPr>
                        <a:t>4</a:t>
                      </a:r>
                      <a:endParaRPr lang="es-EC" sz="16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990">
                <a:tc>
                  <a:txBody>
                    <a:bodyPr/>
                    <a:lstStyle/>
                    <a:p>
                      <a:pPr>
                        <a:spcAft>
                          <a:spcPts val="0"/>
                        </a:spcAft>
                      </a:pPr>
                      <a:r>
                        <a:rPr lang="es-ES_tradnl" sz="1600">
                          <a:effectLst/>
                        </a:rPr>
                        <a:t>FUGADOS</a:t>
                      </a:r>
                      <a:endParaRPr lang="es-EC"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600" b="1" kern="1200" dirty="0">
                          <a:solidFill>
                            <a:schemeClr val="tx1"/>
                          </a:solidFill>
                          <a:effectLst/>
                          <a:latin typeface="+mn-lt"/>
                          <a:ea typeface="+mn-ea"/>
                          <a:cs typeface="+mn-cs"/>
                        </a:rPr>
                        <a:t>0</a:t>
                      </a:r>
                      <a:endParaRPr lang="es-EC" sz="16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170" name="Imag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0894" y="4175009"/>
            <a:ext cx="2798762" cy="2060575"/>
          </a:xfrm>
          <a:prstGeom prst="rect">
            <a:avLst/>
          </a:prstGeom>
          <a:noFill/>
          <a:extLst>
            <a:ext uri="{909E8E84-426E-40DD-AFC4-6F175D3DCCD1}">
              <a14:hiddenFill xmlns:a14="http://schemas.microsoft.com/office/drawing/2010/main">
                <a:solidFill>
                  <a:srgbClr val="FFFFFF"/>
                </a:solidFill>
              </a14:hiddenFill>
            </a:ext>
          </a:extLst>
        </p:spPr>
      </p:pic>
      <p:pic>
        <p:nvPicPr>
          <p:cNvPr id="7171" name="Imagen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3873383"/>
            <a:ext cx="2116137" cy="26638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Imagen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1236" y="3999335"/>
            <a:ext cx="2606675" cy="241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46582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redondeado 5"/>
          <p:cNvSpPr/>
          <p:nvPr/>
        </p:nvSpPr>
        <p:spPr>
          <a:xfrm>
            <a:off x="2785594" y="340303"/>
            <a:ext cx="3589362" cy="8528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s-ES_tradnl" sz="2000" b="1" dirty="0" smtClean="0">
                <a:solidFill>
                  <a:srgbClr val="002060"/>
                </a:solidFill>
              </a:rPr>
              <a:t>FISCALIZACIÓN EN RUTA</a:t>
            </a:r>
          </a:p>
          <a:p>
            <a:pPr lvl="0" algn="ctr"/>
            <a:r>
              <a:rPr lang="es-ES_tradnl" sz="2000" b="1" dirty="0" smtClean="0">
                <a:solidFill>
                  <a:srgbClr val="002060"/>
                </a:solidFill>
              </a:rPr>
              <a:t> (FEDATARIOS)</a:t>
            </a:r>
            <a:endParaRPr lang="es-EC" sz="2000" dirty="0">
              <a:solidFill>
                <a:srgbClr val="002060"/>
              </a:solidFill>
            </a:endParaRPr>
          </a:p>
        </p:txBody>
      </p:sp>
      <p:sp>
        <p:nvSpPr>
          <p:cNvPr id="7" name="Rectángulo redondeado 6"/>
          <p:cNvSpPr/>
          <p:nvPr/>
        </p:nvSpPr>
        <p:spPr>
          <a:xfrm>
            <a:off x="596174" y="1514901"/>
            <a:ext cx="8070154" cy="44901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buFont typeface="Arial" panose="020B0604020202020204" pitchFamily="34" charset="0"/>
              <a:buChar char="•"/>
            </a:pPr>
            <a:r>
              <a:rPr lang="es-ES" dirty="0"/>
              <a:t>Con fecha 15 de septiembre de 2017 el Director General Metropolitano de la AMT, </a:t>
            </a:r>
            <a:r>
              <a:rPr lang="es-ES" dirty="0" smtClean="0"/>
              <a:t>“</a:t>
            </a:r>
            <a:r>
              <a:rPr lang="es-ES" b="1" i="1" dirty="0"/>
              <a:t>Crea el equipo de fedatarios de transporte de la Agencia Metropolitana de Tránsito, a cargo de la Dirección de Fiscalización, personal responsable de verificar las acciones in situ de los prestadores del servicio de transporte público en el Distrito Metropolitano de Quito</a:t>
            </a:r>
            <a:r>
              <a:rPr lang="es-ES" i="1" dirty="0"/>
              <a:t>, </a:t>
            </a:r>
            <a:r>
              <a:rPr lang="es-ES" b="1" i="1" dirty="0"/>
              <a:t>y que estos den cabal cumplimiento de los dispuesto en la Ley Orgánica de Transporte Terrestre, Tránsito y Seguridad Vial y Ordenanzas Metropolitanas vigentes, y por las disposiciones emanadas por las entidades de control”</a:t>
            </a:r>
            <a:r>
              <a:rPr lang="es-ES" i="1" dirty="0"/>
              <a:t>.</a:t>
            </a:r>
          </a:p>
          <a:p>
            <a:pPr marL="285750" indent="-285750" algn="just">
              <a:buFont typeface="Arial" panose="020B0604020202020204" pitchFamily="34" charset="0"/>
              <a:buChar char="•"/>
            </a:pPr>
            <a:endParaRPr lang="es-ES" i="1" dirty="0"/>
          </a:p>
          <a:p>
            <a:pPr marL="285750" indent="-285750" algn="just">
              <a:buFont typeface="Arial" panose="020B0604020202020204" pitchFamily="34" charset="0"/>
              <a:buChar char="•"/>
            </a:pPr>
            <a:r>
              <a:rPr lang="es-ES_tradnl" dirty="0"/>
              <a:t>De la flota de 2.446 establecida por la S. M., </a:t>
            </a:r>
            <a:r>
              <a:rPr lang="es-ES_tradnl" u="sng" dirty="0">
                <a:solidFill>
                  <a:srgbClr val="FF0000"/>
                </a:solidFill>
              </a:rPr>
              <a:t>se realizaron 4.854 fiscalizaciones</a:t>
            </a:r>
            <a:r>
              <a:rPr lang="es-ES_tradnl" dirty="0"/>
              <a:t>, esto debido a que varias unidades fueron controladas por más de una vez.</a:t>
            </a:r>
            <a:endParaRPr lang="es-EC" dirty="0"/>
          </a:p>
          <a:p>
            <a:pPr algn="just"/>
            <a:r>
              <a:rPr lang="es-ES_tradnl" dirty="0"/>
              <a:t> </a:t>
            </a:r>
            <a:endParaRPr lang="es-EC" dirty="0"/>
          </a:p>
        </p:txBody>
      </p:sp>
    </p:spTree>
    <p:extLst>
      <p:ext uri="{BB962C8B-B14F-4D97-AF65-F5344CB8AC3E}">
        <p14:creationId xmlns:p14="http://schemas.microsoft.com/office/powerpoint/2010/main" val="14013313"/>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redondeado 5"/>
          <p:cNvSpPr/>
          <p:nvPr/>
        </p:nvSpPr>
        <p:spPr>
          <a:xfrm>
            <a:off x="2962927" y="326656"/>
            <a:ext cx="3234695" cy="76516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s-ES_tradnl" sz="2000" b="1" dirty="0" smtClean="0">
                <a:solidFill>
                  <a:srgbClr val="002060"/>
                </a:solidFill>
              </a:rPr>
              <a:t>RESULTADOS FEDATARIOS</a:t>
            </a:r>
            <a:endParaRPr lang="es-EC" sz="2000" dirty="0">
              <a:solidFill>
                <a:srgbClr val="002060"/>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3496030304"/>
              </p:ext>
            </p:extLst>
          </p:nvPr>
        </p:nvGraphicFramePr>
        <p:xfrm>
          <a:off x="448413" y="1305050"/>
          <a:ext cx="8108732" cy="2493666"/>
        </p:xfrm>
        <a:graphic>
          <a:graphicData uri="http://schemas.openxmlformats.org/drawingml/2006/table">
            <a:tbl>
              <a:tblPr firstRow="1" firstCol="1" bandRow="1">
                <a:tableStyleId>{69012ECD-51FC-41F1-AA8D-1B2483CD663E}</a:tableStyleId>
              </a:tblPr>
              <a:tblGrid>
                <a:gridCol w="4606422"/>
                <a:gridCol w="1751155"/>
                <a:gridCol w="1751155"/>
              </a:tblGrid>
              <a:tr h="349421">
                <a:tc rowSpan="2">
                  <a:txBody>
                    <a:bodyPr/>
                    <a:lstStyle/>
                    <a:p>
                      <a:pPr algn="ctr">
                        <a:spcAft>
                          <a:spcPts val="0"/>
                        </a:spcAft>
                      </a:pPr>
                      <a:r>
                        <a:rPr lang="es-ES_tradnl" sz="1800" dirty="0">
                          <a:effectLst/>
                        </a:rPr>
                        <a:t>DETALLE</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s-ES_tradnl" sz="1800">
                          <a:effectLst/>
                        </a:rPr>
                        <a:t>INFORMES DE INCUMPLIMIENTO</a:t>
                      </a:r>
                      <a:endParaRPr lang="es-EC"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r>
              <a:tr h="513616">
                <a:tc vMerge="1">
                  <a:txBody>
                    <a:bodyPr/>
                    <a:lstStyle/>
                    <a:p>
                      <a:endParaRPr lang="es-EC"/>
                    </a:p>
                  </a:txBody>
                  <a:tcPr/>
                </a:tc>
                <a:tc>
                  <a:txBody>
                    <a:bodyPr/>
                    <a:lstStyle/>
                    <a:p>
                      <a:pPr algn="ctr">
                        <a:spcAft>
                          <a:spcPts val="0"/>
                        </a:spcAft>
                      </a:pPr>
                      <a:r>
                        <a:rPr lang="es-ES_tradnl" sz="1600" b="1" dirty="0">
                          <a:effectLst/>
                        </a:rPr>
                        <a:t>CANTIDAD</a:t>
                      </a:r>
                      <a:endParaRPr lang="es-EC" sz="16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600" b="1" dirty="0">
                          <a:effectLst/>
                        </a:rPr>
                        <a:t>PORCENTAJE</a:t>
                      </a:r>
                      <a:endParaRPr lang="es-EC" sz="16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245">
                <a:tc>
                  <a:txBody>
                    <a:bodyPr/>
                    <a:lstStyle/>
                    <a:p>
                      <a:pPr>
                        <a:spcAft>
                          <a:spcPts val="0"/>
                        </a:spcAft>
                      </a:pPr>
                      <a:r>
                        <a:rPr lang="es-ES_tradnl" sz="2000" b="1" dirty="0">
                          <a:solidFill>
                            <a:schemeClr val="bg1"/>
                          </a:solidFill>
                          <a:effectLst/>
                        </a:rPr>
                        <a:t>TOTAL </a:t>
                      </a:r>
                      <a:r>
                        <a:rPr lang="es-ES_tradnl" sz="2000" b="1" dirty="0" smtClean="0">
                          <a:solidFill>
                            <a:schemeClr val="bg1"/>
                          </a:solidFill>
                          <a:effectLst/>
                        </a:rPr>
                        <a:t>FISCALIZACIONES</a:t>
                      </a:r>
                      <a:endParaRPr lang="es-EC" sz="2000" b="1"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s-ES_tradnl" sz="2000" b="1">
                          <a:solidFill>
                            <a:schemeClr val="bg1"/>
                          </a:solidFill>
                          <a:effectLst/>
                        </a:rPr>
                        <a:t>4.854</a:t>
                      </a:r>
                      <a:endParaRPr lang="es-EC" sz="2000" b="1">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s-ES_tradnl" sz="2000" b="1" dirty="0">
                          <a:solidFill>
                            <a:schemeClr val="bg1"/>
                          </a:solidFill>
                          <a:effectLst/>
                        </a:rPr>
                        <a:t>100%</a:t>
                      </a:r>
                      <a:endParaRPr lang="es-EC" sz="2000" b="1"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10596">
                <a:tc>
                  <a:txBody>
                    <a:bodyPr/>
                    <a:lstStyle/>
                    <a:p>
                      <a:pPr>
                        <a:spcAft>
                          <a:spcPts val="0"/>
                        </a:spcAft>
                      </a:pPr>
                      <a:r>
                        <a:rPr lang="es-ES_tradnl" sz="1600">
                          <a:effectLst/>
                        </a:rPr>
                        <a:t>UNIDADES INSPECCIONADAS SIN NOVEDAD</a:t>
                      </a:r>
                      <a:endParaRPr lang="es-EC"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600">
                          <a:effectLst/>
                        </a:rPr>
                        <a:t>1.932</a:t>
                      </a:r>
                      <a:endParaRPr lang="es-EC"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600" dirty="0">
                          <a:effectLst/>
                        </a:rPr>
                        <a:t>39,80%</a:t>
                      </a:r>
                      <a:endParaRPr lang="es-EC"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596">
                <a:tc>
                  <a:txBody>
                    <a:bodyPr/>
                    <a:lstStyle/>
                    <a:p>
                      <a:pPr>
                        <a:spcAft>
                          <a:spcPts val="0"/>
                        </a:spcAft>
                      </a:pPr>
                      <a:r>
                        <a:rPr lang="es-ES_tradnl" sz="1600" dirty="0">
                          <a:effectLst/>
                        </a:rPr>
                        <a:t>CITACIONES / INFORMES DE INCUMPLIMIENTO</a:t>
                      </a:r>
                      <a:endParaRPr lang="es-EC"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600">
                          <a:effectLst/>
                        </a:rPr>
                        <a:t>2.922</a:t>
                      </a:r>
                      <a:endParaRPr lang="es-EC"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600">
                          <a:effectLst/>
                        </a:rPr>
                        <a:t>60,20%</a:t>
                      </a:r>
                      <a:endParaRPr lang="es-EC"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596">
                <a:tc>
                  <a:txBody>
                    <a:bodyPr/>
                    <a:lstStyle/>
                    <a:p>
                      <a:pPr>
                        <a:spcAft>
                          <a:spcPts val="0"/>
                        </a:spcAft>
                      </a:pPr>
                      <a:r>
                        <a:rPr lang="es-ES_tradnl" sz="1600">
                          <a:effectLst/>
                        </a:rPr>
                        <a:t>RETENIDOS</a:t>
                      </a:r>
                      <a:endParaRPr lang="es-EC"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600">
                          <a:effectLst/>
                        </a:rPr>
                        <a:t>0</a:t>
                      </a:r>
                      <a:endParaRPr lang="es-EC"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600" dirty="0">
                          <a:effectLst/>
                        </a:rPr>
                        <a:t>0,00%</a:t>
                      </a:r>
                      <a:endParaRPr lang="es-EC"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596">
                <a:tc>
                  <a:txBody>
                    <a:bodyPr/>
                    <a:lstStyle/>
                    <a:p>
                      <a:pPr>
                        <a:spcAft>
                          <a:spcPts val="0"/>
                        </a:spcAft>
                      </a:pPr>
                      <a:r>
                        <a:rPr lang="es-ES_tradnl" sz="1600">
                          <a:effectLst/>
                        </a:rPr>
                        <a:t>FUGADOS</a:t>
                      </a:r>
                      <a:endParaRPr lang="es-EC"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600">
                          <a:effectLst/>
                        </a:rPr>
                        <a:t>0</a:t>
                      </a:r>
                      <a:endParaRPr lang="es-EC"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600" dirty="0">
                          <a:effectLst/>
                        </a:rPr>
                        <a:t>0,00%</a:t>
                      </a:r>
                      <a:endParaRPr lang="es-EC"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26347933"/>
              </p:ext>
            </p:extLst>
          </p:nvPr>
        </p:nvGraphicFramePr>
        <p:xfrm>
          <a:off x="448413" y="4388117"/>
          <a:ext cx="4392488" cy="1999035"/>
        </p:xfrm>
        <a:graphic>
          <a:graphicData uri="http://schemas.openxmlformats.org/drawingml/2006/table">
            <a:tbl>
              <a:tblPr firstRow="1" firstCol="1" bandRow="1">
                <a:tableStyleId>{69012ECD-51FC-41F1-AA8D-1B2483CD663E}</a:tableStyleId>
              </a:tblPr>
              <a:tblGrid>
                <a:gridCol w="2853578"/>
                <a:gridCol w="1538910"/>
              </a:tblGrid>
              <a:tr h="366858">
                <a:tc>
                  <a:txBody>
                    <a:bodyPr/>
                    <a:lstStyle/>
                    <a:p>
                      <a:pPr algn="ctr">
                        <a:spcAft>
                          <a:spcPts val="0"/>
                        </a:spcAft>
                      </a:pPr>
                      <a:r>
                        <a:rPr lang="es-ES_tradnl" sz="1800" dirty="0">
                          <a:effectLst/>
                        </a:rPr>
                        <a:t>NOVEDAD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800" dirty="0">
                          <a:effectLst/>
                        </a:rPr>
                        <a:t>TOTAL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3652">
                <a:tc>
                  <a:txBody>
                    <a:bodyPr/>
                    <a:lstStyle/>
                    <a:p>
                      <a:pPr>
                        <a:spcAft>
                          <a:spcPts val="0"/>
                        </a:spcAft>
                      </a:pPr>
                      <a:r>
                        <a:rPr lang="es-ES_tradnl" sz="1400">
                          <a:effectLst/>
                        </a:rPr>
                        <a:t>CAMBIO BRUSCO DE CARRIL</a:t>
                      </a:r>
                      <a:endParaRPr lang="es-EC"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400">
                          <a:effectLst/>
                        </a:rPr>
                        <a:t>478</a:t>
                      </a:r>
                      <a:endParaRPr lang="es-EC"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667">
                <a:tc>
                  <a:txBody>
                    <a:bodyPr/>
                    <a:lstStyle/>
                    <a:p>
                      <a:pPr>
                        <a:spcAft>
                          <a:spcPts val="0"/>
                        </a:spcAft>
                      </a:pPr>
                      <a:r>
                        <a:rPr lang="es-ES_tradnl" sz="1400">
                          <a:effectLst/>
                        </a:rPr>
                        <a:t>CIRCULA CON PUERTAS ABIERTAS</a:t>
                      </a:r>
                      <a:endParaRPr lang="es-EC"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400">
                          <a:effectLst/>
                        </a:rPr>
                        <a:t>1.828</a:t>
                      </a:r>
                      <a:endParaRPr lang="es-EC"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429">
                <a:tc>
                  <a:txBody>
                    <a:bodyPr/>
                    <a:lstStyle/>
                    <a:p>
                      <a:pPr>
                        <a:spcAft>
                          <a:spcPts val="0"/>
                        </a:spcAft>
                      </a:pPr>
                      <a:r>
                        <a:rPr lang="es-ES_tradnl" sz="1400">
                          <a:effectLst/>
                        </a:rPr>
                        <a:t>NO RESPETA PARADAS</a:t>
                      </a:r>
                      <a:endParaRPr lang="es-EC"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400">
                          <a:effectLst/>
                        </a:rPr>
                        <a:t>616</a:t>
                      </a:r>
                      <a:endParaRPr lang="es-EC"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334">
                <a:tc>
                  <a:txBody>
                    <a:bodyPr/>
                    <a:lstStyle/>
                    <a:p>
                      <a:pPr>
                        <a:spcAft>
                          <a:spcPts val="0"/>
                        </a:spcAft>
                      </a:pPr>
                      <a:r>
                        <a:rPr lang="es-ES_tradnl" sz="1400">
                          <a:effectLst/>
                        </a:rPr>
                        <a:t>SIN NOVEDAD</a:t>
                      </a:r>
                      <a:endParaRPr lang="es-EC"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400">
                          <a:effectLst/>
                        </a:rPr>
                        <a:t>1.932</a:t>
                      </a:r>
                      <a:endParaRPr lang="es-EC"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6095">
                <a:tc>
                  <a:txBody>
                    <a:bodyPr/>
                    <a:lstStyle/>
                    <a:p>
                      <a:pPr algn="ctr">
                        <a:spcAft>
                          <a:spcPts val="0"/>
                        </a:spcAft>
                      </a:pPr>
                      <a:r>
                        <a:rPr lang="es-ES_tradnl" sz="1600" b="1">
                          <a:solidFill>
                            <a:schemeClr val="bg1"/>
                          </a:solidFill>
                          <a:effectLst/>
                        </a:rPr>
                        <a:t>TOTAL INCUMPLIMIENTOS</a:t>
                      </a:r>
                      <a:endParaRPr lang="es-EC" sz="1600" b="1">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s-ES_tradnl" sz="1600" b="1" dirty="0">
                          <a:solidFill>
                            <a:schemeClr val="bg1"/>
                          </a:solidFill>
                          <a:effectLst/>
                        </a:rPr>
                        <a:t>4.854</a:t>
                      </a:r>
                      <a:endParaRPr lang="es-EC" sz="1600" b="1"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bl>
          </a:graphicData>
        </a:graphic>
      </p:graphicFrame>
      <p:pic>
        <p:nvPicPr>
          <p:cNvPr id="8193" name="Gráfico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3320" y="3798716"/>
            <a:ext cx="3829162" cy="258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p:cNvSpPr txBox="1"/>
          <p:nvPr/>
        </p:nvSpPr>
        <p:spPr>
          <a:xfrm>
            <a:off x="840319" y="3991114"/>
            <a:ext cx="3608675" cy="376171"/>
          </a:xfrm>
          <a:prstGeom prst="rect">
            <a:avLst/>
          </a:prstGeom>
          <a:noFill/>
        </p:spPr>
        <p:txBody>
          <a:bodyPr wrap="square" rtlCol="0">
            <a:spAutoFit/>
          </a:bodyPr>
          <a:lstStyle/>
          <a:p>
            <a:pPr algn="ctr"/>
            <a:r>
              <a:rPr lang="es-EC" b="1" dirty="0" smtClean="0">
                <a:solidFill>
                  <a:srgbClr val="002060"/>
                </a:solidFill>
              </a:rPr>
              <a:t>INCUMPLIMIENTOS</a:t>
            </a:r>
            <a:endParaRPr lang="es-EC" b="1" dirty="0">
              <a:solidFill>
                <a:srgbClr val="002060"/>
              </a:solidFill>
            </a:endParaRPr>
          </a:p>
        </p:txBody>
      </p:sp>
    </p:spTree>
    <p:extLst>
      <p:ext uri="{BB962C8B-B14F-4D97-AF65-F5344CB8AC3E}">
        <p14:creationId xmlns:p14="http://schemas.microsoft.com/office/powerpoint/2010/main" val="4189061181"/>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redondeado 5"/>
          <p:cNvSpPr/>
          <p:nvPr/>
        </p:nvSpPr>
        <p:spPr>
          <a:xfrm>
            <a:off x="1572461" y="243584"/>
            <a:ext cx="6015628" cy="82421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2000" b="1" dirty="0" smtClean="0">
                <a:solidFill>
                  <a:srgbClr val="002060"/>
                </a:solidFill>
              </a:rPr>
              <a:t>RESULTADOS OBTENIDOS DE LOS 4 TIPOS DE OPERATIVOS DE CONTROL EJECUTADOS</a:t>
            </a:r>
            <a:endParaRPr lang="es-EC" sz="2000" b="1" dirty="0">
              <a:solidFill>
                <a:srgbClr val="00206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3648855233"/>
              </p:ext>
            </p:extLst>
          </p:nvPr>
        </p:nvGraphicFramePr>
        <p:xfrm>
          <a:off x="251520" y="2996952"/>
          <a:ext cx="8640961" cy="3612515"/>
        </p:xfrm>
        <a:graphic>
          <a:graphicData uri="http://schemas.openxmlformats.org/drawingml/2006/table">
            <a:tbl>
              <a:tblPr firstRow="1" firstCol="1" bandRow="1">
                <a:tableStyleId>{5FD0F851-EC5A-4D38-B0AD-8093EC10F338}</a:tableStyleId>
              </a:tblPr>
              <a:tblGrid>
                <a:gridCol w="2088232"/>
                <a:gridCol w="1080120"/>
                <a:gridCol w="1224137"/>
                <a:gridCol w="1080120"/>
                <a:gridCol w="1080120"/>
                <a:gridCol w="1080120"/>
                <a:gridCol w="1008112"/>
              </a:tblGrid>
              <a:tr h="1212850">
                <a:tc>
                  <a:txBody>
                    <a:bodyPr/>
                    <a:lstStyle/>
                    <a:p>
                      <a:pPr algn="ctr">
                        <a:spcAft>
                          <a:spcPts val="0"/>
                        </a:spcAft>
                      </a:pPr>
                      <a:r>
                        <a:rPr lang="es-ES_tradnl" sz="1200" dirty="0">
                          <a:effectLst/>
                        </a:rPr>
                        <a:t>DETALLE</a:t>
                      </a:r>
                      <a:endParaRPr lang="es-EC"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200">
                          <a:effectLst/>
                        </a:rPr>
                        <a:t>FISCALIZADAS</a:t>
                      </a:r>
                      <a:endParaRPr lang="es-EC"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200">
                          <a:effectLst/>
                        </a:rPr>
                        <a:t>FISCALIZACIÓN DESPACHO-ORIGEN Y DESTINO / INSPECCIÓN FÍSICA VISUAL</a:t>
                      </a:r>
                      <a:endParaRPr lang="es-EC"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200">
                          <a:effectLst/>
                        </a:rPr>
                        <a:t>CONTROL EJES VIALES (VELOCIDADES)</a:t>
                      </a:r>
                      <a:endParaRPr lang="es-EC"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200">
                          <a:effectLst/>
                        </a:rPr>
                        <a:t>IRRESPETO A PARADAS, PUERTAS ABIERTAS Y CORRETEOS</a:t>
                      </a:r>
                      <a:endParaRPr lang="es-EC"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s-ES_tradnl" sz="1200">
                          <a:effectLst/>
                        </a:rPr>
                        <a:t>OPERATIVOS            RTV             (OPACIDAD)</a:t>
                      </a:r>
                      <a:endParaRPr lang="es-EC"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200">
                          <a:effectLst/>
                        </a:rPr>
                        <a:t>TOTAL POR PARÁMETROS DE MEDICIÓN</a:t>
                      </a:r>
                      <a:endParaRPr lang="es-EC"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413385">
                <a:tc>
                  <a:txBody>
                    <a:bodyPr/>
                    <a:lstStyle/>
                    <a:p>
                      <a:pPr>
                        <a:spcAft>
                          <a:spcPts val="0"/>
                        </a:spcAft>
                      </a:pPr>
                      <a:r>
                        <a:rPr lang="es-ES_tradnl" sz="1200">
                          <a:effectLst/>
                        </a:rPr>
                        <a:t>UNIDADES FISCALIZADAS</a:t>
                      </a:r>
                      <a:endParaRPr lang="es-EC"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800" dirty="0">
                          <a:effectLst/>
                        </a:rPr>
                        <a:t>2.446</a:t>
                      </a:r>
                      <a:endParaRPr lang="es-EC" sz="18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200">
                          <a:effectLst/>
                        </a:rPr>
                        <a:t> </a:t>
                      </a:r>
                      <a:endParaRPr lang="es-EC" sz="12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200">
                          <a:effectLst/>
                        </a:rPr>
                        <a:t> </a:t>
                      </a:r>
                      <a:endParaRPr lang="es-EC" sz="12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200">
                          <a:effectLst/>
                        </a:rPr>
                        <a:t> </a:t>
                      </a:r>
                      <a:endParaRPr lang="es-EC" sz="12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200">
                          <a:effectLst/>
                        </a:rPr>
                        <a:t> </a:t>
                      </a:r>
                      <a:endParaRPr lang="es-EC" sz="12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200" dirty="0">
                          <a:effectLst/>
                        </a:rPr>
                        <a:t> </a:t>
                      </a:r>
                      <a:endParaRPr lang="es-EC" sz="1200" b="1"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810260">
                <a:tc>
                  <a:txBody>
                    <a:bodyPr/>
                    <a:lstStyle/>
                    <a:p>
                      <a:pPr>
                        <a:spcAft>
                          <a:spcPts val="0"/>
                        </a:spcAft>
                      </a:pPr>
                      <a:r>
                        <a:rPr lang="es-ES_tradnl" sz="1200">
                          <a:effectLst/>
                        </a:rPr>
                        <a:t>CITACIONES / INFORMES DE INCUMPLIMIENTO POR BRIGADAS DE FISCALIZACIÓN</a:t>
                      </a:r>
                      <a:endParaRPr lang="es-EC"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200">
                          <a:effectLst/>
                        </a:rPr>
                        <a:t> </a:t>
                      </a:r>
                      <a:endParaRPr lang="es-EC" sz="12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600" dirty="0">
                          <a:effectLst/>
                        </a:rPr>
                        <a:t>105</a:t>
                      </a:r>
                      <a:endParaRPr lang="es-EC" sz="16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600" dirty="0">
                          <a:effectLst/>
                        </a:rPr>
                        <a:t>244</a:t>
                      </a:r>
                      <a:endParaRPr lang="es-EC" sz="16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600" dirty="0">
                          <a:effectLst/>
                        </a:rPr>
                        <a:t>2.922</a:t>
                      </a:r>
                      <a:endParaRPr lang="es-EC" sz="16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600">
                          <a:effectLst/>
                        </a:rPr>
                        <a:t>905</a:t>
                      </a:r>
                      <a:endParaRPr lang="es-EC" sz="16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2000" dirty="0">
                          <a:effectLst/>
                        </a:rPr>
                        <a:t>4.176</a:t>
                      </a:r>
                      <a:endParaRPr lang="es-EC" sz="2000" b="1"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196850">
                <a:tc>
                  <a:txBody>
                    <a:bodyPr/>
                    <a:lstStyle/>
                    <a:p>
                      <a:pPr>
                        <a:spcAft>
                          <a:spcPts val="0"/>
                        </a:spcAft>
                      </a:pPr>
                      <a:r>
                        <a:rPr lang="es-ES_tradnl" sz="1200">
                          <a:effectLst/>
                        </a:rPr>
                        <a:t>RETENIDOS</a:t>
                      </a:r>
                      <a:endParaRPr lang="es-EC"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200">
                          <a:effectLst/>
                        </a:rPr>
                        <a:t> </a:t>
                      </a:r>
                      <a:endParaRPr lang="es-EC" sz="12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600">
                          <a:effectLst/>
                        </a:rPr>
                        <a:t>3</a:t>
                      </a:r>
                      <a:endParaRPr lang="es-EC" sz="16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600">
                          <a:effectLst/>
                        </a:rPr>
                        <a:t>21</a:t>
                      </a:r>
                      <a:endParaRPr lang="es-EC" sz="16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600" dirty="0">
                          <a:effectLst/>
                        </a:rPr>
                        <a:t>0</a:t>
                      </a:r>
                      <a:endParaRPr lang="es-EC" sz="16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600" dirty="0">
                          <a:effectLst/>
                        </a:rPr>
                        <a:t>4</a:t>
                      </a:r>
                      <a:endParaRPr lang="es-EC" sz="16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2000" dirty="0">
                          <a:effectLst/>
                        </a:rPr>
                        <a:t>28</a:t>
                      </a:r>
                      <a:endParaRPr lang="es-EC" sz="2000" b="1"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196850">
                <a:tc>
                  <a:txBody>
                    <a:bodyPr/>
                    <a:lstStyle/>
                    <a:p>
                      <a:pPr>
                        <a:spcAft>
                          <a:spcPts val="0"/>
                        </a:spcAft>
                      </a:pPr>
                      <a:r>
                        <a:rPr lang="es-ES_tradnl" sz="1200">
                          <a:effectLst/>
                        </a:rPr>
                        <a:t>FUGADOS</a:t>
                      </a:r>
                      <a:endParaRPr lang="es-EC"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200">
                          <a:effectLst/>
                        </a:rPr>
                        <a:t> </a:t>
                      </a:r>
                      <a:endParaRPr lang="es-EC" sz="12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600">
                          <a:effectLst/>
                        </a:rPr>
                        <a:t>0</a:t>
                      </a:r>
                      <a:endParaRPr lang="es-EC" sz="16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600">
                          <a:effectLst/>
                        </a:rPr>
                        <a:t>0</a:t>
                      </a:r>
                      <a:endParaRPr lang="es-EC" sz="16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600">
                          <a:effectLst/>
                        </a:rPr>
                        <a:t>0</a:t>
                      </a:r>
                      <a:endParaRPr lang="es-EC" sz="16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1600" dirty="0">
                          <a:effectLst/>
                        </a:rPr>
                        <a:t>0</a:t>
                      </a:r>
                      <a:endParaRPr lang="es-EC" sz="16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2000" dirty="0">
                          <a:effectLst/>
                        </a:rPr>
                        <a:t>0</a:t>
                      </a:r>
                      <a:endParaRPr lang="es-EC" sz="2000" b="1"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566420">
                <a:tc>
                  <a:txBody>
                    <a:bodyPr/>
                    <a:lstStyle/>
                    <a:p>
                      <a:pPr algn="ctr">
                        <a:spcAft>
                          <a:spcPts val="0"/>
                        </a:spcAft>
                      </a:pPr>
                      <a:r>
                        <a:rPr lang="es-ES_tradnl" sz="2000" dirty="0" smtClean="0">
                          <a:effectLst/>
                        </a:rPr>
                        <a:t>TOTAL</a:t>
                      </a:r>
                      <a:endParaRPr lang="es-EC" sz="2000" b="1"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2000" dirty="0">
                          <a:effectLst/>
                        </a:rPr>
                        <a:t> </a:t>
                      </a:r>
                      <a:endParaRPr lang="es-EC" sz="2000" b="1"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2000" dirty="0">
                          <a:effectLst/>
                        </a:rPr>
                        <a:t>108</a:t>
                      </a:r>
                      <a:endParaRPr lang="es-EC" sz="2000" b="1"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2000" dirty="0">
                          <a:effectLst/>
                        </a:rPr>
                        <a:t>265</a:t>
                      </a:r>
                      <a:endParaRPr lang="es-EC" sz="2000" b="1"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2000" dirty="0">
                          <a:effectLst/>
                        </a:rPr>
                        <a:t>2.922</a:t>
                      </a:r>
                      <a:endParaRPr lang="es-EC" sz="2000" b="1"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2000" dirty="0">
                          <a:effectLst/>
                        </a:rPr>
                        <a:t>909</a:t>
                      </a:r>
                      <a:endParaRPr lang="es-EC" sz="2000" b="1"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s-ES_tradnl" sz="2000" dirty="0">
                          <a:effectLst/>
                        </a:rPr>
                        <a:t>4.204</a:t>
                      </a:r>
                      <a:endParaRPr lang="es-EC" sz="2000" b="1"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bl>
          </a:graphicData>
        </a:graphic>
      </p:graphicFrame>
      <p:grpSp>
        <p:nvGrpSpPr>
          <p:cNvPr id="7" name="Grupo 6"/>
          <p:cNvGrpSpPr/>
          <p:nvPr/>
        </p:nvGrpSpPr>
        <p:grpSpPr>
          <a:xfrm>
            <a:off x="437854" y="1196052"/>
            <a:ext cx="8454627" cy="1657586"/>
            <a:chOff x="2630141" y="2177970"/>
            <a:chExt cx="6226404" cy="1264927"/>
          </a:xfrm>
        </p:grpSpPr>
        <p:sp>
          <p:nvSpPr>
            <p:cNvPr id="9" name="Recortar rectángulo de esquina sencilla 8"/>
            <p:cNvSpPr/>
            <p:nvPr/>
          </p:nvSpPr>
          <p:spPr>
            <a:xfrm flipV="1">
              <a:off x="2630141" y="2204864"/>
              <a:ext cx="5747377" cy="1238033"/>
            </a:xfrm>
            <a:prstGeom prst="snip1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11" name="Paralelogramo 10"/>
            <p:cNvSpPr/>
            <p:nvPr/>
          </p:nvSpPr>
          <p:spPr>
            <a:xfrm>
              <a:off x="6293224" y="2177970"/>
              <a:ext cx="2228673" cy="216024"/>
            </a:xfrm>
            <a:prstGeom prst="parallelogram">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Elipse 11"/>
            <p:cNvSpPr/>
            <p:nvPr/>
          </p:nvSpPr>
          <p:spPr>
            <a:xfrm>
              <a:off x="7848433" y="2373716"/>
              <a:ext cx="1008112" cy="948705"/>
            </a:xfrm>
            <a:prstGeom prst="ellipse">
              <a:avLst/>
            </a:prstGeom>
            <a:gradFill flip="none" rotWithShape="1">
              <a:gsLst>
                <a:gs pos="0">
                  <a:schemeClr val="accent1">
                    <a:lumMod val="5000"/>
                    <a:lumOff val="95000"/>
                  </a:schemeClr>
                </a:gs>
                <a:gs pos="32000">
                  <a:schemeClr val="bg1">
                    <a:lumMod val="85000"/>
                  </a:schemeClr>
                </a:gs>
                <a:gs pos="83000">
                  <a:schemeClr val="bg1">
                    <a:lumMod val="75000"/>
                  </a:schemeClr>
                </a:gs>
                <a:gs pos="100000">
                  <a:schemeClr val="accent1">
                    <a:lumMod val="30000"/>
                    <a:lumOff val="70000"/>
                  </a:schemeClr>
                </a:gs>
              </a:gsLst>
              <a:lin ang="5400000" scaled="1"/>
              <a:tileRect/>
            </a:gradFill>
            <a:ln w="50800"/>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grpSp>
      <p:sp>
        <p:nvSpPr>
          <p:cNvPr id="3" name="Rectángulo 2"/>
          <p:cNvSpPr/>
          <p:nvPr/>
        </p:nvSpPr>
        <p:spPr>
          <a:xfrm>
            <a:off x="590586" y="1458000"/>
            <a:ext cx="6792403" cy="1200329"/>
          </a:xfrm>
          <a:prstGeom prst="rect">
            <a:avLst/>
          </a:prstGeom>
        </p:spPr>
        <p:txBody>
          <a:bodyPr wrap="square">
            <a:spAutoFit/>
          </a:bodyPr>
          <a:lstStyle/>
          <a:p>
            <a:pPr algn="just"/>
            <a:r>
              <a:rPr lang="es-ES_tradnl" dirty="0">
                <a:solidFill>
                  <a:srgbClr val="000000"/>
                </a:solidFill>
                <a:latin typeface="Arial" panose="020B0604020202020204" pitchFamily="34" charset="0"/>
                <a:ea typeface="MS Mincho" panose="02020609040205080304" pitchFamily="49" charset="-128"/>
              </a:rPr>
              <a:t>Se ejecutaron un total de </a:t>
            </a:r>
            <a:r>
              <a:rPr lang="es-ES_tradnl" b="1" dirty="0">
                <a:solidFill>
                  <a:srgbClr val="000000"/>
                </a:solidFill>
                <a:latin typeface="Arial" panose="020B0604020202020204" pitchFamily="34" charset="0"/>
                <a:ea typeface="MS Mincho" panose="02020609040205080304" pitchFamily="49" charset="-128"/>
              </a:rPr>
              <a:t>15.755</a:t>
            </a:r>
            <a:r>
              <a:rPr lang="es-ES_tradnl" dirty="0">
                <a:solidFill>
                  <a:srgbClr val="000000"/>
                </a:solidFill>
                <a:latin typeface="Arial" panose="020B0604020202020204" pitchFamily="34" charset="0"/>
                <a:ea typeface="MS Mincho" panose="02020609040205080304" pitchFamily="49" charset="-128"/>
              </a:rPr>
              <a:t> fiscalizaciones de las cuales se emitieron </a:t>
            </a:r>
            <a:r>
              <a:rPr lang="es-ES_tradnl" b="1" dirty="0">
                <a:solidFill>
                  <a:srgbClr val="000000"/>
                </a:solidFill>
                <a:latin typeface="Arial" panose="020B0604020202020204" pitchFamily="34" charset="0"/>
                <a:ea typeface="MS Mincho" panose="02020609040205080304" pitchFamily="49" charset="-128"/>
              </a:rPr>
              <a:t>4.176</a:t>
            </a:r>
            <a:r>
              <a:rPr lang="es-ES_tradnl" dirty="0">
                <a:solidFill>
                  <a:srgbClr val="000000"/>
                </a:solidFill>
                <a:latin typeface="Arial" panose="020B0604020202020204" pitchFamily="34" charset="0"/>
                <a:ea typeface="MS Mincho" panose="02020609040205080304" pitchFamily="49" charset="-128"/>
              </a:rPr>
              <a:t> citaciones por incumplir con los parámetros establecidos que corresponde al </a:t>
            </a:r>
            <a:r>
              <a:rPr lang="es-ES_tradnl" b="1" dirty="0">
                <a:solidFill>
                  <a:srgbClr val="000000"/>
                </a:solidFill>
                <a:latin typeface="Arial" panose="020B0604020202020204" pitchFamily="34" charset="0"/>
                <a:ea typeface="MS Mincho" panose="02020609040205080304" pitchFamily="49" charset="-128"/>
              </a:rPr>
              <a:t>26%</a:t>
            </a:r>
            <a:r>
              <a:rPr lang="es-ES_tradnl" dirty="0">
                <a:solidFill>
                  <a:srgbClr val="000000"/>
                </a:solidFill>
                <a:latin typeface="Arial" panose="020B0604020202020204" pitchFamily="34" charset="0"/>
                <a:ea typeface="MS Mincho" panose="02020609040205080304" pitchFamily="49" charset="-128"/>
              </a:rPr>
              <a:t> de incumplimientos; </a:t>
            </a:r>
            <a:r>
              <a:rPr lang="es-ES_tradnl" b="1" dirty="0">
                <a:solidFill>
                  <a:srgbClr val="000000"/>
                </a:solidFill>
                <a:latin typeface="Arial" panose="020B0604020202020204" pitchFamily="34" charset="0"/>
                <a:ea typeface="MS Mincho" panose="02020609040205080304" pitchFamily="49" charset="-128"/>
              </a:rPr>
              <a:t>28</a:t>
            </a:r>
            <a:r>
              <a:rPr lang="es-ES_tradnl" dirty="0">
                <a:solidFill>
                  <a:srgbClr val="000000"/>
                </a:solidFill>
                <a:latin typeface="Arial" panose="020B0604020202020204" pitchFamily="34" charset="0"/>
                <a:ea typeface="MS Mincho" panose="02020609040205080304" pitchFamily="49" charset="-128"/>
              </a:rPr>
              <a:t> unidades fueron retenidas por varias </a:t>
            </a:r>
            <a:r>
              <a:rPr lang="es-ES_tradnl" dirty="0" smtClean="0">
                <a:solidFill>
                  <a:srgbClr val="000000"/>
                </a:solidFill>
                <a:latin typeface="Arial" panose="020B0604020202020204" pitchFamily="34" charset="0"/>
                <a:ea typeface="MS Mincho" panose="02020609040205080304" pitchFamily="49" charset="-128"/>
              </a:rPr>
              <a:t>causas.</a:t>
            </a:r>
            <a:endParaRPr lang="es-EC" dirty="0"/>
          </a:p>
        </p:txBody>
      </p:sp>
    </p:spTree>
    <p:extLst>
      <p:ext uri="{BB962C8B-B14F-4D97-AF65-F5344CB8AC3E}">
        <p14:creationId xmlns:p14="http://schemas.microsoft.com/office/powerpoint/2010/main" val="395093578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4038" y="324824"/>
            <a:ext cx="7652474" cy="707886"/>
          </a:xfrm>
          <a:prstGeom prst="rect">
            <a:avLst/>
          </a:prstGeom>
          <a:noFill/>
        </p:spPr>
        <p:txBody>
          <a:bodyPr wrap="square" rtlCol="0">
            <a:spAutoFit/>
          </a:bodyPr>
          <a:lstStyle/>
          <a:p>
            <a:pPr algn="ctr"/>
            <a:r>
              <a:rPr lang="es-ES_tradnl" sz="2000" b="1" dirty="0" smtClean="0">
                <a:solidFill>
                  <a:srgbClr val="002060"/>
                </a:solidFill>
              </a:rPr>
              <a:t>REQUISITOS PARA ASIGNACIONES NO REEMBOLSABLES (Art. 89 Reglamento al COPF)</a:t>
            </a:r>
            <a:endParaRPr lang="es-EC" sz="2000" b="1" dirty="0">
              <a:solidFill>
                <a:srgbClr val="002060"/>
              </a:solidFill>
            </a:endParaRPr>
          </a:p>
        </p:txBody>
      </p:sp>
      <p:graphicFrame>
        <p:nvGraphicFramePr>
          <p:cNvPr id="5" name="Diagrama 4"/>
          <p:cNvGraphicFramePr/>
          <p:nvPr>
            <p:extLst>
              <p:ext uri="{D42A27DB-BD31-4B8C-83A1-F6EECF244321}">
                <p14:modId xmlns:p14="http://schemas.microsoft.com/office/powerpoint/2010/main" val="1706152259"/>
              </p:ext>
            </p:extLst>
          </p:nvPr>
        </p:nvGraphicFramePr>
        <p:xfrm>
          <a:off x="251520" y="1241946"/>
          <a:ext cx="8638872" cy="5031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1763688" y="2780928"/>
            <a:ext cx="7126704" cy="646331"/>
          </a:xfrm>
          <a:prstGeom prst="rect">
            <a:avLst/>
          </a:prstGeom>
        </p:spPr>
        <p:txBody>
          <a:bodyPr wrap="square">
            <a:spAutoFit/>
          </a:bodyPr>
          <a:lstStyle/>
          <a:p>
            <a:r>
              <a:rPr lang="es-EC" dirty="0" smtClean="0">
                <a:latin typeface="+mj-lt"/>
                <a:ea typeface="Times New Roman" panose="02020603050405020304" pitchFamily="18" charset="0"/>
              </a:rPr>
              <a:t/>
            </a:r>
            <a:br>
              <a:rPr lang="es-EC" dirty="0" smtClean="0">
                <a:latin typeface="+mj-lt"/>
                <a:ea typeface="Times New Roman" panose="02020603050405020304" pitchFamily="18" charset="0"/>
              </a:rPr>
            </a:br>
            <a:endParaRPr lang="es-EC" dirty="0">
              <a:latin typeface="+mj-lt"/>
            </a:endParaRPr>
          </a:p>
        </p:txBody>
      </p:sp>
      <p:pic>
        <p:nvPicPr>
          <p:cNvPr id="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11782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redondeado 5"/>
          <p:cNvSpPr/>
          <p:nvPr/>
        </p:nvSpPr>
        <p:spPr>
          <a:xfrm>
            <a:off x="2387391" y="256449"/>
            <a:ext cx="4385767" cy="75946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smtClean="0">
                <a:solidFill>
                  <a:srgbClr val="002060"/>
                </a:solidFill>
              </a:rPr>
              <a:t>COMPARATIVO DE UNIDADES CITADAS POR OPERADORAS</a:t>
            </a:r>
            <a:endParaRPr lang="es-EC" sz="2000" b="1" dirty="0">
              <a:solidFill>
                <a:srgbClr val="002060"/>
              </a:solidFill>
            </a:endParaRPr>
          </a:p>
        </p:txBody>
      </p:sp>
      <p:pic>
        <p:nvPicPr>
          <p:cNvPr id="3" name="Imagen 2"/>
          <p:cNvPicPr>
            <a:picLocks noChangeAspect="1"/>
          </p:cNvPicPr>
          <p:nvPr/>
        </p:nvPicPr>
        <p:blipFill rotWithShape="1">
          <a:blip r:embed="rId4"/>
          <a:srcRect l="35057" t="22438" r="32844" b="31297"/>
          <a:stretch/>
        </p:blipFill>
        <p:spPr>
          <a:xfrm>
            <a:off x="4851720" y="3598838"/>
            <a:ext cx="4184846" cy="3147050"/>
          </a:xfrm>
          <a:prstGeom prst="rect">
            <a:avLst/>
          </a:prstGeom>
        </p:spPr>
      </p:pic>
      <p:pic>
        <p:nvPicPr>
          <p:cNvPr id="4" name="Imagen 3"/>
          <p:cNvPicPr>
            <a:picLocks noChangeAspect="1"/>
          </p:cNvPicPr>
          <p:nvPr/>
        </p:nvPicPr>
        <p:blipFill rotWithShape="1">
          <a:blip r:embed="rId5"/>
          <a:srcRect l="35058" t="44296" r="31736" b="22439"/>
          <a:stretch/>
        </p:blipFill>
        <p:spPr>
          <a:xfrm>
            <a:off x="531240" y="3735793"/>
            <a:ext cx="4320480" cy="2753131"/>
          </a:xfrm>
          <a:prstGeom prst="rect">
            <a:avLst/>
          </a:prstGeom>
        </p:spPr>
      </p:pic>
      <p:grpSp>
        <p:nvGrpSpPr>
          <p:cNvPr id="8" name="Grupo 7"/>
          <p:cNvGrpSpPr/>
          <p:nvPr/>
        </p:nvGrpSpPr>
        <p:grpSpPr>
          <a:xfrm>
            <a:off x="457929" y="1144831"/>
            <a:ext cx="8487782" cy="1586835"/>
            <a:chOff x="2630141" y="2177970"/>
            <a:chExt cx="6226404" cy="1264927"/>
          </a:xfrm>
        </p:grpSpPr>
        <p:sp>
          <p:nvSpPr>
            <p:cNvPr id="9" name="Recortar rectángulo de esquina sencilla 8"/>
            <p:cNvSpPr/>
            <p:nvPr/>
          </p:nvSpPr>
          <p:spPr>
            <a:xfrm flipV="1">
              <a:off x="2630141" y="2204864"/>
              <a:ext cx="5747377" cy="1238033"/>
            </a:xfrm>
            <a:prstGeom prst="snip1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10" name="Paralelogramo 9"/>
            <p:cNvSpPr/>
            <p:nvPr/>
          </p:nvSpPr>
          <p:spPr>
            <a:xfrm>
              <a:off x="6293224" y="2177970"/>
              <a:ext cx="2228673" cy="216024"/>
            </a:xfrm>
            <a:prstGeom prst="parallelogram">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Elipse 10"/>
            <p:cNvSpPr/>
            <p:nvPr/>
          </p:nvSpPr>
          <p:spPr>
            <a:xfrm>
              <a:off x="7848433" y="2373716"/>
              <a:ext cx="1008112" cy="948705"/>
            </a:xfrm>
            <a:prstGeom prst="ellipse">
              <a:avLst/>
            </a:prstGeom>
            <a:gradFill flip="none" rotWithShape="1">
              <a:gsLst>
                <a:gs pos="0">
                  <a:schemeClr val="accent1">
                    <a:lumMod val="5000"/>
                    <a:lumOff val="95000"/>
                  </a:schemeClr>
                </a:gs>
                <a:gs pos="32000">
                  <a:schemeClr val="bg1">
                    <a:lumMod val="85000"/>
                  </a:schemeClr>
                </a:gs>
                <a:gs pos="83000">
                  <a:schemeClr val="bg1">
                    <a:lumMod val="75000"/>
                  </a:schemeClr>
                </a:gs>
                <a:gs pos="100000">
                  <a:schemeClr val="accent1">
                    <a:lumMod val="30000"/>
                    <a:lumOff val="70000"/>
                  </a:schemeClr>
                </a:gs>
              </a:gsLst>
              <a:lin ang="5400000" scaled="1"/>
              <a:tileRect/>
            </a:gradFill>
            <a:ln w="50800"/>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grpSp>
      <p:sp>
        <p:nvSpPr>
          <p:cNvPr id="5" name="Rectángulo 4"/>
          <p:cNvSpPr/>
          <p:nvPr/>
        </p:nvSpPr>
        <p:spPr>
          <a:xfrm>
            <a:off x="531240" y="1419880"/>
            <a:ext cx="6833468" cy="1200329"/>
          </a:xfrm>
          <a:prstGeom prst="rect">
            <a:avLst/>
          </a:prstGeom>
        </p:spPr>
        <p:txBody>
          <a:bodyPr wrap="square">
            <a:spAutoFit/>
          </a:bodyPr>
          <a:lstStyle/>
          <a:p>
            <a:pPr algn="just">
              <a:spcAft>
                <a:spcPts val="0"/>
              </a:spcAft>
            </a:pPr>
            <a:r>
              <a:rPr lang="es-ES_tradnl" dirty="0">
                <a:solidFill>
                  <a:srgbClr val="000000"/>
                </a:solidFill>
                <a:latin typeface="Arial" panose="020B0604020202020204" pitchFamily="34" charset="0"/>
                <a:ea typeface="MS Mincho" panose="02020609040205080304" pitchFamily="49" charset="-128"/>
                <a:cs typeface="Times New Roman" panose="02020603050405020304" pitchFamily="18" charset="0"/>
              </a:rPr>
              <a:t>A continuación se detalla un comparativo de las citaciones emitidas por los funcionarios de la </a:t>
            </a:r>
            <a:r>
              <a:rPr lang="es-ES_tradnl" dirty="0" smtClean="0">
                <a:solidFill>
                  <a:srgbClr val="000000"/>
                </a:solidFill>
                <a:latin typeface="Arial" panose="020B0604020202020204" pitchFamily="34" charset="0"/>
                <a:ea typeface="MS Mincho" panose="02020609040205080304" pitchFamily="49" charset="-128"/>
                <a:cs typeface="Times New Roman" panose="02020603050405020304" pitchFamily="18" charset="0"/>
              </a:rPr>
              <a:t>AMT </a:t>
            </a:r>
            <a:r>
              <a:rPr lang="es-ES_tradnl" dirty="0">
                <a:solidFill>
                  <a:srgbClr val="000000"/>
                </a:solidFill>
                <a:latin typeface="Arial" panose="020B0604020202020204" pitchFamily="34" charset="0"/>
                <a:ea typeface="MS Mincho" panose="02020609040205080304" pitchFamily="49" charset="-128"/>
                <a:cs typeface="Times New Roman" panose="02020603050405020304" pitchFamily="18" charset="0"/>
              </a:rPr>
              <a:t>a los conductores de las unidades en relación con la flota asignada en los contratos de operación de cada operadora:</a:t>
            </a:r>
            <a:endParaRPr lang="es-EC" sz="20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3" name="Llamada de flecha hacia abajo 12"/>
          <p:cNvSpPr/>
          <p:nvPr/>
        </p:nvSpPr>
        <p:spPr>
          <a:xfrm>
            <a:off x="1187693" y="3015714"/>
            <a:ext cx="2808312" cy="720080"/>
          </a:xfrm>
          <a:prstGeom prst="down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smtClean="0">
                <a:solidFill>
                  <a:srgbClr val="002060"/>
                </a:solidFill>
              </a:rPr>
              <a:t>MAS CITADAS</a:t>
            </a:r>
            <a:endParaRPr lang="es-EC" b="1" dirty="0">
              <a:solidFill>
                <a:srgbClr val="002060"/>
              </a:solidFill>
            </a:endParaRPr>
          </a:p>
        </p:txBody>
      </p:sp>
      <p:sp>
        <p:nvSpPr>
          <p:cNvPr id="14" name="Llamada de flecha hacia abajo 13"/>
          <p:cNvSpPr/>
          <p:nvPr/>
        </p:nvSpPr>
        <p:spPr>
          <a:xfrm>
            <a:off x="5796205" y="2962636"/>
            <a:ext cx="2808312" cy="720080"/>
          </a:xfrm>
          <a:prstGeom prst="down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smtClean="0">
                <a:solidFill>
                  <a:srgbClr val="002060"/>
                </a:solidFill>
              </a:rPr>
              <a:t>MENOS CITADAS</a:t>
            </a:r>
            <a:endParaRPr lang="es-EC" b="1" dirty="0">
              <a:solidFill>
                <a:srgbClr val="002060"/>
              </a:solidFill>
            </a:endParaRPr>
          </a:p>
        </p:txBody>
      </p:sp>
    </p:spTree>
    <p:extLst>
      <p:ext uri="{BB962C8B-B14F-4D97-AF65-F5344CB8AC3E}">
        <p14:creationId xmlns:p14="http://schemas.microsoft.com/office/powerpoint/2010/main" val="3643205940"/>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9"/>
          <p:cNvSpPr/>
          <p:nvPr/>
        </p:nvSpPr>
        <p:spPr>
          <a:xfrm>
            <a:off x="4735773" y="5063320"/>
            <a:ext cx="4062358" cy="95350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rgbClr val="002060"/>
                </a:solidFill>
              </a:rPr>
              <a:t>PROYECTO DE RESOLUCIÓN</a:t>
            </a:r>
            <a:endParaRPr lang="es-EC" sz="2000" dirty="0">
              <a:solidFill>
                <a:srgbClr val="002060"/>
              </a:solidFill>
            </a:endParaRPr>
          </a:p>
        </p:txBody>
      </p:sp>
    </p:spTree>
    <p:extLst>
      <p:ext uri="{BB962C8B-B14F-4D97-AF65-F5344CB8AC3E}">
        <p14:creationId xmlns:p14="http://schemas.microsoft.com/office/powerpoint/2010/main" val="1363268769"/>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75831" y="548680"/>
            <a:ext cx="414819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400" b="1" dirty="0" smtClean="0">
                <a:solidFill>
                  <a:srgbClr val="002060"/>
                </a:solidFill>
              </a:rPr>
              <a:t>ANTECEDENTES</a:t>
            </a:r>
            <a:endParaRPr lang="es-EC" sz="2400" b="1" dirty="0">
              <a:solidFill>
                <a:srgbClr val="002060"/>
              </a:solidFill>
            </a:endParaRPr>
          </a:p>
        </p:txBody>
      </p:sp>
      <p:sp>
        <p:nvSpPr>
          <p:cNvPr id="3" name="2 CuadroTexto"/>
          <p:cNvSpPr txBox="1"/>
          <p:nvPr/>
        </p:nvSpPr>
        <p:spPr>
          <a:xfrm>
            <a:off x="756237" y="1412776"/>
            <a:ext cx="7560840" cy="4801314"/>
          </a:xfrm>
          <a:prstGeom prst="rect">
            <a:avLst/>
          </a:prstGeom>
          <a:noFill/>
        </p:spPr>
        <p:txBody>
          <a:bodyPr wrap="square" rtlCol="0">
            <a:spAutoFit/>
          </a:bodyPr>
          <a:lstStyle/>
          <a:p>
            <a:pPr marL="400050" indent="-400050" algn="just">
              <a:buFont typeface="+mj-lt"/>
              <a:buAutoNum type="romanUcPeriod"/>
            </a:pPr>
            <a:r>
              <a:rPr lang="es-ES_tradnl" dirty="0" smtClean="0"/>
              <a:t>El </a:t>
            </a:r>
            <a:r>
              <a:rPr lang="es-ES_tradnl" dirty="0"/>
              <a:t>sistema de transporte </a:t>
            </a:r>
            <a:r>
              <a:rPr lang="es-ES_tradnl" dirty="0" smtClean="0"/>
              <a:t>público en el DMQ se conforma por: </a:t>
            </a:r>
          </a:p>
          <a:p>
            <a:pPr marL="400050" indent="-400050" algn="just">
              <a:buFont typeface="+mj-lt"/>
              <a:buAutoNum type="romanUcPeriod"/>
            </a:pPr>
            <a:endParaRPr lang="es-ES_tradnl" dirty="0" smtClean="0"/>
          </a:p>
          <a:p>
            <a:pPr marL="1314450" lvl="2" indent="-400050" algn="just">
              <a:buFont typeface="Wingdings" panose="05000000000000000000" pitchFamily="2" charset="2"/>
              <a:buChar char="ü"/>
            </a:pPr>
            <a:r>
              <a:rPr lang="es-ES_tradnl" b="1" dirty="0" smtClean="0">
                <a:solidFill>
                  <a:schemeClr val="tx2"/>
                </a:solidFill>
              </a:rPr>
              <a:t>2.909 </a:t>
            </a:r>
            <a:r>
              <a:rPr lang="es-ES_tradnl" dirty="0" smtClean="0"/>
              <a:t>buses urbano</a:t>
            </a:r>
          </a:p>
          <a:p>
            <a:pPr marL="1314450" lvl="2" indent="-400050" algn="just">
              <a:buFont typeface="Wingdings" panose="05000000000000000000" pitchFamily="2" charset="2"/>
              <a:buChar char="ü"/>
            </a:pPr>
            <a:r>
              <a:rPr lang="es-ES_tradnl" b="1" dirty="0" smtClean="0">
                <a:solidFill>
                  <a:schemeClr val="tx2"/>
                </a:solidFill>
              </a:rPr>
              <a:t>424</a:t>
            </a:r>
            <a:r>
              <a:rPr lang="es-ES_tradnl" dirty="0" smtClean="0"/>
              <a:t> buses combinados y rurales</a:t>
            </a:r>
          </a:p>
          <a:p>
            <a:pPr lvl="2" algn="just"/>
            <a:r>
              <a:rPr lang="es-ES_tradnl" b="1" dirty="0" smtClean="0">
                <a:solidFill>
                  <a:schemeClr val="tx2"/>
                </a:solidFill>
              </a:rPr>
              <a:t>        </a:t>
            </a:r>
            <a:r>
              <a:rPr lang="es-ES_tradnl" b="1" dirty="0" smtClean="0">
                <a:solidFill>
                  <a:srgbClr val="002060"/>
                </a:solidFill>
              </a:rPr>
              <a:t>TOTAL: </a:t>
            </a:r>
            <a:r>
              <a:rPr lang="es-ES_tradnl" b="1" dirty="0" smtClean="0"/>
              <a:t>3.333</a:t>
            </a:r>
            <a:r>
              <a:rPr lang="es-ES_tradnl" b="1" dirty="0" smtClean="0">
                <a:solidFill>
                  <a:schemeClr val="tx2"/>
                </a:solidFill>
              </a:rPr>
              <a:t> </a:t>
            </a:r>
            <a:r>
              <a:rPr lang="es-ES_tradnl" dirty="0" smtClean="0"/>
              <a:t>unidades de transporte público  </a:t>
            </a:r>
            <a:endParaRPr lang="es-ES_tradnl" dirty="0"/>
          </a:p>
          <a:p>
            <a:pPr algn="just"/>
            <a:r>
              <a:rPr lang="es-ES_tradnl" dirty="0" smtClean="0"/>
              <a:t> </a:t>
            </a:r>
          </a:p>
          <a:p>
            <a:pPr algn="just"/>
            <a:r>
              <a:rPr lang="es-ES_tradnl" b="1" dirty="0" smtClean="0">
                <a:solidFill>
                  <a:schemeClr val="tx2"/>
                </a:solidFill>
              </a:rPr>
              <a:t>II. 324 </a:t>
            </a:r>
            <a:r>
              <a:rPr lang="es-ES_tradnl" dirty="0" smtClean="0"/>
              <a:t>unidades de propiedad municipal son buses de mediana y gran capacidad (articulados, biarticulados).</a:t>
            </a:r>
          </a:p>
          <a:p>
            <a:pPr algn="just"/>
            <a:endParaRPr lang="es-ES_tradnl" dirty="0"/>
          </a:p>
          <a:p>
            <a:pPr algn="just"/>
            <a:r>
              <a:rPr lang="es-ES_tradnl" b="1" dirty="0" smtClean="0">
                <a:solidFill>
                  <a:schemeClr val="tx2"/>
                </a:solidFill>
              </a:rPr>
              <a:t>III.  193 </a:t>
            </a:r>
            <a:r>
              <a:rPr lang="es-ES_tradnl" dirty="0" smtClean="0"/>
              <a:t>registros municipales sin vehículo o en reserva</a:t>
            </a:r>
          </a:p>
          <a:p>
            <a:pPr algn="just"/>
            <a:endParaRPr lang="es-ES_tradnl" dirty="0"/>
          </a:p>
          <a:p>
            <a:pPr algn="just"/>
            <a:r>
              <a:rPr lang="es-ES_tradnl" b="1" dirty="0" smtClean="0">
                <a:solidFill>
                  <a:schemeClr val="tx2"/>
                </a:solidFill>
              </a:rPr>
              <a:t>IV. 654 </a:t>
            </a:r>
            <a:r>
              <a:rPr lang="es-ES_tradnl" dirty="0" smtClean="0"/>
              <a:t>unidades de transporte mantiene relación contractual o a través de convenios con la EPMTPQ </a:t>
            </a:r>
          </a:p>
          <a:p>
            <a:pPr algn="just"/>
            <a:endParaRPr lang="es-ES_tradnl" dirty="0" smtClean="0">
              <a:solidFill>
                <a:srgbClr val="002060"/>
              </a:solidFill>
            </a:endParaRPr>
          </a:p>
          <a:p>
            <a:pPr algn="just"/>
            <a:r>
              <a:rPr lang="es-ES_tradnl" b="1" dirty="0" smtClean="0">
                <a:solidFill>
                  <a:srgbClr val="002060"/>
                </a:solidFill>
              </a:rPr>
              <a:t>MECANISMO: </a:t>
            </a:r>
            <a:r>
              <a:rPr lang="es-ES_tradnl" dirty="0" smtClean="0"/>
              <a:t>Donaciones no reembolsables, previstas en el artículo 89 del Reglamento al Código Orgánico de Finanzas Públicas, para proyectos en beneficio de la colectividad.</a:t>
            </a:r>
            <a:endParaRPr lang="es-ES_tradnl" b="1" dirty="0" smtClean="0">
              <a:solidFill>
                <a:schemeClr val="tx2"/>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380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64086" y="749348"/>
            <a:ext cx="4148197"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800" b="1" dirty="0" smtClean="0">
                <a:solidFill>
                  <a:srgbClr val="002060"/>
                </a:solidFill>
              </a:rPr>
              <a:t>OBJETIVOS</a:t>
            </a:r>
            <a:endParaRPr lang="es-EC" sz="2800" b="1" dirty="0">
              <a:solidFill>
                <a:srgbClr val="002060"/>
              </a:solidFill>
            </a:endParaRPr>
          </a:p>
        </p:txBody>
      </p:sp>
      <p:sp>
        <p:nvSpPr>
          <p:cNvPr id="3" name="2 CuadroTexto"/>
          <p:cNvSpPr txBox="1"/>
          <p:nvPr/>
        </p:nvSpPr>
        <p:spPr>
          <a:xfrm>
            <a:off x="828244" y="1870690"/>
            <a:ext cx="7660663" cy="4278094"/>
          </a:xfrm>
          <a:prstGeom prst="rect">
            <a:avLst/>
          </a:prstGeom>
          <a:noFill/>
        </p:spPr>
        <p:txBody>
          <a:bodyPr wrap="square" rtlCol="0">
            <a:spAutoFit/>
          </a:bodyPr>
          <a:lstStyle/>
          <a:p>
            <a:pPr marL="285750" lvl="0" indent="-285750" algn="just">
              <a:buFont typeface="Wingdings" panose="05000000000000000000" pitchFamily="2" charset="2"/>
              <a:buChar char="ü"/>
            </a:pPr>
            <a:r>
              <a:rPr lang="es-ES_tradnl" sz="1600" dirty="0" smtClean="0">
                <a:latin typeface="+mn-lt"/>
              </a:rPr>
              <a:t>Garantizar la mejora de </a:t>
            </a:r>
            <a:r>
              <a:rPr lang="es-ES_tradnl" sz="1600" dirty="0">
                <a:latin typeface="+mn-lt"/>
              </a:rPr>
              <a:t>la calidad del servicio de transporte </a:t>
            </a:r>
            <a:r>
              <a:rPr lang="es-ES_tradnl" sz="1600" dirty="0" smtClean="0">
                <a:latin typeface="+mn-lt"/>
              </a:rPr>
              <a:t>público con </a:t>
            </a:r>
            <a:r>
              <a:rPr lang="es-ES_tradnl" sz="1600" b="1" dirty="0" smtClean="0">
                <a:solidFill>
                  <a:srgbClr val="FF0000"/>
                </a:solidFill>
                <a:latin typeface="+mn-lt"/>
              </a:rPr>
              <a:t>indicadores visibles y medibles por la comunidad</a:t>
            </a:r>
            <a:r>
              <a:rPr lang="es-ES_tradnl" sz="1600" dirty="0" smtClean="0">
                <a:latin typeface="+mn-lt"/>
              </a:rPr>
              <a:t>. </a:t>
            </a:r>
          </a:p>
          <a:p>
            <a:pPr marL="285750" lvl="0" indent="-285750" algn="just">
              <a:buFont typeface="Wingdings" panose="05000000000000000000" pitchFamily="2" charset="2"/>
              <a:buChar char="ü"/>
            </a:pPr>
            <a:endParaRPr lang="es-ES_tradnl" sz="1600" dirty="0" smtClean="0">
              <a:latin typeface="+mn-lt"/>
            </a:endParaRPr>
          </a:p>
          <a:p>
            <a:pPr marL="285750" lvl="0" indent="-285750" algn="just">
              <a:buFont typeface="Wingdings" panose="05000000000000000000" pitchFamily="2" charset="2"/>
              <a:buChar char="ü"/>
            </a:pPr>
            <a:r>
              <a:rPr lang="es-EC" sz="1600" dirty="0" smtClean="0">
                <a:latin typeface="+mn-lt"/>
              </a:rPr>
              <a:t>Garantizar el acceso a </a:t>
            </a:r>
            <a:r>
              <a:rPr lang="es-EC" sz="1600" b="1" dirty="0" smtClean="0">
                <a:solidFill>
                  <a:srgbClr val="FF0000"/>
                </a:solidFill>
                <a:latin typeface="+mn-lt"/>
              </a:rPr>
              <a:t>tarifas socialmente justas</a:t>
            </a:r>
            <a:r>
              <a:rPr lang="es-EC" sz="1600" dirty="0" smtClean="0">
                <a:latin typeface="+mn-lt"/>
              </a:rPr>
              <a:t>, en los términos previstos en la Constitución y la LOTTTSV. </a:t>
            </a:r>
          </a:p>
          <a:p>
            <a:pPr marL="285750" lvl="0" indent="-285750" algn="just">
              <a:buFont typeface="Wingdings" panose="05000000000000000000" pitchFamily="2" charset="2"/>
              <a:buChar char="ü"/>
            </a:pPr>
            <a:endParaRPr lang="es-EC" sz="1600" dirty="0" smtClean="0">
              <a:latin typeface="+mn-lt"/>
            </a:endParaRPr>
          </a:p>
          <a:p>
            <a:pPr marL="285750" lvl="0" indent="-285750" algn="just">
              <a:buFont typeface="Wingdings" panose="05000000000000000000" pitchFamily="2" charset="2"/>
              <a:buChar char="ü"/>
            </a:pPr>
            <a:r>
              <a:rPr lang="es-EC" sz="1600" dirty="0" smtClean="0">
                <a:latin typeface="+mn-lt"/>
              </a:rPr>
              <a:t>Garantizar la </a:t>
            </a:r>
            <a:r>
              <a:rPr lang="es-EC" sz="1600" b="1" dirty="0" smtClean="0">
                <a:solidFill>
                  <a:srgbClr val="FF0000"/>
                </a:solidFill>
                <a:latin typeface="+mn-lt"/>
              </a:rPr>
              <a:t>sostenibilidad</a:t>
            </a:r>
            <a:r>
              <a:rPr lang="es-EC" sz="1600" dirty="0" smtClean="0">
                <a:solidFill>
                  <a:srgbClr val="FF0000"/>
                </a:solidFill>
                <a:latin typeface="+mn-lt"/>
              </a:rPr>
              <a:t> </a:t>
            </a:r>
            <a:r>
              <a:rPr lang="es-EC" sz="1600" dirty="0" smtClean="0">
                <a:latin typeface="+mn-lt"/>
              </a:rPr>
              <a:t>del sistema de transporte público en beneficio de la ciudadanía.</a:t>
            </a:r>
          </a:p>
          <a:p>
            <a:pPr marL="285750" lvl="0" indent="-285750" algn="just">
              <a:buFont typeface="Wingdings" panose="05000000000000000000" pitchFamily="2" charset="2"/>
              <a:buChar char="ü"/>
            </a:pPr>
            <a:endParaRPr lang="es-EC" sz="1600" dirty="0" smtClean="0">
              <a:latin typeface="+mn-lt"/>
            </a:endParaRPr>
          </a:p>
          <a:p>
            <a:pPr marL="285750" lvl="0" indent="-285750" algn="just">
              <a:buFont typeface="Wingdings" panose="05000000000000000000" pitchFamily="2" charset="2"/>
              <a:buChar char="ü"/>
            </a:pPr>
            <a:r>
              <a:rPr lang="es-EC" sz="1600" dirty="0" smtClean="0">
                <a:latin typeface="+mn-lt"/>
              </a:rPr>
              <a:t>Garantizar la </a:t>
            </a:r>
            <a:r>
              <a:rPr lang="es-EC" sz="1600" b="1" dirty="0" smtClean="0">
                <a:solidFill>
                  <a:srgbClr val="FF0000"/>
                </a:solidFill>
                <a:latin typeface="+mn-lt"/>
              </a:rPr>
              <a:t>continuidad de soluciones integrales </a:t>
            </a:r>
            <a:r>
              <a:rPr lang="es-EC" sz="1600" dirty="0" smtClean="0">
                <a:latin typeface="+mn-lt"/>
              </a:rPr>
              <a:t>para el Sistema de Transporte Público.</a:t>
            </a:r>
          </a:p>
          <a:p>
            <a:pPr marL="285750" lvl="0" indent="-285750" algn="just">
              <a:buFont typeface="Wingdings" panose="05000000000000000000" pitchFamily="2" charset="2"/>
              <a:buChar char="ü"/>
            </a:pPr>
            <a:endParaRPr lang="es-EC" sz="1600" dirty="0">
              <a:latin typeface="+mn-lt"/>
            </a:endParaRPr>
          </a:p>
          <a:p>
            <a:pPr marL="285750" lvl="0" indent="-285750" algn="just">
              <a:buFont typeface="Wingdings" panose="05000000000000000000" pitchFamily="2" charset="2"/>
              <a:buChar char="ü"/>
            </a:pPr>
            <a:r>
              <a:rPr lang="es-EC" sz="1600" dirty="0" smtClean="0">
                <a:solidFill>
                  <a:srgbClr val="FF0000"/>
                </a:solidFill>
                <a:latin typeface="+mn-lt"/>
              </a:rPr>
              <a:t>Potenciar </a:t>
            </a:r>
            <a:r>
              <a:rPr lang="es-EC" sz="1600" dirty="0">
                <a:solidFill>
                  <a:srgbClr val="FF0000"/>
                </a:solidFill>
                <a:latin typeface="+mn-lt"/>
              </a:rPr>
              <a:t>durante este tiempo la operación del Subsistema de Transporte Convencional</a:t>
            </a:r>
            <a:r>
              <a:rPr lang="es-EC" sz="1600" dirty="0">
                <a:latin typeface="+mn-lt"/>
              </a:rPr>
              <a:t>, integrando la racionalización de rutas y frecuencias, orientado a estructurar todo el Sistema Metropolitano de Transporte Público del Distrito Metropolitano de Quito, cuyo afán es conseguir un nuevo modelo de movilidad y una ciudad más sostenible. </a:t>
            </a:r>
            <a:endParaRPr lang="es-EC" sz="1600" dirty="0" smtClean="0">
              <a:latin typeface="+mn-lt"/>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92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443982303"/>
              </p:ext>
            </p:extLst>
          </p:nvPr>
        </p:nvGraphicFramePr>
        <p:xfrm>
          <a:off x="179511" y="1212735"/>
          <a:ext cx="5388775" cy="5227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redondeado 4"/>
          <p:cNvSpPr/>
          <p:nvPr/>
        </p:nvSpPr>
        <p:spPr>
          <a:xfrm>
            <a:off x="2095999" y="351646"/>
            <a:ext cx="4968552" cy="5615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400" b="1" dirty="0" smtClean="0">
                <a:solidFill>
                  <a:srgbClr val="002060"/>
                </a:solidFill>
              </a:rPr>
              <a:t>PARÁMETROS DE EVALUACIÓN</a:t>
            </a:r>
            <a:endParaRPr lang="es-EC" sz="2400" b="1" dirty="0">
              <a:solidFill>
                <a:srgbClr val="002060"/>
              </a:solidFill>
            </a:endParaRPr>
          </a:p>
        </p:txBody>
      </p:sp>
      <p:sp>
        <p:nvSpPr>
          <p:cNvPr id="7" name="2 Marcador de contenido"/>
          <p:cNvSpPr>
            <a:spLocks noGrp="1"/>
          </p:cNvSpPr>
          <p:nvPr>
            <p:ph type="body" idx="1"/>
          </p:nvPr>
        </p:nvSpPr>
        <p:spPr>
          <a:xfrm>
            <a:off x="5439610" y="3645024"/>
            <a:ext cx="3448109" cy="1944216"/>
          </a:xfrm>
        </p:spPr>
        <p:txBody>
          <a:bodyPr>
            <a:noAutofit/>
          </a:bodyPr>
          <a:lstStyle/>
          <a:p>
            <a:pPr marL="271463" lvl="3" indent="0">
              <a:buNone/>
            </a:pPr>
            <a:r>
              <a:rPr lang="es-EC" sz="1600" b="1" u="sng" dirty="0"/>
              <a:t>Medios de verificación:</a:t>
            </a:r>
            <a:endParaRPr lang="es-EC" sz="1600" b="1" dirty="0"/>
          </a:p>
          <a:p>
            <a:pPr marL="271463" lvl="3" indent="0">
              <a:buNone/>
            </a:pPr>
            <a:r>
              <a:rPr lang="es-EC" sz="1600" dirty="0" smtClean="0"/>
              <a:t>Se efectuarán </a:t>
            </a:r>
            <a:r>
              <a:rPr lang="es-EC" sz="1600" dirty="0"/>
              <a:t>operativos de fiscalización para la verificación del cumplimiento de los aspectos del ICS, con la utilización de equipos tecnológicos y/o con </a:t>
            </a:r>
            <a:r>
              <a:rPr lang="es-EC" sz="1600" b="1" dirty="0" smtClean="0">
                <a:solidFill>
                  <a:srgbClr val="002060"/>
                </a:solidFill>
              </a:rPr>
              <a:t>FEDATARIOS</a:t>
            </a:r>
            <a:r>
              <a:rPr lang="es-EC" sz="1600" dirty="0" smtClean="0">
                <a:solidFill>
                  <a:srgbClr val="002060"/>
                </a:solidFill>
              </a:rPr>
              <a:t> </a:t>
            </a:r>
            <a:r>
              <a:rPr lang="es-EC" sz="1600" dirty="0" smtClean="0"/>
              <a:t>con </a:t>
            </a:r>
            <a:r>
              <a:rPr lang="es-EC" sz="1600" dirty="0"/>
              <a:t>vestimenta de civil.</a:t>
            </a:r>
          </a:p>
        </p:txBody>
      </p:sp>
      <p:sp>
        <p:nvSpPr>
          <p:cNvPr id="2" name="1 Rectángulo"/>
          <p:cNvSpPr/>
          <p:nvPr/>
        </p:nvSpPr>
        <p:spPr>
          <a:xfrm>
            <a:off x="5435358" y="2060848"/>
            <a:ext cx="3270992" cy="1077218"/>
          </a:xfrm>
          <a:prstGeom prst="rect">
            <a:avLst/>
          </a:prstGeom>
        </p:spPr>
        <p:txBody>
          <a:bodyPr wrap="square">
            <a:spAutoFit/>
          </a:bodyPr>
          <a:lstStyle/>
          <a:p>
            <a:pPr algn="ctr"/>
            <a:r>
              <a:rPr lang="es-EC" sz="1600" dirty="0">
                <a:latin typeface="+mn-lt"/>
                <a:ea typeface="Times New Roman" panose="02020603050405020304" pitchFamily="18" charset="0"/>
                <a:cs typeface="Times New Roman" panose="02020603050405020304" pitchFamily="18" charset="0"/>
              </a:rPr>
              <a:t>Para efectos de mejora de la calidad durante la prestación del </a:t>
            </a:r>
            <a:r>
              <a:rPr lang="es-EC" sz="1600" dirty="0" smtClean="0">
                <a:latin typeface="+mn-lt"/>
                <a:ea typeface="Times New Roman" panose="02020603050405020304" pitchFamily="18" charset="0"/>
                <a:cs typeface="Times New Roman" panose="02020603050405020304" pitchFamily="18" charset="0"/>
              </a:rPr>
              <a:t>servicio, </a:t>
            </a:r>
            <a:r>
              <a:rPr lang="es-EC" sz="1600" dirty="0">
                <a:latin typeface="+mn-lt"/>
                <a:ea typeface="Times New Roman" panose="02020603050405020304" pitchFamily="18" charset="0"/>
                <a:cs typeface="Times New Roman" panose="02020603050405020304" pitchFamily="18" charset="0"/>
              </a:rPr>
              <a:t>la </a:t>
            </a:r>
            <a:r>
              <a:rPr lang="es-EC" sz="1600" b="1" dirty="0">
                <a:solidFill>
                  <a:schemeClr val="accent2">
                    <a:lumMod val="75000"/>
                  </a:schemeClr>
                </a:solidFill>
                <a:latin typeface="+mn-lt"/>
                <a:ea typeface="Times New Roman" panose="02020603050405020304" pitchFamily="18" charset="0"/>
                <a:cs typeface="Times New Roman" panose="02020603050405020304" pitchFamily="18" charset="0"/>
              </a:rPr>
              <a:t>AMT verificará la </a:t>
            </a:r>
            <a:r>
              <a:rPr lang="es-EC" sz="1600" b="1" u="sng" dirty="0">
                <a:solidFill>
                  <a:schemeClr val="accent2">
                    <a:lumMod val="75000"/>
                  </a:schemeClr>
                </a:solidFill>
                <a:latin typeface="+mn-lt"/>
                <a:ea typeface="Times New Roman" panose="02020603050405020304" pitchFamily="18" charset="0"/>
                <a:cs typeface="Times New Roman" panose="02020603050405020304" pitchFamily="18" charset="0"/>
              </a:rPr>
              <a:t>aplicación progresiva de indicadores.</a:t>
            </a:r>
            <a:endParaRPr lang="es-EC" sz="1600" b="1" u="sng" dirty="0">
              <a:solidFill>
                <a:schemeClr val="accent2">
                  <a:lumMod val="75000"/>
                </a:schemeClr>
              </a:solidFill>
              <a:latin typeface="+mn-lt"/>
            </a:endParaRPr>
          </a:p>
        </p:txBody>
      </p:sp>
    </p:spTree>
    <p:extLst>
      <p:ext uri="{BB962C8B-B14F-4D97-AF65-F5344CB8AC3E}">
        <p14:creationId xmlns:p14="http://schemas.microsoft.com/office/powerpoint/2010/main" val="830400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redondeado 4"/>
          <p:cNvSpPr/>
          <p:nvPr/>
        </p:nvSpPr>
        <p:spPr>
          <a:xfrm>
            <a:off x="2095999" y="351646"/>
            <a:ext cx="4968552" cy="5615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400" b="1" dirty="0" smtClean="0">
                <a:solidFill>
                  <a:srgbClr val="002060"/>
                </a:solidFill>
              </a:rPr>
              <a:t>PARÁMETROS DE EVALUACIÓN</a:t>
            </a:r>
            <a:endParaRPr lang="es-EC" sz="2400" b="1" dirty="0">
              <a:solidFill>
                <a:srgbClr val="002060"/>
              </a:solidFill>
            </a:endParaRPr>
          </a:p>
        </p:txBody>
      </p:sp>
      <p:sp>
        <p:nvSpPr>
          <p:cNvPr id="8" name="Rectangle 1"/>
          <p:cNvSpPr>
            <a:spLocks noChangeArrowheads="1"/>
          </p:cNvSpPr>
          <p:nvPr/>
        </p:nvSpPr>
        <p:spPr bwMode="auto">
          <a:xfrm>
            <a:off x="717005" y="1149380"/>
            <a:ext cx="7683229"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s-EC" sz="14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Estado físico de la unidad</a:t>
            </a:r>
            <a:r>
              <a:rPr kumimoji="0" lang="es-EC"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El objetivo perseguido con esta revisión es verificar la condición de las unidades vehiculares, el cumplimiento de un estándar mínimo y aceptable en la prestación del servicio de transporte público, que garantice el cumplimiento permanente de la Ley y la seguridad de los pasajeros, debiendo verificar el cumplimiento de cada uno de los siguientes aspectos que lo compone, a los cuales se les asignará una puntuación individual: </a:t>
            </a:r>
            <a:endParaRPr kumimoji="0" lang="es-EC" sz="24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4224442734"/>
              </p:ext>
            </p:extLst>
          </p:nvPr>
        </p:nvGraphicFramePr>
        <p:xfrm>
          <a:off x="484993" y="2591537"/>
          <a:ext cx="8269515" cy="3298524"/>
        </p:xfrm>
        <a:graphic>
          <a:graphicData uri="http://schemas.openxmlformats.org/drawingml/2006/table">
            <a:tbl>
              <a:tblPr firstRow="1" firstCol="1" bandRow="1"/>
              <a:tblGrid>
                <a:gridCol w="499383"/>
                <a:gridCol w="1232853"/>
                <a:gridCol w="1173708"/>
                <a:gridCol w="518615"/>
                <a:gridCol w="3973617"/>
                <a:gridCol w="871339"/>
              </a:tblGrid>
              <a:tr h="861347">
                <a:tc>
                  <a:txBody>
                    <a:bodyPr/>
                    <a:lstStyle/>
                    <a:p>
                      <a:pPr algn="ctr">
                        <a:lnSpc>
                          <a:spcPct val="115000"/>
                        </a:lnSpc>
                        <a:spcAft>
                          <a:spcPts val="0"/>
                        </a:spcAft>
                      </a:pPr>
                      <a:r>
                        <a:rPr lang="es-EC"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algn="ctr">
                        <a:lnSpc>
                          <a:spcPct val="115000"/>
                        </a:lnSpc>
                        <a:spcAft>
                          <a:spcPts val="0"/>
                        </a:spcAft>
                      </a:pPr>
                      <a:r>
                        <a:rPr lang="es-EC" sz="14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Parámetros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algn="ctr">
                        <a:lnSpc>
                          <a:spcPct val="115000"/>
                        </a:lnSpc>
                        <a:spcAft>
                          <a:spcPts val="0"/>
                        </a:spcAft>
                      </a:pPr>
                      <a:r>
                        <a:rPr lang="es-EC"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Aspectos Generales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algn="ctr">
                        <a:lnSpc>
                          <a:spcPct val="115000"/>
                        </a:lnSpc>
                        <a:spcAft>
                          <a:spcPts val="0"/>
                        </a:spcAft>
                      </a:pPr>
                      <a:r>
                        <a:rPr lang="es-EC"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algn="ctr">
                        <a:lnSpc>
                          <a:spcPct val="115000"/>
                        </a:lnSpc>
                        <a:spcAft>
                          <a:spcPts val="0"/>
                        </a:spcAft>
                      </a:pPr>
                      <a:r>
                        <a:rPr lang="es-EC"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Aspectos Individuales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algn="ctr">
                        <a:lnSpc>
                          <a:spcPct val="115000"/>
                        </a:lnSpc>
                        <a:spcAft>
                          <a:spcPts val="0"/>
                        </a:spcAft>
                      </a:pPr>
                      <a:r>
                        <a:rPr lang="es-EC" sz="14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Porcentaje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r>
              <a:tr h="237133">
                <a:tc rowSpan="9">
                  <a:txBody>
                    <a:bodyPr/>
                    <a:lstStyle/>
                    <a:p>
                      <a:pPr algn="ctr">
                        <a:lnSpc>
                          <a:spcPct val="115000"/>
                        </a:lnSpc>
                        <a:spcAft>
                          <a:spcPts val="0"/>
                        </a:spcAft>
                      </a:pPr>
                      <a:r>
                        <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marL="71755" marR="71755" algn="ctr">
                        <a:lnSpc>
                          <a:spcPct val="115000"/>
                        </a:lnSpc>
                        <a:spcAft>
                          <a:spcPts val="0"/>
                        </a:spcAft>
                      </a:pPr>
                      <a:r>
                        <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Estado físico de la</a:t>
                      </a:r>
                      <a:r>
                        <a:rPr lang="es-EC" sz="1400" dirty="0">
                          <a:effectLst/>
                          <a:latin typeface="Arial" panose="020B0604020202020204" pitchFamily="34" charset="0"/>
                          <a:ea typeface="Calibri" panose="020F0502020204030204" pitchFamily="34" charset="0"/>
                          <a:cs typeface="Times New Roman" panose="02020603050405020304" pitchFamily="18" charset="0"/>
                        </a:rPr>
                        <a:t> </a:t>
                      </a:r>
                      <a:r>
                        <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unidad</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algn="l">
                        <a:lnSpc>
                          <a:spcPct val="115000"/>
                        </a:lnSpc>
                        <a:spcAft>
                          <a:spcPts val="0"/>
                        </a:spcAft>
                      </a:pPr>
                      <a:r>
                        <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Unidad en excelente estado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Carrocería y pintura</a:t>
                      </a:r>
                      <a:r>
                        <a:rPr lang="es-EC" sz="1400">
                          <a:effectLst/>
                          <a:latin typeface="Arial" panose="020B0604020202020204" pitchFamily="34" charset="0"/>
                          <a:ea typeface="Calibri" panose="020F0502020204030204" pitchFamily="34" charset="0"/>
                          <a:cs typeface="Times New Roman" panose="02020603050405020304" pitchFamily="18" charset="0"/>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13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Ventanas y/o parabrisas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23713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Asientos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23713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Conjunto óptico (luces)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23713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Brazos limpia parabrisas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23713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Limpieza externa e interna de la unidad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23713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Cintas retroreflectivas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23713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Identificación de la unidad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47426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Llantas en buen estado (labrado mínimo 1,6 mm)</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bl>
          </a:graphicData>
        </a:graphic>
      </p:graphicFrame>
    </p:spTree>
    <p:extLst>
      <p:ext uri="{BB962C8B-B14F-4D97-AF65-F5344CB8AC3E}">
        <p14:creationId xmlns:p14="http://schemas.microsoft.com/office/powerpoint/2010/main" val="1634816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redondeado 4"/>
          <p:cNvSpPr/>
          <p:nvPr/>
        </p:nvSpPr>
        <p:spPr>
          <a:xfrm>
            <a:off x="2095999" y="351646"/>
            <a:ext cx="4968552" cy="5615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400" b="1" dirty="0" smtClean="0">
                <a:solidFill>
                  <a:srgbClr val="002060"/>
                </a:solidFill>
              </a:rPr>
              <a:t>PARÁMETROS DE EVALUACIÓN</a:t>
            </a:r>
            <a:endParaRPr lang="es-EC" sz="2400" b="1" dirty="0">
              <a:solidFill>
                <a:srgbClr val="002060"/>
              </a:solidFill>
            </a:endParaRPr>
          </a:p>
        </p:txBody>
      </p:sp>
      <p:sp>
        <p:nvSpPr>
          <p:cNvPr id="8" name="Rectangle 1"/>
          <p:cNvSpPr>
            <a:spLocks noChangeArrowheads="1"/>
          </p:cNvSpPr>
          <p:nvPr/>
        </p:nvSpPr>
        <p:spPr bwMode="auto">
          <a:xfrm>
            <a:off x="738660" y="1053846"/>
            <a:ext cx="7683229"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lang="es-EC" sz="1400" b="1" dirty="0"/>
              <a:t>Trato al usuario</a:t>
            </a:r>
            <a:r>
              <a:rPr lang="es-EC" sz="1400" dirty="0"/>
              <a:t>, garantizando la seguridad de los pasajeros y del personal a bordo en las unidades de transporte, con cordialidad, amabilidad, respeto, cortesía y conducción de la unidad observando normas de tránsito y señalización, velando por el comportamiento que brinda además el personal a bordo y verificando el cumplimiento de cada uno de los siguientes aspectos que lo compone, a los cuales se les asignará una puntuación individual:</a:t>
            </a:r>
          </a:p>
        </p:txBody>
      </p:sp>
      <p:graphicFrame>
        <p:nvGraphicFramePr>
          <p:cNvPr id="12" name="Tabla 11"/>
          <p:cNvGraphicFramePr>
            <a:graphicFrameLocks noGrp="1"/>
          </p:cNvGraphicFramePr>
          <p:nvPr>
            <p:extLst>
              <p:ext uri="{D42A27DB-BD31-4B8C-83A1-F6EECF244321}">
                <p14:modId xmlns:p14="http://schemas.microsoft.com/office/powerpoint/2010/main" val="4052676753"/>
              </p:ext>
            </p:extLst>
          </p:nvPr>
        </p:nvGraphicFramePr>
        <p:xfrm>
          <a:off x="484993" y="2318931"/>
          <a:ext cx="8269515" cy="4001849"/>
        </p:xfrm>
        <a:graphic>
          <a:graphicData uri="http://schemas.openxmlformats.org/drawingml/2006/table">
            <a:tbl>
              <a:tblPr firstRow="1" firstCol="1" bandRow="1"/>
              <a:tblGrid>
                <a:gridCol w="499383"/>
                <a:gridCol w="1117379"/>
                <a:gridCol w="1289182"/>
                <a:gridCol w="518615"/>
                <a:gridCol w="3973617"/>
                <a:gridCol w="871339"/>
              </a:tblGrid>
              <a:tr h="547099">
                <a:tc>
                  <a:txBody>
                    <a:bodyPr/>
                    <a:lstStyle/>
                    <a:p>
                      <a:pPr algn="ctr">
                        <a:lnSpc>
                          <a:spcPct val="115000"/>
                        </a:lnSpc>
                        <a:spcAft>
                          <a:spcPts val="0"/>
                        </a:spcAft>
                      </a:pPr>
                      <a:r>
                        <a:rPr lang="es-EC" sz="11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algn="ctr">
                        <a:lnSpc>
                          <a:spcPct val="115000"/>
                        </a:lnSpc>
                        <a:spcAft>
                          <a:spcPts val="0"/>
                        </a:spcAft>
                      </a:pPr>
                      <a:r>
                        <a:rPr lang="es-EC" sz="11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Parámetros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algn="ctr">
                        <a:lnSpc>
                          <a:spcPct val="115000"/>
                        </a:lnSpc>
                        <a:spcAft>
                          <a:spcPts val="0"/>
                        </a:spcAft>
                      </a:pPr>
                      <a:r>
                        <a:rPr lang="es-EC" sz="11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Aspectos Generales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algn="ctr">
                        <a:lnSpc>
                          <a:spcPct val="115000"/>
                        </a:lnSpc>
                        <a:spcAft>
                          <a:spcPts val="0"/>
                        </a:spcAft>
                      </a:pPr>
                      <a:r>
                        <a:rPr lang="es-EC" sz="11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algn="ctr">
                        <a:lnSpc>
                          <a:spcPct val="115000"/>
                        </a:lnSpc>
                        <a:spcAft>
                          <a:spcPts val="0"/>
                        </a:spcAft>
                      </a:pPr>
                      <a:r>
                        <a:rPr lang="es-EC" sz="11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Aspectos Individuales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algn="ctr">
                        <a:lnSpc>
                          <a:spcPct val="115000"/>
                        </a:lnSpc>
                        <a:spcAft>
                          <a:spcPts val="0"/>
                        </a:spcAft>
                      </a:pPr>
                      <a:r>
                        <a:rPr lang="es-EC" sz="11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Porcentaje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r>
              <a:tr h="237133">
                <a:tc rowSpan="9">
                  <a:txBody>
                    <a:bodyPr/>
                    <a:lstStyle/>
                    <a:p>
                      <a:pPr algn="ctr">
                        <a:lnSpc>
                          <a:spcPct val="115000"/>
                        </a:lnSpc>
                        <a:spcAft>
                          <a:spcPts val="0"/>
                        </a:spcAft>
                      </a:pPr>
                      <a:r>
                        <a:rPr lang="es-EC"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marL="71755" marR="71755" algn="ctr">
                        <a:lnSpc>
                          <a:spcPct val="115000"/>
                        </a:lnSpc>
                        <a:spcAft>
                          <a:spcPts val="0"/>
                        </a:spcAft>
                      </a:pPr>
                      <a:r>
                        <a:rPr lang="es-EC"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Trato y servicio al usuario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es-EC"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Excelente comportamiento del personal operativo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Excelente trato al usuario: cordialidad, amabilidad, respeto, atención personalizada, cortesía y conducción de la unidad observando normas de tránsito y señalización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algn="ct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13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Personal operativo no maltrata de obra o de palabra a ninguna persona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23713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Personal operativo bien presentado uniformado e identificado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237133">
                <a:tc vMerge="1">
                  <a:txBody>
                    <a:bodyPr/>
                    <a:lstStyle/>
                    <a:p>
                      <a:endParaRPr lang="es-EC"/>
                    </a:p>
                  </a:txBody>
                  <a:tcPr/>
                </a:tc>
                <a:tc vMerge="1">
                  <a:txBody>
                    <a:bodyPr/>
                    <a:lstStyle/>
                    <a:p>
                      <a:endParaRPr lang="es-EC"/>
                    </a:p>
                  </a:txBody>
                  <a:tcPr/>
                </a:tc>
                <a:tc rowSpan="2">
                  <a:txBody>
                    <a:bodyPr/>
                    <a:lstStyle/>
                    <a:p>
                      <a:pPr algn="ctr">
                        <a:lnSpc>
                          <a:spcPct val="115000"/>
                        </a:lnSpc>
                        <a:spcAft>
                          <a:spcPts val="0"/>
                        </a:spcAft>
                      </a:pPr>
                      <a:r>
                        <a:rPr lang="es-EC"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Seguridad al transportar pasajeros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rgbClr val="000000"/>
                      </a:solidFill>
                      <a:prstDash val="solid"/>
                      <a:round/>
                      <a:headEnd type="none" w="med" len="med"/>
                      <a:tailEnd type="none" w="med" len="med"/>
                    </a:lnT>
                  </a:tcPr>
                </a:tc>
                <a:tc>
                  <a:txBody>
                    <a:bodyPr/>
                    <a:lstStyle/>
                    <a:p>
                      <a:pPr algn="ct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Unidad circula con puertas cerradas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23713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Conductor no hace uso de objetos que distraen su función mientras conduce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237133">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Control de capacidad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Respeta el límite de capacidad de pasajeros en la unidad y no desborda en estribos, pisaderas o colgados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237133">
                <a:tc vMerge="1">
                  <a:txBody>
                    <a:bodyPr/>
                    <a:lstStyle/>
                    <a:p>
                      <a:endParaRPr lang="es-EC"/>
                    </a:p>
                  </a:txBody>
                  <a:tcPr/>
                </a:tc>
                <a:tc vMerge="1">
                  <a:txBody>
                    <a:bodyPr/>
                    <a:lstStyle/>
                    <a:p>
                      <a:endParaRPr lang="es-EC"/>
                    </a:p>
                  </a:txBody>
                  <a:tcPr/>
                </a:tc>
                <a:tc rowSpan="2">
                  <a:txBody>
                    <a:bodyPr/>
                    <a:lstStyle/>
                    <a:p>
                      <a:pPr algn="ctr">
                        <a:lnSpc>
                          <a:spcPct val="115000"/>
                        </a:lnSpc>
                        <a:spcAft>
                          <a:spcPts val="0"/>
                        </a:spcAft>
                      </a:pPr>
                      <a:r>
                        <a:rPr lang="es-EC"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Respeto a límites de velocidad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Respeta los límites de velocidad  de conformidad con la ley</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23713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Marcador de velocidad funcionando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474265">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Respeto a usuarios con movilidad reducida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Espacio o área adecuada y sin obstáculos para personas con movilidad reducida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bl>
          </a:graphicData>
        </a:graphic>
      </p:graphicFrame>
    </p:spTree>
    <p:extLst>
      <p:ext uri="{BB962C8B-B14F-4D97-AF65-F5344CB8AC3E}">
        <p14:creationId xmlns:p14="http://schemas.microsoft.com/office/powerpoint/2010/main" val="414785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redondeado 4"/>
          <p:cNvSpPr/>
          <p:nvPr/>
        </p:nvSpPr>
        <p:spPr>
          <a:xfrm>
            <a:off x="2095999" y="351646"/>
            <a:ext cx="4968552" cy="5615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400" b="1" dirty="0" smtClean="0">
                <a:solidFill>
                  <a:srgbClr val="002060"/>
                </a:solidFill>
              </a:rPr>
              <a:t>PARÁMETROS DE EVALUACIÓN</a:t>
            </a:r>
            <a:endParaRPr lang="es-EC" sz="2400" b="1" dirty="0">
              <a:solidFill>
                <a:srgbClr val="002060"/>
              </a:solidFill>
            </a:endParaRPr>
          </a:p>
        </p:txBody>
      </p:sp>
      <p:sp>
        <p:nvSpPr>
          <p:cNvPr id="8" name="Rectangle 1"/>
          <p:cNvSpPr>
            <a:spLocks noChangeArrowheads="1"/>
          </p:cNvSpPr>
          <p:nvPr/>
        </p:nvSpPr>
        <p:spPr bwMode="auto">
          <a:xfrm>
            <a:off x="717005" y="1149380"/>
            <a:ext cx="7683229"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lang="es-EC" sz="1400" b="1" dirty="0"/>
              <a:t>Estándares de operación, </a:t>
            </a:r>
            <a:r>
              <a:rPr lang="es-EC" sz="1400" dirty="0"/>
              <a:t>bajo el cumplimiento de los índices operacionales consignados en los respectivos Contratos de Operación suscritos con el Administrador del Sistema, por parte de las Operadoras autorizadas, beneficiarios de las habilitaciones operacionales, conductores y/o conductoras designados, verificando el cumplimiento de cada uno de los siguientes aspectos que lo compone, a los cuales se les asignará una puntuación individual:</a:t>
            </a:r>
          </a:p>
        </p:txBody>
      </p:sp>
      <p:graphicFrame>
        <p:nvGraphicFramePr>
          <p:cNvPr id="12" name="Tabla 11"/>
          <p:cNvGraphicFramePr>
            <a:graphicFrameLocks noGrp="1"/>
          </p:cNvGraphicFramePr>
          <p:nvPr>
            <p:extLst>
              <p:ext uri="{D42A27DB-BD31-4B8C-83A1-F6EECF244321}">
                <p14:modId xmlns:p14="http://schemas.microsoft.com/office/powerpoint/2010/main" val="3934969314"/>
              </p:ext>
            </p:extLst>
          </p:nvPr>
        </p:nvGraphicFramePr>
        <p:xfrm>
          <a:off x="484993" y="2591537"/>
          <a:ext cx="8269515" cy="3768847"/>
        </p:xfrm>
        <a:graphic>
          <a:graphicData uri="http://schemas.openxmlformats.org/drawingml/2006/table">
            <a:tbl>
              <a:tblPr firstRow="1" firstCol="1" bandRow="1"/>
              <a:tblGrid>
                <a:gridCol w="499383"/>
                <a:gridCol w="1232853"/>
                <a:gridCol w="1173708"/>
                <a:gridCol w="518615"/>
                <a:gridCol w="3973617"/>
                <a:gridCol w="871339"/>
              </a:tblGrid>
              <a:tr h="962757">
                <a:tc>
                  <a:txBody>
                    <a:bodyPr/>
                    <a:lstStyle/>
                    <a:p>
                      <a:pPr algn="ctr">
                        <a:lnSpc>
                          <a:spcPct val="115000"/>
                        </a:lnSpc>
                        <a:spcAft>
                          <a:spcPts val="0"/>
                        </a:spcAft>
                      </a:pPr>
                      <a:r>
                        <a:rPr lang="es-EC"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algn="ctr">
                        <a:lnSpc>
                          <a:spcPct val="115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Parámetros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algn="ctr">
                        <a:lnSpc>
                          <a:spcPct val="115000"/>
                        </a:lnSpc>
                        <a:spcAft>
                          <a:spcPts val="0"/>
                        </a:spcAft>
                      </a:pPr>
                      <a:r>
                        <a:rPr lang="es-EC"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Aspectos Generales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algn="ctr">
                        <a:lnSpc>
                          <a:spcPct val="115000"/>
                        </a:lnSpc>
                        <a:spcAft>
                          <a:spcPts val="0"/>
                        </a:spcAft>
                      </a:pPr>
                      <a:r>
                        <a:rPr lang="es-EC"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algn="ctr">
                        <a:lnSpc>
                          <a:spcPct val="115000"/>
                        </a:lnSpc>
                        <a:spcAft>
                          <a:spcPts val="0"/>
                        </a:spcAft>
                      </a:pPr>
                      <a:r>
                        <a:rPr lang="es-EC"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Aspectos Individuales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algn="ctr">
                        <a:lnSpc>
                          <a:spcPct val="115000"/>
                        </a:lnSpc>
                        <a:spcAft>
                          <a:spcPts val="0"/>
                        </a:spcAft>
                      </a:pPr>
                      <a:endParaRPr lang="es-EC" sz="1200" b="1"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es-EC" sz="1200" b="1"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EC" sz="1200" b="1"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Porcentaje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r>
              <a:tr h="265052">
                <a:tc rowSpan="9">
                  <a:txBody>
                    <a:bodyPr/>
                    <a:lstStyle/>
                    <a:p>
                      <a:pPr algn="ctr">
                        <a:lnSpc>
                          <a:spcPct val="115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marL="71755" marR="71755" algn="ctr">
                        <a:lnSpc>
                          <a:spcPct val="115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Estándares de operación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15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Eficiencia y cumplimiento de los índices operacionales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Horarios de inicio y cierre de operaciones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05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Flota autorizada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26505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Ruta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26505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Intervalo y frecuencias de operación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26505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Eficiencia administrativa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265052">
                <a:tc vMerge="1">
                  <a:txBody>
                    <a:bodyPr/>
                    <a:lstStyle/>
                    <a:p>
                      <a:endParaRPr lang="es-EC"/>
                    </a:p>
                  </a:txBody>
                  <a:tcPr/>
                </a:tc>
                <a:tc vMerge="1">
                  <a:txBody>
                    <a:bodyPr/>
                    <a:lstStyle/>
                    <a:p>
                      <a:endParaRPr lang="es-EC"/>
                    </a:p>
                  </a:txBody>
                  <a:tcPr/>
                </a:tc>
                <a:tc rowSpan="3">
                  <a:txBody>
                    <a:bodyPr/>
                    <a:lstStyle/>
                    <a:p>
                      <a:pPr algn="ctr">
                        <a:lnSpc>
                          <a:spcPct val="115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Información al usuario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rgbClr val="000000"/>
                      </a:solidFill>
                      <a:prstDash val="solid"/>
                      <a:round/>
                      <a:headEnd type="none" w="med" len="med"/>
                      <a:tailEnd type="none" w="med" len="med"/>
                    </a:lnT>
                  </a:tcPr>
                </a:tc>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Origen y destino mediante carteleras y rótulos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37915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Paneles de información sobre: rutas, horarios de operación, paradas y capacidad de la unidad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26505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Sistema de información auditivo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530102">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Respeto a paradas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Respeto a paradas establecidas para el embarque y desembarque de pasajeros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bl>
          </a:graphicData>
        </a:graphic>
      </p:graphicFrame>
    </p:spTree>
    <p:extLst>
      <p:ext uri="{BB962C8B-B14F-4D97-AF65-F5344CB8AC3E}">
        <p14:creationId xmlns:p14="http://schemas.microsoft.com/office/powerpoint/2010/main" val="1635564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redondeado 4"/>
          <p:cNvSpPr/>
          <p:nvPr/>
        </p:nvSpPr>
        <p:spPr>
          <a:xfrm>
            <a:off x="2095999" y="351646"/>
            <a:ext cx="4968552" cy="5615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400" b="1" dirty="0" smtClean="0">
                <a:solidFill>
                  <a:srgbClr val="002060"/>
                </a:solidFill>
              </a:rPr>
              <a:t>PARÁMETROS DE EVALUACIÓN</a:t>
            </a:r>
            <a:endParaRPr lang="es-EC" sz="2400" b="1" dirty="0">
              <a:solidFill>
                <a:srgbClr val="002060"/>
              </a:solidFill>
            </a:endParaRPr>
          </a:p>
        </p:txBody>
      </p:sp>
      <p:sp>
        <p:nvSpPr>
          <p:cNvPr id="8" name="Rectangle 1"/>
          <p:cNvSpPr>
            <a:spLocks noChangeArrowheads="1"/>
          </p:cNvSpPr>
          <p:nvPr/>
        </p:nvSpPr>
        <p:spPr bwMode="auto">
          <a:xfrm>
            <a:off x="717005" y="1334037"/>
            <a:ext cx="76832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lang="es-EC" sz="1600" b="1" dirty="0"/>
              <a:t>Cumplimiento de estándares ambientales </a:t>
            </a:r>
            <a:r>
              <a:rPr lang="es-EC" sz="1600" dirty="0"/>
              <a:t>aplicables en el Distrito Metropolitano de Quito, verificando el cumplimiento de cada uno de los siguientes aspectos que lo compone, a los cuales se les asignará una puntuación individual:</a:t>
            </a:r>
          </a:p>
        </p:txBody>
      </p:sp>
      <p:graphicFrame>
        <p:nvGraphicFramePr>
          <p:cNvPr id="12" name="Tabla 11"/>
          <p:cNvGraphicFramePr>
            <a:graphicFrameLocks noGrp="1"/>
          </p:cNvGraphicFramePr>
          <p:nvPr>
            <p:extLst>
              <p:ext uri="{D42A27DB-BD31-4B8C-83A1-F6EECF244321}">
                <p14:modId xmlns:p14="http://schemas.microsoft.com/office/powerpoint/2010/main" val="121056978"/>
              </p:ext>
            </p:extLst>
          </p:nvPr>
        </p:nvGraphicFramePr>
        <p:xfrm>
          <a:off x="717005" y="2837198"/>
          <a:ext cx="7990266" cy="3050701"/>
        </p:xfrm>
        <a:graphic>
          <a:graphicData uri="http://schemas.openxmlformats.org/drawingml/2006/table">
            <a:tbl>
              <a:tblPr firstRow="1" firstCol="1" bandRow="1"/>
              <a:tblGrid>
                <a:gridCol w="482519"/>
                <a:gridCol w="1191221"/>
                <a:gridCol w="1134073"/>
                <a:gridCol w="501102"/>
                <a:gridCol w="3493996"/>
                <a:gridCol w="1187355"/>
              </a:tblGrid>
              <a:tr h="1571029">
                <a:tc>
                  <a:txBody>
                    <a:bodyPr/>
                    <a:lstStyle/>
                    <a:p>
                      <a:pPr algn="ctr">
                        <a:lnSpc>
                          <a:spcPct val="115000"/>
                        </a:lnSpc>
                        <a:spcAft>
                          <a:spcPts val="0"/>
                        </a:spcAft>
                      </a:pPr>
                      <a:r>
                        <a:rPr lang="es-EC"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algn="ctr">
                        <a:lnSpc>
                          <a:spcPct val="115000"/>
                        </a:lnSpc>
                        <a:spcAft>
                          <a:spcPts val="0"/>
                        </a:spcAft>
                      </a:pPr>
                      <a:r>
                        <a:rPr lang="es-EC" sz="14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Parámetros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algn="ctr">
                        <a:lnSpc>
                          <a:spcPct val="115000"/>
                        </a:lnSpc>
                        <a:spcAft>
                          <a:spcPts val="0"/>
                        </a:spcAft>
                      </a:pPr>
                      <a:r>
                        <a:rPr lang="es-EC"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Aspectos Generales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algn="ctr">
                        <a:lnSpc>
                          <a:spcPct val="115000"/>
                        </a:lnSpc>
                        <a:spcAft>
                          <a:spcPts val="0"/>
                        </a:spcAft>
                      </a:pPr>
                      <a:r>
                        <a:rPr lang="es-EC"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algn="ctr">
                        <a:lnSpc>
                          <a:spcPct val="115000"/>
                        </a:lnSpc>
                        <a:spcAft>
                          <a:spcPts val="0"/>
                        </a:spcAft>
                      </a:pPr>
                      <a:r>
                        <a:rPr lang="es-EC"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Aspectos Individuales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algn="ctr">
                        <a:lnSpc>
                          <a:spcPct val="115000"/>
                        </a:lnSpc>
                        <a:spcAft>
                          <a:spcPts val="0"/>
                        </a:spcAft>
                      </a:pPr>
                      <a:endParaRPr lang="es-EC" sz="1400" b="1"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es-EC" sz="1400" b="1"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es-EC" sz="1400" b="1"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EC" sz="1400" b="1"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Porcentaje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r>
              <a:tr h="739836">
                <a:tc rowSpan="2">
                  <a:txBody>
                    <a:bodyPr/>
                    <a:lstStyle/>
                    <a:p>
                      <a:pPr algn="ctr">
                        <a:lnSpc>
                          <a:spcPct val="115000"/>
                        </a:lnSpc>
                        <a:spcAft>
                          <a:spcPts val="0"/>
                        </a:spcAft>
                      </a:pPr>
                      <a:r>
                        <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gn="ctr">
                        <a:lnSpc>
                          <a:spcPct val="115000"/>
                        </a:lnSpc>
                        <a:spcAft>
                          <a:spcPts val="0"/>
                        </a:spcAft>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Estándares ambientales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s-EC"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Control de opacidad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Límites permisibles de opacidad de conformidad con la normativa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983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Respeta la configuración del tubo de escape de conformidad con la normativa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bl>
          </a:graphicData>
        </a:graphic>
      </p:graphicFrame>
    </p:spTree>
    <p:extLst>
      <p:ext uri="{BB962C8B-B14F-4D97-AF65-F5344CB8AC3E}">
        <p14:creationId xmlns:p14="http://schemas.microsoft.com/office/powerpoint/2010/main" val="683581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redondeado 4"/>
          <p:cNvSpPr/>
          <p:nvPr/>
        </p:nvSpPr>
        <p:spPr>
          <a:xfrm>
            <a:off x="2176761" y="404664"/>
            <a:ext cx="4998225"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smtClean="0">
                <a:solidFill>
                  <a:srgbClr val="002060"/>
                </a:solidFill>
              </a:rPr>
              <a:t>DESTINO DE LOS RECURSOS</a:t>
            </a:r>
            <a:endParaRPr lang="es-EC" sz="2000" b="1" dirty="0">
              <a:solidFill>
                <a:srgbClr val="002060"/>
              </a:solidFill>
            </a:endParaRPr>
          </a:p>
        </p:txBody>
      </p:sp>
      <p:graphicFrame>
        <p:nvGraphicFramePr>
          <p:cNvPr id="3" name="2 Marcador de contenido"/>
          <p:cNvGraphicFramePr>
            <a:graphicFrameLocks noGrp="1"/>
          </p:cNvGraphicFramePr>
          <p:nvPr>
            <p:ph idx="4294967295"/>
            <p:extLst>
              <p:ext uri="{D42A27DB-BD31-4B8C-83A1-F6EECF244321}">
                <p14:modId xmlns:p14="http://schemas.microsoft.com/office/powerpoint/2010/main" val="658880139"/>
              </p:ext>
            </p:extLst>
          </p:nvPr>
        </p:nvGraphicFramePr>
        <p:xfrm>
          <a:off x="860425" y="1196975"/>
          <a:ext cx="8283575" cy="3721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3 Rectángulo"/>
          <p:cNvSpPr/>
          <p:nvPr/>
        </p:nvSpPr>
        <p:spPr>
          <a:xfrm>
            <a:off x="755576" y="4797152"/>
            <a:ext cx="7840597" cy="1477328"/>
          </a:xfrm>
          <a:prstGeom prst="rect">
            <a:avLst/>
          </a:prstGeom>
        </p:spPr>
        <p:txBody>
          <a:bodyPr wrap="square">
            <a:spAutoFit/>
          </a:bodyPr>
          <a:lstStyle/>
          <a:p>
            <a:pPr marL="557213" lvl="3" indent="-285750">
              <a:buFont typeface="Arial" panose="020B0604020202020204" pitchFamily="34" charset="0"/>
              <a:buChar char="•"/>
            </a:pPr>
            <a:r>
              <a:rPr lang="es-EC" dirty="0"/>
              <a:t>Se excluye de </a:t>
            </a:r>
            <a:r>
              <a:rPr lang="es-EC" dirty="0" smtClean="0"/>
              <a:t>esta retribución a las unidades de transporte que </a:t>
            </a:r>
            <a:r>
              <a:rPr lang="es-EC" dirty="0"/>
              <a:t>mantienen relación </a:t>
            </a:r>
            <a:r>
              <a:rPr lang="es-EC" dirty="0" smtClean="0"/>
              <a:t>contractual con </a:t>
            </a:r>
            <a:r>
              <a:rPr lang="es-EC" dirty="0"/>
              <a:t>la </a:t>
            </a:r>
            <a:r>
              <a:rPr lang="es-EC" dirty="0" smtClean="0"/>
              <a:t>EPMTPQ, a las unidades de propiedad municipal y a las habilitaciones que no registran unidades.</a:t>
            </a:r>
          </a:p>
          <a:p>
            <a:pPr marL="557213" lvl="3" indent="-285750">
              <a:buFont typeface="Arial" panose="020B0604020202020204" pitchFamily="34" charset="0"/>
              <a:buChar char="•"/>
            </a:pPr>
            <a:endParaRPr lang="es-EC" dirty="0" smtClean="0"/>
          </a:p>
          <a:p>
            <a:pPr marL="557213" lvl="3" indent="-285750">
              <a:buFont typeface="Arial" panose="020B0604020202020204" pitchFamily="34" charset="0"/>
              <a:buChar char="•"/>
            </a:pPr>
            <a:r>
              <a:rPr lang="es-EC" b="1" dirty="0" smtClean="0">
                <a:solidFill>
                  <a:srgbClr val="FF0000"/>
                </a:solidFill>
              </a:rPr>
              <a:t>Beneficiarias:  2162 unidades</a:t>
            </a:r>
            <a:endParaRPr lang="es-EC" b="1" dirty="0">
              <a:solidFill>
                <a:srgbClr val="FF0000"/>
              </a:solidFill>
            </a:endParaRPr>
          </a:p>
        </p:txBody>
      </p:sp>
    </p:spTree>
    <p:extLst>
      <p:ext uri="{BB962C8B-B14F-4D97-AF65-F5344CB8AC3E}">
        <p14:creationId xmlns:p14="http://schemas.microsoft.com/office/powerpoint/2010/main" val="83211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a 4"/>
          <p:cNvGraphicFramePr/>
          <p:nvPr>
            <p:extLst>
              <p:ext uri="{D42A27DB-BD31-4B8C-83A1-F6EECF244321}">
                <p14:modId xmlns:p14="http://schemas.microsoft.com/office/powerpoint/2010/main" val="2411877095"/>
              </p:ext>
            </p:extLst>
          </p:nvPr>
        </p:nvGraphicFramePr>
        <p:xfrm>
          <a:off x="270867" y="1214651"/>
          <a:ext cx="8638872" cy="5037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1763688" y="2780928"/>
            <a:ext cx="7126704" cy="646331"/>
          </a:xfrm>
          <a:prstGeom prst="rect">
            <a:avLst/>
          </a:prstGeom>
        </p:spPr>
        <p:txBody>
          <a:bodyPr wrap="square">
            <a:spAutoFit/>
          </a:bodyPr>
          <a:lstStyle/>
          <a:p>
            <a:r>
              <a:rPr lang="es-EC" dirty="0" smtClean="0">
                <a:latin typeface="+mj-lt"/>
                <a:ea typeface="Times New Roman" panose="02020603050405020304" pitchFamily="18" charset="0"/>
              </a:rPr>
              <a:t/>
            </a:r>
            <a:br>
              <a:rPr lang="es-EC" dirty="0" smtClean="0">
                <a:latin typeface="+mj-lt"/>
                <a:ea typeface="Times New Roman" panose="02020603050405020304" pitchFamily="18" charset="0"/>
              </a:rPr>
            </a:br>
            <a:endParaRPr lang="es-EC" dirty="0">
              <a:latin typeface="+mj-lt"/>
            </a:endParaRPr>
          </a:p>
        </p:txBody>
      </p:sp>
      <p:sp>
        <p:nvSpPr>
          <p:cNvPr id="12" name="1 CuadroTexto"/>
          <p:cNvSpPr txBox="1"/>
          <p:nvPr/>
        </p:nvSpPr>
        <p:spPr>
          <a:xfrm>
            <a:off x="173893" y="356078"/>
            <a:ext cx="7141307" cy="707886"/>
          </a:xfrm>
          <a:prstGeom prst="rect">
            <a:avLst/>
          </a:prstGeom>
          <a:noFill/>
        </p:spPr>
        <p:txBody>
          <a:bodyPr wrap="square" rtlCol="0">
            <a:spAutoFit/>
          </a:bodyPr>
          <a:lstStyle/>
          <a:p>
            <a:pPr algn="ctr"/>
            <a:r>
              <a:rPr lang="es-ES_tradnl" sz="2000" b="1" dirty="0" smtClean="0">
                <a:solidFill>
                  <a:srgbClr val="002060"/>
                </a:solidFill>
              </a:rPr>
              <a:t>REQUISITOS PARA ASIGNACIONES NO REEMBOLSABLES (</a:t>
            </a:r>
            <a:r>
              <a:rPr lang="es-ES_tradnl" sz="2000" b="1" dirty="0">
                <a:solidFill>
                  <a:srgbClr val="002060"/>
                </a:solidFill>
              </a:rPr>
              <a:t>Reglamento al COPF):</a:t>
            </a:r>
            <a:endParaRPr lang="es-EC" sz="2000" b="1" dirty="0">
              <a:solidFill>
                <a:srgbClr val="002060"/>
              </a:solidFill>
            </a:endParaRPr>
          </a:p>
        </p:txBody>
      </p:sp>
    </p:spTree>
    <p:extLst>
      <p:ext uri="{BB962C8B-B14F-4D97-AF65-F5344CB8AC3E}">
        <p14:creationId xmlns:p14="http://schemas.microsoft.com/office/powerpoint/2010/main" val="4169696224"/>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redondeado 4"/>
          <p:cNvSpPr/>
          <p:nvPr/>
        </p:nvSpPr>
        <p:spPr>
          <a:xfrm>
            <a:off x="1228055" y="404664"/>
            <a:ext cx="6704439"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800" b="1" dirty="0" smtClean="0">
                <a:solidFill>
                  <a:srgbClr val="002060"/>
                </a:solidFill>
              </a:rPr>
              <a:t>MECANISMO DE RETRIBUCIÓN</a:t>
            </a:r>
            <a:endParaRPr lang="es-EC" sz="2800" b="1" dirty="0">
              <a:solidFill>
                <a:srgbClr val="002060"/>
              </a:solidFill>
            </a:endParaRPr>
          </a:p>
        </p:txBody>
      </p:sp>
      <p:sp>
        <p:nvSpPr>
          <p:cNvPr id="7" name="2 Marcador de contenido"/>
          <p:cNvSpPr>
            <a:spLocks noGrp="1"/>
          </p:cNvSpPr>
          <p:nvPr>
            <p:ph type="body" idx="1"/>
          </p:nvPr>
        </p:nvSpPr>
        <p:spPr>
          <a:xfrm>
            <a:off x="547826" y="1276298"/>
            <a:ext cx="8064896" cy="1205164"/>
          </a:xfrm>
        </p:spPr>
        <p:txBody>
          <a:bodyPr>
            <a:noAutofit/>
          </a:bodyPr>
          <a:lstStyle/>
          <a:p>
            <a:pPr marL="271463" lvl="3" indent="0">
              <a:buNone/>
            </a:pPr>
            <a:r>
              <a:rPr lang="es-EC" sz="1800" b="1" u="sng" dirty="0" smtClean="0"/>
              <a:t>Variables de cálculo: </a:t>
            </a:r>
            <a:r>
              <a:rPr lang="es-EC" sz="1800" dirty="0" smtClean="0"/>
              <a:t>Costos de operación, necesarios para garantizar la mejora en la calidad del servicio de transporte público. </a:t>
            </a:r>
          </a:p>
          <a:p>
            <a:pPr marL="271463" lvl="3" indent="0">
              <a:buNone/>
            </a:pPr>
            <a:endParaRPr lang="es-EC" sz="1800" dirty="0" smtClean="0"/>
          </a:p>
          <a:p>
            <a:pPr marL="785813" lvl="3" indent="-514350">
              <a:buFont typeface="+mj-lt"/>
              <a:buAutoNum type="romanLcPeriod"/>
            </a:pPr>
            <a:endParaRPr lang="es-EC" sz="1800" dirty="0" smtClean="0"/>
          </a:p>
          <a:p>
            <a:pPr marL="271463" lvl="3" indent="0">
              <a:buNone/>
            </a:pPr>
            <a:endParaRPr lang="es-EC" sz="1800" dirty="0" smtClean="0"/>
          </a:p>
          <a:p>
            <a:pPr marL="271463" lvl="3" indent="0">
              <a:buNone/>
            </a:pPr>
            <a:endParaRPr lang="es-EC" sz="1800" dirty="0"/>
          </a:p>
          <a:p>
            <a:pPr marL="271463" lvl="3" indent="0">
              <a:buNone/>
            </a:pPr>
            <a:endParaRPr lang="es-EC" sz="1800" dirty="0" smtClean="0"/>
          </a:p>
          <a:p>
            <a:pPr marL="614363" lvl="3" indent="-342900">
              <a:buFont typeface="Arial" panose="020B0604020202020204" pitchFamily="34" charset="0"/>
              <a:buChar char="•"/>
            </a:pPr>
            <a:endParaRPr lang="es-EC" sz="1800" dirty="0" smtClean="0"/>
          </a:p>
          <a:p>
            <a:pPr marL="614363" lvl="3" indent="-342900">
              <a:buFont typeface="Arial" panose="020B0604020202020204" pitchFamily="34" charset="0"/>
              <a:buChar char="•"/>
            </a:pPr>
            <a:endParaRPr lang="es-EC" sz="1800" dirty="0" smtClean="0"/>
          </a:p>
          <a:p>
            <a:pPr marL="271463" lvl="3" indent="0">
              <a:buNone/>
            </a:pPr>
            <a:endParaRPr lang="es-EC" sz="1800" dirty="0"/>
          </a:p>
          <a:p>
            <a:pPr marL="271463" lvl="3" indent="0">
              <a:buNone/>
            </a:pPr>
            <a:endParaRPr lang="es-EC" sz="1800" dirty="0"/>
          </a:p>
        </p:txBody>
      </p:sp>
      <p:graphicFrame>
        <p:nvGraphicFramePr>
          <p:cNvPr id="6" name="Diagrama 4"/>
          <p:cNvGraphicFramePr/>
          <p:nvPr>
            <p:extLst>
              <p:ext uri="{D42A27DB-BD31-4B8C-83A1-F6EECF244321}">
                <p14:modId xmlns:p14="http://schemas.microsoft.com/office/powerpoint/2010/main" val="2450966241"/>
              </p:ext>
            </p:extLst>
          </p:nvPr>
        </p:nvGraphicFramePr>
        <p:xfrm>
          <a:off x="547826" y="1748782"/>
          <a:ext cx="8227684" cy="46656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87886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redondeado 4"/>
          <p:cNvSpPr/>
          <p:nvPr/>
        </p:nvSpPr>
        <p:spPr>
          <a:xfrm>
            <a:off x="1228054" y="611490"/>
            <a:ext cx="6704439"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smtClean="0">
                <a:solidFill>
                  <a:srgbClr val="002060"/>
                </a:solidFill>
              </a:rPr>
              <a:t>PUBLICACIÓN DE LA INFORMACIÓN</a:t>
            </a:r>
            <a:endParaRPr lang="es-EC" sz="2000" b="1" dirty="0">
              <a:solidFill>
                <a:srgbClr val="002060"/>
              </a:solidFill>
            </a:endParaRPr>
          </a:p>
        </p:txBody>
      </p:sp>
      <p:sp>
        <p:nvSpPr>
          <p:cNvPr id="7" name="2 Marcador de contenido"/>
          <p:cNvSpPr>
            <a:spLocks noGrp="1"/>
          </p:cNvSpPr>
          <p:nvPr>
            <p:ph type="body" idx="1"/>
          </p:nvPr>
        </p:nvSpPr>
        <p:spPr>
          <a:xfrm>
            <a:off x="547826" y="1466387"/>
            <a:ext cx="8064896" cy="2012812"/>
          </a:xfrm>
        </p:spPr>
        <p:txBody>
          <a:bodyPr>
            <a:noAutofit/>
          </a:bodyPr>
          <a:lstStyle/>
          <a:p>
            <a:pPr>
              <a:buFont typeface="Wingdings" panose="05000000000000000000" pitchFamily="2" charset="2"/>
              <a:buChar char="ü"/>
            </a:pPr>
            <a:r>
              <a:rPr lang="es-EC" sz="1600" dirty="0" smtClean="0"/>
              <a:t>La </a:t>
            </a:r>
            <a:r>
              <a:rPr lang="es-EC" sz="1600" dirty="0"/>
              <a:t>Secretaría de Movilidad y la Agencia Metropolitana de Tránsito, llevará adelante </a:t>
            </a:r>
            <a:r>
              <a:rPr lang="es-EC" sz="1600" b="1" dirty="0">
                <a:solidFill>
                  <a:srgbClr val="002060"/>
                </a:solidFill>
              </a:rPr>
              <a:t>encuestas periódicas</a:t>
            </a:r>
            <a:r>
              <a:rPr lang="es-EC" sz="1600" dirty="0">
                <a:solidFill>
                  <a:srgbClr val="002060"/>
                </a:solidFill>
              </a:rPr>
              <a:t> </a:t>
            </a:r>
            <a:r>
              <a:rPr lang="es-EC" sz="1600" dirty="0"/>
              <a:t>dirigidas a evaluar el desempeño y mejoras implementadas por los Operadores de manera trimestral, cuyos </a:t>
            </a:r>
            <a:r>
              <a:rPr lang="es-EC" sz="1600" b="1" dirty="0">
                <a:solidFill>
                  <a:srgbClr val="002060"/>
                </a:solidFill>
              </a:rPr>
              <a:t>resultados serán publicados para conocimiento de la ciudadanía en general. </a:t>
            </a:r>
            <a:endParaRPr lang="es-EC" sz="1600" b="1" dirty="0" smtClean="0">
              <a:solidFill>
                <a:srgbClr val="002060"/>
              </a:solidFill>
            </a:endParaRPr>
          </a:p>
          <a:p>
            <a:pPr>
              <a:buFont typeface="Wingdings" panose="05000000000000000000" pitchFamily="2" charset="2"/>
              <a:buChar char="ü"/>
            </a:pPr>
            <a:r>
              <a:rPr lang="es-EC" sz="1600" dirty="0" smtClean="0"/>
              <a:t>De </a:t>
            </a:r>
            <a:r>
              <a:rPr lang="es-EC" sz="1600" dirty="0"/>
              <a:t>manera obligatoria y de </a:t>
            </a:r>
            <a:r>
              <a:rPr lang="es-EC" sz="1600" b="1" dirty="0">
                <a:solidFill>
                  <a:srgbClr val="002060"/>
                </a:solidFill>
              </a:rPr>
              <a:t>forma trimestral</a:t>
            </a:r>
            <a:r>
              <a:rPr lang="es-EC" sz="1600" dirty="0"/>
              <a:t>, </a:t>
            </a:r>
            <a:r>
              <a:rPr lang="es-EC" sz="1600" dirty="0" smtClean="0"/>
              <a:t>se pondrá </a:t>
            </a:r>
            <a:r>
              <a:rPr lang="es-EC" sz="1600" dirty="0"/>
              <a:t>en conocimiento de la Comisión de Movilidad los resultados de las evaluaciones y fiscalizaciones realizadas por efecto del presente Plan, los mismos que una vez conocidos serán puestos en conocimiento del Concejo Metropolitano para su tratamiento y  resolución al respecto.</a:t>
            </a:r>
          </a:p>
          <a:p>
            <a:pPr marL="271463" lvl="3" indent="0">
              <a:buNone/>
            </a:pPr>
            <a:endParaRPr lang="es-EC" sz="1600" dirty="0" smtClean="0"/>
          </a:p>
          <a:p>
            <a:pPr marL="785813" lvl="3" indent="-514350">
              <a:buFont typeface="+mj-lt"/>
              <a:buAutoNum type="romanLcPeriod"/>
            </a:pPr>
            <a:endParaRPr lang="es-EC" sz="1600" dirty="0" smtClean="0"/>
          </a:p>
          <a:p>
            <a:pPr marL="271463" lvl="3" indent="0">
              <a:buNone/>
            </a:pPr>
            <a:endParaRPr lang="es-EC" sz="1600" dirty="0" smtClean="0"/>
          </a:p>
          <a:p>
            <a:pPr marL="271463" lvl="3" indent="0">
              <a:buNone/>
            </a:pPr>
            <a:endParaRPr lang="es-EC" sz="1600" dirty="0"/>
          </a:p>
          <a:p>
            <a:pPr marL="271463" lvl="3" indent="0" algn="ctr">
              <a:buNone/>
            </a:pPr>
            <a:r>
              <a:rPr lang="es-EC" sz="1600" b="1" dirty="0" smtClean="0"/>
              <a:t>El </a:t>
            </a:r>
            <a:r>
              <a:rPr lang="es-EC" sz="1600" dirty="0" smtClean="0"/>
              <a:t>Municipio pondrá </a:t>
            </a:r>
            <a:r>
              <a:rPr lang="es-EC" sz="1600" dirty="0"/>
              <a:t>a disposición de la ciudadanía, herramientas de atención prioritaria de requerimientos, quejas y denuncias a través de páginas web, aplicativos móviles y/o líneas telefónicas, </a:t>
            </a:r>
            <a:r>
              <a:rPr lang="es-ES" sz="1600" dirty="0"/>
              <a:t>relacionadas a la calidad de servicio de transporte público de pasajeros, las mismas que serán avaladas y </a:t>
            </a:r>
            <a:r>
              <a:rPr lang="es-EC" sz="1600" dirty="0"/>
              <a:t>contabilizadas según su incidencia, </a:t>
            </a:r>
            <a:r>
              <a:rPr lang="es-EC" sz="1600" b="1" dirty="0">
                <a:solidFill>
                  <a:srgbClr val="002060"/>
                </a:solidFill>
              </a:rPr>
              <a:t>siendo </a:t>
            </a:r>
            <a:r>
              <a:rPr lang="es-ES" sz="1600" b="1" dirty="0">
                <a:solidFill>
                  <a:srgbClr val="002060"/>
                </a:solidFill>
              </a:rPr>
              <a:t>la base para la evaluación de los indicadores de </a:t>
            </a:r>
            <a:r>
              <a:rPr lang="es-ES" sz="1600" b="1" dirty="0" smtClean="0">
                <a:solidFill>
                  <a:srgbClr val="002060"/>
                </a:solidFill>
              </a:rPr>
              <a:t>calidad</a:t>
            </a:r>
            <a:r>
              <a:rPr lang="es-ES" sz="1600" dirty="0" smtClean="0"/>
              <a:t>.</a:t>
            </a:r>
            <a:endParaRPr lang="es-EC" sz="1600" dirty="0" smtClean="0"/>
          </a:p>
          <a:p>
            <a:pPr marL="614363" lvl="3" indent="-342900">
              <a:buFont typeface="Arial" panose="020B0604020202020204" pitchFamily="34" charset="0"/>
              <a:buChar char="•"/>
            </a:pPr>
            <a:endParaRPr lang="es-EC" sz="1600" dirty="0" smtClean="0"/>
          </a:p>
          <a:p>
            <a:pPr marL="271463" lvl="3" indent="0">
              <a:buNone/>
            </a:pPr>
            <a:endParaRPr lang="es-EC" sz="1600" dirty="0"/>
          </a:p>
          <a:p>
            <a:pPr marL="271463" lvl="3" indent="0">
              <a:buNone/>
            </a:pPr>
            <a:endParaRPr lang="es-EC" sz="1600" dirty="0"/>
          </a:p>
        </p:txBody>
      </p:sp>
      <p:sp>
        <p:nvSpPr>
          <p:cNvPr id="8" name="Rectángulo redondeado 7"/>
          <p:cNvSpPr/>
          <p:nvPr/>
        </p:nvSpPr>
        <p:spPr>
          <a:xfrm>
            <a:off x="1228055" y="3892850"/>
            <a:ext cx="6704439"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smtClean="0">
                <a:solidFill>
                  <a:srgbClr val="002060"/>
                </a:solidFill>
              </a:rPr>
              <a:t>DENUNCIAS</a:t>
            </a:r>
            <a:endParaRPr lang="es-EC" sz="2000" b="1" dirty="0">
              <a:solidFill>
                <a:srgbClr val="002060"/>
              </a:solidFill>
            </a:endParaRPr>
          </a:p>
        </p:txBody>
      </p:sp>
    </p:spTree>
    <p:extLst>
      <p:ext uri="{BB962C8B-B14F-4D97-AF65-F5344CB8AC3E}">
        <p14:creationId xmlns:p14="http://schemas.microsoft.com/office/powerpoint/2010/main" val="4008355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53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395536" y="332656"/>
            <a:ext cx="6552728" cy="523220"/>
          </a:xfrm>
          <a:prstGeom prst="rect">
            <a:avLst/>
          </a:prstGeom>
          <a:noFill/>
        </p:spPr>
        <p:txBody>
          <a:bodyPr wrap="square" rtlCol="0">
            <a:spAutoFit/>
          </a:bodyPr>
          <a:lstStyle/>
          <a:p>
            <a:pPr marL="571500" indent="-571500">
              <a:buFont typeface="Arial" panose="020B0604020202020204" pitchFamily="34" charset="0"/>
              <a:buChar char="•"/>
            </a:pPr>
            <a:r>
              <a:rPr lang="es-EC" sz="2800" b="1" dirty="0" smtClean="0">
                <a:solidFill>
                  <a:srgbClr val="002060"/>
                </a:solidFill>
              </a:rPr>
              <a:t>EJECUCIÓN DEL PLAN:</a:t>
            </a:r>
            <a:endParaRPr lang="es-EC" sz="2800" b="1" dirty="0">
              <a:solidFill>
                <a:srgbClr val="002060"/>
              </a:solidFill>
            </a:endParaRPr>
          </a:p>
        </p:txBody>
      </p:sp>
      <p:graphicFrame>
        <p:nvGraphicFramePr>
          <p:cNvPr id="3" name="Diagrama 2"/>
          <p:cNvGraphicFramePr/>
          <p:nvPr>
            <p:extLst/>
          </p:nvPr>
        </p:nvGraphicFramePr>
        <p:xfrm>
          <a:off x="251520" y="836712"/>
          <a:ext cx="8784976" cy="5258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8480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9"/>
          <p:cNvSpPr/>
          <p:nvPr/>
        </p:nvSpPr>
        <p:spPr>
          <a:xfrm>
            <a:off x="5581933" y="5063320"/>
            <a:ext cx="3216197" cy="95350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rgbClr val="002060"/>
                </a:solidFill>
              </a:rPr>
              <a:t>GRACIAS</a:t>
            </a:r>
            <a:endParaRPr lang="es-EC" sz="2000" dirty="0">
              <a:solidFill>
                <a:srgbClr val="002060"/>
              </a:solidFill>
            </a:endParaRPr>
          </a:p>
        </p:txBody>
      </p:sp>
    </p:spTree>
    <p:extLst>
      <p:ext uri="{BB962C8B-B14F-4D97-AF65-F5344CB8AC3E}">
        <p14:creationId xmlns:p14="http://schemas.microsoft.com/office/powerpoint/2010/main" val="401629080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9"/>
          <p:cNvSpPr/>
          <p:nvPr/>
        </p:nvSpPr>
        <p:spPr>
          <a:xfrm>
            <a:off x="4462818" y="5102947"/>
            <a:ext cx="4367283" cy="82149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C" sz="2000" b="1" dirty="0" smtClean="0">
                <a:solidFill>
                  <a:srgbClr val="002060"/>
                </a:solidFill>
              </a:rPr>
              <a:t>EVALUACIÓN </a:t>
            </a:r>
          </a:p>
          <a:p>
            <a:pPr algn="ctr">
              <a:defRPr/>
            </a:pPr>
            <a:r>
              <a:rPr lang="es-EC" sz="2000" b="1" dirty="0" smtClean="0">
                <a:solidFill>
                  <a:srgbClr val="002060"/>
                </a:solidFill>
              </a:rPr>
              <a:t>PLAN </a:t>
            </a:r>
            <a:r>
              <a:rPr lang="es-EC" sz="2000" b="1" dirty="0">
                <a:solidFill>
                  <a:srgbClr val="002060"/>
                </a:solidFill>
              </a:rPr>
              <a:t>DE FORTALECIMIENTO </a:t>
            </a:r>
            <a:r>
              <a:rPr lang="es-EC" sz="2000" b="1" dirty="0" smtClean="0">
                <a:solidFill>
                  <a:srgbClr val="002060"/>
                </a:solidFill>
              </a:rPr>
              <a:t>2015</a:t>
            </a:r>
            <a:endParaRPr lang="es-ES_tradnl" sz="20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415453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2768623069"/>
              </p:ext>
            </p:extLst>
          </p:nvPr>
        </p:nvGraphicFramePr>
        <p:xfrm>
          <a:off x="218364" y="1775846"/>
          <a:ext cx="8748215"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redondeado 4"/>
          <p:cNvSpPr/>
          <p:nvPr/>
        </p:nvSpPr>
        <p:spPr>
          <a:xfrm>
            <a:off x="1091820" y="730469"/>
            <a:ext cx="7377185" cy="8663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400" b="1" dirty="0">
                <a:solidFill>
                  <a:srgbClr val="002060"/>
                </a:solidFill>
              </a:rPr>
              <a:t>SITUACIÓN DEL TRANSPORTE PÚBLICO AL AÑO 2014</a:t>
            </a:r>
          </a:p>
        </p:txBody>
      </p:sp>
    </p:spTree>
    <p:extLst>
      <p:ext uri="{BB962C8B-B14F-4D97-AF65-F5344CB8AC3E}">
        <p14:creationId xmlns:p14="http://schemas.microsoft.com/office/powerpoint/2010/main" val="289484178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260167477"/>
              </p:ext>
            </p:extLst>
          </p:nvPr>
        </p:nvGraphicFramePr>
        <p:xfrm>
          <a:off x="357349" y="1844824"/>
          <a:ext cx="858698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redondeado 4"/>
          <p:cNvSpPr/>
          <p:nvPr/>
        </p:nvSpPr>
        <p:spPr>
          <a:xfrm>
            <a:off x="1951630" y="408230"/>
            <a:ext cx="5626507" cy="9292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smtClean="0">
                <a:solidFill>
                  <a:srgbClr val="002060"/>
                </a:solidFill>
              </a:rPr>
              <a:t>PARÁMETROS DE EVALUACIÓN </a:t>
            </a:r>
          </a:p>
          <a:p>
            <a:pPr algn="ctr"/>
            <a:r>
              <a:rPr lang="es-EC" sz="2000" b="1" dirty="0" smtClean="0">
                <a:solidFill>
                  <a:srgbClr val="002060"/>
                </a:solidFill>
              </a:rPr>
              <a:t>ÍNDICE DE CALIDAD DE SERVICIO – PLAN 2015 </a:t>
            </a:r>
            <a:endParaRPr lang="es-EC" sz="2000" b="1" dirty="0">
              <a:solidFill>
                <a:srgbClr val="002060"/>
              </a:solidFill>
            </a:endParaRPr>
          </a:p>
        </p:txBody>
      </p:sp>
      <p:sp>
        <p:nvSpPr>
          <p:cNvPr id="6" name="Proceso alternativo 5"/>
          <p:cNvSpPr/>
          <p:nvPr/>
        </p:nvSpPr>
        <p:spPr>
          <a:xfrm flipH="1">
            <a:off x="6228184" y="4941168"/>
            <a:ext cx="2105334" cy="1440160"/>
          </a:xfrm>
          <a:prstGeom prst="flowChartAlternateProcess">
            <a:avLst/>
          </a:prstGeom>
          <a:blipFill rotWithShape="1">
            <a:blip r:embed="rId9"/>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dk2">
              <a:shade val="80000"/>
              <a:hueOff val="0"/>
              <a:satOff val="0"/>
              <a:lumOff val="0"/>
              <a:alphaOff val="0"/>
            </a:schemeClr>
          </a:lnRef>
          <a:fillRef idx="1">
            <a:scrgbClr r="0" g="0" b="0"/>
          </a:fillRef>
          <a:effectRef idx="1">
            <a:schemeClr val="dk2">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54459340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399020222"/>
              </p:ext>
            </p:extLst>
          </p:nvPr>
        </p:nvGraphicFramePr>
        <p:xfrm>
          <a:off x="518616" y="1179641"/>
          <a:ext cx="8284190" cy="5143622"/>
        </p:xfrm>
        <a:graphic>
          <a:graphicData uri="http://schemas.openxmlformats.org/drawingml/2006/table">
            <a:tbl>
              <a:tblPr>
                <a:tableStyleId>{BC89EF96-8CEA-46FF-86C4-4CE0E7609802}</a:tableStyleId>
              </a:tblPr>
              <a:tblGrid>
                <a:gridCol w="358461"/>
                <a:gridCol w="5285927"/>
                <a:gridCol w="1435684"/>
                <a:gridCol w="1204118"/>
              </a:tblGrid>
              <a:tr h="665790">
                <a:tc rowSpan="2">
                  <a:txBody>
                    <a:bodyPr/>
                    <a:lstStyle/>
                    <a:p>
                      <a:pPr algn="ctr" rtl="0" fontAlgn="ctr"/>
                      <a:r>
                        <a:rPr lang="es-EC" sz="1500" b="1" u="none" strike="noStrike" dirty="0">
                          <a:solidFill>
                            <a:schemeClr val="tx1"/>
                          </a:solidFill>
                          <a:effectLst/>
                        </a:rPr>
                        <a:t>No</a:t>
                      </a:r>
                      <a:endParaRPr lang="es-EC" sz="1500" b="1" i="0" u="none" strike="noStrike" dirty="0">
                        <a:solidFill>
                          <a:schemeClr val="tx1"/>
                        </a:solidFill>
                        <a:effectLst/>
                        <a:latin typeface="Calibri" panose="020F0502020204030204" pitchFamily="34" charset="0"/>
                      </a:endParaRPr>
                    </a:p>
                  </a:txBody>
                  <a:tcPr marL="7111" marR="7111" marT="7111" marB="0" anchor="ctr">
                    <a:solidFill>
                      <a:schemeClr val="bg1">
                        <a:lumMod val="95000"/>
                      </a:schemeClr>
                    </a:solidFill>
                  </a:tcPr>
                </a:tc>
                <a:tc rowSpan="2">
                  <a:txBody>
                    <a:bodyPr/>
                    <a:lstStyle/>
                    <a:p>
                      <a:pPr algn="ctr" rtl="0" fontAlgn="ctr"/>
                      <a:r>
                        <a:rPr lang="es-EC" sz="1500" b="1" u="none" strike="noStrike" dirty="0">
                          <a:solidFill>
                            <a:schemeClr val="tx1"/>
                          </a:solidFill>
                          <a:effectLst/>
                        </a:rPr>
                        <a:t>Parámetros de Índice de Calidad (ICS)</a:t>
                      </a:r>
                      <a:endParaRPr lang="es-EC" sz="1500" b="1" i="0" u="none" strike="noStrike" dirty="0">
                        <a:solidFill>
                          <a:schemeClr val="tx1"/>
                        </a:solidFill>
                        <a:effectLst/>
                        <a:latin typeface="Calibri" panose="020F0502020204030204" pitchFamily="34" charset="0"/>
                      </a:endParaRPr>
                    </a:p>
                  </a:txBody>
                  <a:tcPr marL="7111" marR="7111" marT="7111" marB="0" anchor="ctr">
                    <a:solidFill>
                      <a:schemeClr val="bg1">
                        <a:lumMod val="95000"/>
                      </a:schemeClr>
                    </a:solidFill>
                  </a:tcPr>
                </a:tc>
                <a:tc>
                  <a:txBody>
                    <a:bodyPr/>
                    <a:lstStyle/>
                    <a:p>
                      <a:pPr algn="ctr" rtl="0" fontAlgn="ctr"/>
                      <a:r>
                        <a:rPr lang="es-EC" sz="1500" b="1" u="sng" strike="noStrike" dirty="0" smtClean="0">
                          <a:solidFill>
                            <a:schemeClr val="tx1"/>
                          </a:solidFill>
                          <a:effectLst/>
                        </a:rPr>
                        <a:t> “A”</a:t>
                      </a:r>
                    </a:p>
                    <a:p>
                      <a:pPr algn="ctr" rtl="0" fontAlgn="ctr"/>
                      <a:r>
                        <a:rPr lang="es-EC" sz="1500" b="1" u="none" strike="noStrike" dirty="0" smtClean="0">
                          <a:solidFill>
                            <a:schemeClr val="tx1"/>
                          </a:solidFill>
                          <a:effectLst/>
                        </a:rPr>
                        <a:t>(COBRAN USD $1.000)</a:t>
                      </a:r>
                      <a:endParaRPr lang="es-EC" sz="1500" b="1" i="0" u="none" strike="noStrike" dirty="0" smtClean="0">
                        <a:solidFill>
                          <a:schemeClr val="tx1"/>
                        </a:solidFill>
                        <a:effectLst/>
                        <a:latin typeface="Calibri" panose="020F0502020204030204" pitchFamily="34" charset="0"/>
                      </a:endParaRPr>
                    </a:p>
                  </a:txBody>
                  <a:tcPr marL="7111" marR="7111" marT="7111" marB="0" anchor="ctr">
                    <a:solidFill>
                      <a:schemeClr val="accent5">
                        <a:lumMod val="20000"/>
                        <a:lumOff val="80000"/>
                      </a:schemeClr>
                    </a:solidFill>
                  </a:tcPr>
                </a:tc>
                <a:tc>
                  <a:txBody>
                    <a:bodyPr/>
                    <a:lstStyle/>
                    <a:p>
                      <a:pPr algn="ctr" rtl="0" fontAlgn="ctr"/>
                      <a:r>
                        <a:rPr lang="es-EC" sz="1500" b="1" u="sng" strike="noStrike" dirty="0" smtClean="0">
                          <a:solidFill>
                            <a:schemeClr val="tx1"/>
                          </a:solidFill>
                          <a:effectLst/>
                        </a:rPr>
                        <a:t>“B” </a:t>
                      </a:r>
                    </a:p>
                    <a:p>
                      <a:pPr algn="ctr" rtl="0" fontAlgn="ctr"/>
                      <a:r>
                        <a:rPr lang="es-EC" sz="1500" b="1" u="none" strike="noStrike" dirty="0" smtClean="0">
                          <a:solidFill>
                            <a:schemeClr val="tx1"/>
                          </a:solidFill>
                          <a:effectLst/>
                        </a:rPr>
                        <a:t>(COBRAN USD $ 450)</a:t>
                      </a:r>
                      <a:endParaRPr lang="es-EC" sz="1500" b="1" i="0" u="none" strike="noStrike" dirty="0" smtClean="0">
                        <a:solidFill>
                          <a:schemeClr val="tx1"/>
                        </a:solidFill>
                        <a:effectLst/>
                        <a:latin typeface="Calibri" panose="020F0502020204030204" pitchFamily="34" charset="0"/>
                      </a:endParaRPr>
                    </a:p>
                  </a:txBody>
                  <a:tcPr marL="7111" marR="7111" marT="7111" marB="0" anchor="ctr">
                    <a:solidFill>
                      <a:schemeClr val="accent6">
                        <a:lumMod val="20000"/>
                        <a:lumOff val="80000"/>
                      </a:schemeClr>
                    </a:solidFill>
                  </a:tcPr>
                </a:tc>
              </a:tr>
              <a:tr h="543581">
                <a:tc vMerge="1">
                  <a:txBody>
                    <a:bodyPr/>
                    <a:lstStyle/>
                    <a:p>
                      <a:endParaRPr lang="es-EC"/>
                    </a:p>
                  </a:txBody>
                  <a:tcPr/>
                </a:tc>
                <a:tc vMerge="1">
                  <a:txBody>
                    <a:bodyPr/>
                    <a:lstStyle/>
                    <a:p>
                      <a:endParaRPr lang="es-EC"/>
                    </a:p>
                  </a:txBody>
                  <a:tcPr/>
                </a:tc>
                <a:tc>
                  <a:txBody>
                    <a:bodyPr/>
                    <a:lstStyle/>
                    <a:p>
                      <a:pPr algn="ctr" rtl="0" fontAlgn="ctr"/>
                      <a:r>
                        <a:rPr lang="es-EC" sz="1500" b="1" u="none" strike="noStrike" dirty="0">
                          <a:solidFill>
                            <a:schemeClr val="tx1"/>
                          </a:solidFill>
                          <a:effectLst/>
                        </a:rPr>
                        <a:t>PORCENTAJES A CUMPLIR</a:t>
                      </a:r>
                      <a:endParaRPr lang="es-EC" sz="1500" b="1" i="0" u="none" strike="noStrike" dirty="0">
                        <a:solidFill>
                          <a:schemeClr val="tx1"/>
                        </a:solidFill>
                        <a:effectLst/>
                        <a:latin typeface="Calibri" panose="020F0502020204030204" pitchFamily="34" charset="0"/>
                      </a:endParaRPr>
                    </a:p>
                  </a:txBody>
                  <a:tcPr marL="7111" marR="7111" marT="7111" marB="0" anchor="ctr">
                    <a:solidFill>
                      <a:schemeClr val="accent5">
                        <a:lumMod val="20000"/>
                        <a:lumOff val="80000"/>
                      </a:schemeClr>
                    </a:solidFill>
                  </a:tcPr>
                </a:tc>
                <a:tc>
                  <a:txBody>
                    <a:bodyPr/>
                    <a:lstStyle/>
                    <a:p>
                      <a:pPr algn="ctr" rtl="0" fontAlgn="ctr"/>
                      <a:r>
                        <a:rPr lang="es-EC" sz="1500" b="1" u="none" strike="noStrike" dirty="0">
                          <a:solidFill>
                            <a:schemeClr val="tx1"/>
                          </a:solidFill>
                          <a:effectLst/>
                        </a:rPr>
                        <a:t>PORCENTAJES A CUMPLIR</a:t>
                      </a:r>
                      <a:endParaRPr lang="es-EC" sz="1500" b="1" i="0" u="none" strike="noStrike" dirty="0">
                        <a:solidFill>
                          <a:schemeClr val="tx1"/>
                        </a:solidFill>
                        <a:effectLst/>
                        <a:latin typeface="Calibri" panose="020F0502020204030204" pitchFamily="34" charset="0"/>
                      </a:endParaRPr>
                    </a:p>
                  </a:txBody>
                  <a:tcPr marL="7111" marR="7111" marT="7111" marB="0" anchor="ctr">
                    <a:solidFill>
                      <a:schemeClr val="accent6">
                        <a:lumMod val="20000"/>
                        <a:lumOff val="80000"/>
                      </a:schemeClr>
                    </a:solidFill>
                  </a:tcPr>
                </a:tc>
              </a:tr>
              <a:tr h="395589">
                <a:tc>
                  <a:txBody>
                    <a:bodyPr/>
                    <a:lstStyle/>
                    <a:p>
                      <a:pPr algn="ctr" rtl="0" fontAlgn="ctr"/>
                      <a:r>
                        <a:rPr lang="es-EC" sz="1500" b="1" i="0" u="none" strike="noStrike" dirty="0" smtClean="0">
                          <a:solidFill>
                            <a:srgbClr val="002060"/>
                          </a:solidFill>
                          <a:effectLst/>
                          <a:latin typeface="Calibri" panose="020F0502020204030204" pitchFamily="34" charset="0"/>
                        </a:rPr>
                        <a:t>1</a:t>
                      </a:r>
                      <a:endParaRPr lang="es-EC" sz="1500" b="1" i="0" u="none" strike="noStrike" dirty="0">
                        <a:solidFill>
                          <a:srgbClr val="002060"/>
                        </a:solidFill>
                        <a:effectLst/>
                        <a:latin typeface="Calibri" panose="020F0502020204030204" pitchFamily="34" charset="0"/>
                      </a:endParaRPr>
                    </a:p>
                  </a:txBody>
                  <a:tcPr marL="7111" marR="7111" marT="7111" marB="0" anchor="ctr">
                    <a:solidFill>
                      <a:schemeClr val="bg1"/>
                    </a:solidFill>
                  </a:tcPr>
                </a:tc>
                <a:tc>
                  <a:txBody>
                    <a:bodyPr/>
                    <a:lstStyle/>
                    <a:p>
                      <a:pPr algn="l" rtl="0" fontAlgn="ctr">
                        <a:buClr>
                          <a:srgbClr val="000000"/>
                        </a:buClr>
                        <a:buSzPts val="1400"/>
                        <a:buFont typeface="Arial" panose="020B0604020202020204" pitchFamily="34" charset="0"/>
                        <a:buNone/>
                      </a:pPr>
                      <a:r>
                        <a:rPr lang="es-EC" sz="1500" b="1" u="none" strike="noStrike" dirty="0" smtClean="0">
                          <a:solidFill>
                            <a:srgbClr val="002060"/>
                          </a:solidFill>
                          <a:effectLst/>
                        </a:rPr>
                        <a:t>Fortalecimiento </a:t>
                      </a:r>
                      <a:r>
                        <a:rPr lang="es-EC" sz="1500" b="1" u="none" strike="noStrike" dirty="0">
                          <a:solidFill>
                            <a:srgbClr val="002060"/>
                          </a:solidFill>
                          <a:effectLst/>
                        </a:rPr>
                        <a:t>de Caja </a:t>
                      </a:r>
                      <a:r>
                        <a:rPr lang="es-EC" sz="1500" b="1" u="none" strike="noStrike" dirty="0" smtClean="0">
                          <a:solidFill>
                            <a:srgbClr val="002060"/>
                          </a:solidFill>
                          <a:effectLst/>
                        </a:rPr>
                        <a:t>Común (Constituyó</a:t>
                      </a:r>
                      <a:r>
                        <a:rPr lang="es-EC" sz="1500" b="1" u="none" strike="noStrike" baseline="0" dirty="0" smtClean="0">
                          <a:solidFill>
                            <a:srgbClr val="002060"/>
                          </a:solidFill>
                          <a:effectLst/>
                        </a:rPr>
                        <a:t> un indicador más)</a:t>
                      </a:r>
                      <a:endParaRPr lang="es-EC" sz="1500" b="1" i="0" u="none" strike="noStrike" dirty="0">
                        <a:solidFill>
                          <a:srgbClr val="002060"/>
                        </a:solidFill>
                        <a:effectLst/>
                        <a:latin typeface="Arial" panose="020B0604020202020204" pitchFamily="34" charset="0"/>
                      </a:endParaRPr>
                    </a:p>
                  </a:txBody>
                  <a:tcPr marL="72000" marR="7111" marT="7111" marB="0" anchor="ctr">
                    <a:solidFill>
                      <a:schemeClr val="bg1"/>
                    </a:solidFill>
                  </a:tcPr>
                </a:tc>
                <a:tc>
                  <a:txBody>
                    <a:bodyPr/>
                    <a:lstStyle/>
                    <a:p>
                      <a:pPr algn="ctr" rtl="0" fontAlgn="ctr"/>
                      <a:r>
                        <a:rPr lang="es-EC" sz="1500" b="1" i="0" u="none" strike="noStrike" dirty="0" smtClean="0">
                          <a:solidFill>
                            <a:schemeClr val="tx1"/>
                          </a:solidFill>
                          <a:effectLst/>
                          <a:latin typeface="Calibri" panose="020F0502020204030204" pitchFamily="34" charset="0"/>
                        </a:rPr>
                        <a:t>55%</a:t>
                      </a:r>
                      <a:endParaRPr lang="es-EC" sz="1500" b="1" i="0" u="none" strike="noStrike" dirty="0">
                        <a:solidFill>
                          <a:schemeClr val="tx1"/>
                        </a:solidFill>
                        <a:effectLst/>
                        <a:latin typeface="Calibri" panose="020F0502020204030204" pitchFamily="34" charset="0"/>
                      </a:endParaRPr>
                    </a:p>
                  </a:txBody>
                  <a:tcPr marL="7111" marR="7111" marT="7111" marB="0" anchor="ctr">
                    <a:solidFill>
                      <a:schemeClr val="accent5">
                        <a:lumMod val="20000"/>
                        <a:lumOff val="80000"/>
                      </a:schemeClr>
                    </a:solidFill>
                  </a:tcPr>
                </a:tc>
                <a:tc>
                  <a:txBody>
                    <a:bodyPr/>
                    <a:lstStyle/>
                    <a:p>
                      <a:pPr algn="ctr" rtl="0" fontAlgn="ctr"/>
                      <a:r>
                        <a:rPr lang="es-EC" sz="1500" b="1" i="0" u="none" strike="noStrike" dirty="0" smtClean="0">
                          <a:solidFill>
                            <a:schemeClr val="tx1"/>
                          </a:solidFill>
                          <a:effectLst/>
                          <a:latin typeface="Calibri" panose="020F0502020204030204" pitchFamily="34" charset="0"/>
                        </a:rPr>
                        <a:t>7%</a:t>
                      </a:r>
                      <a:endParaRPr lang="es-EC" sz="1500" b="1" i="0" u="none" strike="noStrike" dirty="0">
                        <a:solidFill>
                          <a:schemeClr val="tx1"/>
                        </a:solidFill>
                        <a:effectLst/>
                        <a:latin typeface="Calibri" panose="020F0502020204030204" pitchFamily="34" charset="0"/>
                      </a:endParaRPr>
                    </a:p>
                  </a:txBody>
                  <a:tcPr marL="7111" marR="7111" marT="7111" marB="0" anchor="ctr">
                    <a:solidFill>
                      <a:schemeClr val="accent6">
                        <a:lumMod val="20000"/>
                        <a:lumOff val="80000"/>
                      </a:schemeClr>
                    </a:solidFill>
                  </a:tcPr>
                </a:tc>
              </a:tr>
              <a:tr h="395589">
                <a:tc>
                  <a:txBody>
                    <a:bodyPr/>
                    <a:lstStyle/>
                    <a:p>
                      <a:pPr algn="ctr" rtl="0" fontAlgn="ctr"/>
                      <a:r>
                        <a:rPr lang="es-EC" sz="1500" b="1" i="0" u="none" strike="noStrike" dirty="0">
                          <a:solidFill>
                            <a:schemeClr val="tx1"/>
                          </a:solidFill>
                          <a:effectLst/>
                          <a:latin typeface="+mn-lt"/>
                        </a:rPr>
                        <a:t>2</a:t>
                      </a:r>
                      <a:endParaRPr lang="es-EC" sz="1500" b="1" i="0" u="none" strike="noStrike" dirty="0">
                        <a:solidFill>
                          <a:srgbClr val="000000"/>
                        </a:solidFill>
                        <a:effectLst/>
                        <a:latin typeface="Calibri" panose="020F0502020204030204" pitchFamily="34" charset="0"/>
                      </a:endParaRPr>
                    </a:p>
                  </a:txBody>
                  <a:tcPr marL="7111" marR="7111" marT="7111" marB="0" anchor="ctr">
                    <a:solidFill>
                      <a:schemeClr val="bg1"/>
                    </a:solidFill>
                  </a:tcPr>
                </a:tc>
                <a:tc>
                  <a:txBody>
                    <a:bodyPr/>
                    <a:lstStyle/>
                    <a:p>
                      <a:pPr algn="l" rtl="0" fontAlgn="ctr">
                        <a:buClr>
                          <a:srgbClr val="000000"/>
                        </a:buClr>
                        <a:buSzPts val="1400"/>
                        <a:buFont typeface="Arial" panose="020B0604020202020204" pitchFamily="34" charset="0"/>
                        <a:buNone/>
                      </a:pPr>
                      <a:r>
                        <a:rPr lang="es-EC" sz="1500" b="1" u="none" strike="noStrike" dirty="0" smtClean="0">
                          <a:effectLst/>
                        </a:rPr>
                        <a:t>Buen </a:t>
                      </a:r>
                      <a:r>
                        <a:rPr lang="es-EC" sz="1500" b="1" u="none" strike="noStrike" dirty="0">
                          <a:effectLst/>
                        </a:rPr>
                        <a:t>trato a los usuarios del servicio de Transporte Público</a:t>
                      </a:r>
                      <a:endParaRPr lang="es-EC" sz="1500" b="1" i="0" u="none" strike="noStrike" dirty="0">
                        <a:solidFill>
                          <a:srgbClr val="000000"/>
                        </a:solidFill>
                        <a:effectLst/>
                        <a:latin typeface="Arial" panose="020B0604020202020204" pitchFamily="34" charset="0"/>
                      </a:endParaRPr>
                    </a:p>
                  </a:txBody>
                  <a:tcPr marL="72000" marR="7111" marT="7111" marB="0" anchor="ctr">
                    <a:solidFill>
                      <a:schemeClr val="bg1"/>
                    </a:solidFill>
                  </a:tcPr>
                </a:tc>
                <a:tc>
                  <a:txBody>
                    <a:bodyPr/>
                    <a:lstStyle/>
                    <a:p>
                      <a:pPr algn="ctr" rtl="0" fontAlgn="ctr"/>
                      <a:r>
                        <a:rPr lang="es-EC" sz="1500" b="1" i="0" u="none" strike="noStrike" dirty="0" smtClean="0">
                          <a:solidFill>
                            <a:schemeClr val="tx1"/>
                          </a:solidFill>
                          <a:effectLst/>
                          <a:latin typeface="Calibri" panose="020F0502020204030204" pitchFamily="34" charset="0"/>
                        </a:rPr>
                        <a:t>21%</a:t>
                      </a:r>
                      <a:endParaRPr lang="es-EC" sz="1500" b="1" i="0" u="none" strike="noStrike" dirty="0">
                        <a:solidFill>
                          <a:schemeClr val="tx1"/>
                        </a:solidFill>
                        <a:effectLst/>
                        <a:latin typeface="Calibri" panose="020F0502020204030204" pitchFamily="34" charset="0"/>
                      </a:endParaRPr>
                    </a:p>
                  </a:txBody>
                  <a:tcPr marL="7111" marR="7111" marT="7111" marB="0" anchor="ctr">
                    <a:solidFill>
                      <a:schemeClr val="accent5">
                        <a:lumMod val="20000"/>
                        <a:lumOff val="80000"/>
                      </a:schemeClr>
                    </a:solidFill>
                  </a:tcPr>
                </a:tc>
                <a:tc>
                  <a:txBody>
                    <a:bodyPr/>
                    <a:lstStyle/>
                    <a:p>
                      <a:pPr algn="ctr" rtl="0" fontAlgn="ctr"/>
                      <a:r>
                        <a:rPr lang="es-EC" sz="1500" b="1" u="none" strike="noStrike" dirty="0" smtClean="0">
                          <a:solidFill>
                            <a:schemeClr val="tx1"/>
                          </a:solidFill>
                          <a:effectLst/>
                        </a:rPr>
                        <a:t>47%</a:t>
                      </a:r>
                      <a:endParaRPr lang="es-EC" sz="1500" b="1" i="0" u="none" strike="noStrike" dirty="0">
                        <a:solidFill>
                          <a:schemeClr val="tx1"/>
                        </a:solidFill>
                        <a:effectLst/>
                        <a:latin typeface="Calibri" panose="020F0502020204030204" pitchFamily="34" charset="0"/>
                      </a:endParaRPr>
                    </a:p>
                  </a:txBody>
                  <a:tcPr marL="7111" marR="7111" marT="7111" marB="0" anchor="ctr">
                    <a:solidFill>
                      <a:schemeClr val="accent6">
                        <a:lumMod val="20000"/>
                        <a:lumOff val="80000"/>
                      </a:schemeClr>
                    </a:solidFill>
                  </a:tcPr>
                </a:tc>
              </a:tr>
              <a:tr h="332633">
                <a:tc>
                  <a:txBody>
                    <a:bodyPr/>
                    <a:lstStyle/>
                    <a:p>
                      <a:pPr algn="ctr" rtl="0" fontAlgn="ctr"/>
                      <a:r>
                        <a:rPr lang="es-EC" sz="1500" b="1" i="0" u="none" strike="noStrike" dirty="0" smtClean="0">
                          <a:solidFill>
                            <a:srgbClr val="000000"/>
                          </a:solidFill>
                          <a:effectLst/>
                          <a:latin typeface="Calibri" panose="020F0502020204030204" pitchFamily="34" charset="0"/>
                        </a:rPr>
                        <a:t>3</a:t>
                      </a:r>
                      <a:endParaRPr lang="es-EC" sz="1500" b="1" i="0" u="none" strike="noStrike" dirty="0">
                        <a:solidFill>
                          <a:srgbClr val="000000"/>
                        </a:solidFill>
                        <a:effectLst/>
                        <a:latin typeface="Calibri" panose="020F0502020204030204" pitchFamily="34" charset="0"/>
                      </a:endParaRPr>
                    </a:p>
                  </a:txBody>
                  <a:tcPr marL="7111" marR="7111" marT="7111" marB="0" anchor="ctr">
                    <a:solidFill>
                      <a:schemeClr val="bg1"/>
                    </a:solidFill>
                  </a:tcPr>
                </a:tc>
                <a:tc>
                  <a:txBody>
                    <a:bodyPr/>
                    <a:lstStyle/>
                    <a:p>
                      <a:pPr algn="l" rtl="0" fontAlgn="ctr">
                        <a:buClr>
                          <a:srgbClr val="000000"/>
                        </a:buClr>
                        <a:buSzPts val="1400"/>
                        <a:buFont typeface="Arial" panose="020B0604020202020204" pitchFamily="34" charset="0"/>
                        <a:buNone/>
                      </a:pPr>
                      <a:r>
                        <a:rPr lang="es-EC" sz="1500" b="1" u="none" strike="noStrike" dirty="0" smtClean="0">
                          <a:effectLst/>
                        </a:rPr>
                        <a:t>Respeto </a:t>
                      </a:r>
                      <a:r>
                        <a:rPr lang="es-EC" sz="1500" b="1" u="none" strike="noStrike" dirty="0">
                          <a:effectLst/>
                        </a:rPr>
                        <a:t>de Límites de Velocidad</a:t>
                      </a:r>
                      <a:endParaRPr lang="es-EC" sz="1500" b="1" i="0" u="none" strike="noStrike" dirty="0">
                        <a:solidFill>
                          <a:srgbClr val="000000"/>
                        </a:solidFill>
                        <a:effectLst/>
                        <a:latin typeface="Arial" panose="020B0604020202020204" pitchFamily="34" charset="0"/>
                      </a:endParaRPr>
                    </a:p>
                  </a:txBody>
                  <a:tcPr marL="72000" marR="7111" marT="7111" marB="0" anchor="ctr">
                    <a:solidFill>
                      <a:schemeClr val="bg1"/>
                    </a:solidFill>
                  </a:tcPr>
                </a:tc>
                <a:tc>
                  <a:txBody>
                    <a:bodyPr/>
                    <a:lstStyle/>
                    <a:p>
                      <a:pPr algn="ctr" rtl="0" fontAlgn="ctr"/>
                      <a:r>
                        <a:rPr lang="es-EC" sz="1500" b="1" u="none" strike="noStrike" dirty="0" smtClean="0">
                          <a:solidFill>
                            <a:schemeClr val="tx1"/>
                          </a:solidFill>
                          <a:effectLst/>
                        </a:rPr>
                        <a:t>2%</a:t>
                      </a:r>
                      <a:endParaRPr lang="es-EC" sz="1500" b="1" i="0" u="none" strike="noStrike" dirty="0">
                        <a:solidFill>
                          <a:schemeClr val="tx1"/>
                        </a:solidFill>
                        <a:effectLst/>
                        <a:latin typeface="Calibri" panose="020F0502020204030204" pitchFamily="34" charset="0"/>
                      </a:endParaRPr>
                    </a:p>
                  </a:txBody>
                  <a:tcPr marL="7111" marR="7111" marT="7111" marB="0" anchor="ctr">
                    <a:solidFill>
                      <a:schemeClr val="accent5">
                        <a:lumMod val="20000"/>
                        <a:lumOff val="80000"/>
                      </a:schemeClr>
                    </a:solidFill>
                  </a:tcPr>
                </a:tc>
                <a:tc>
                  <a:txBody>
                    <a:bodyPr/>
                    <a:lstStyle/>
                    <a:p>
                      <a:pPr algn="ctr" rtl="0" fontAlgn="ctr"/>
                      <a:r>
                        <a:rPr lang="es-EC" sz="1500" b="1" u="none" strike="noStrike" dirty="0" smtClean="0">
                          <a:solidFill>
                            <a:schemeClr val="tx1"/>
                          </a:solidFill>
                          <a:effectLst/>
                        </a:rPr>
                        <a:t>5%</a:t>
                      </a:r>
                      <a:endParaRPr lang="es-EC" sz="1500" b="1" i="0" u="none" strike="noStrike" dirty="0">
                        <a:solidFill>
                          <a:schemeClr val="tx1"/>
                        </a:solidFill>
                        <a:effectLst/>
                        <a:latin typeface="Calibri" panose="020F0502020204030204" pitchFamily="34" charset="0"/>
                      </a:endParaRPr>
                    </a:p>
                  </a:txBody>
                  <a:tcPr marL="7111" marR="7111" marT="7111" marB="0" anchor="ctr">
                    <a:solidFill>
                      <a:schemeClr val="accent6">
                        <a:lumMod val="20000"/>
                        <a:lumOff val="80000"/>
                      </a:schemeClr>
                    </a:solidFill>
                  </a:tcPr>
                </a:tc>
              </a:tr>
              <a:tr h="332633">
                <a:tc>
                  <a:txBody>
                    <a:bodyPr/>
                    <a:lstStyle/>
                    <a:p>
                      <a:pPr algn="ctr" rtl="0" fontAlgn="ctr"/>
                      <a:r>
                        <a:rPr lang="es-EC" sz="1500" b="1" i="0" u="none" strike="noStrike" dirty="0">
                          <a:solidFill>
                            <a:schemeClr val="tx1"/>
                          </a:solidFill>
                          <a:effectLst/>
                          <a:latin typeface="+mn-lt"/>
                        </a:rPr>
                        <a:t>4</a:t>
                      </a:r>
                      <a:endParaRPr lang="es-EC" sz="1500" b="1" i="0" u="none" strike="noStrike" dirty="0">
                        <a:solidFill>
                          <a:srgbClr val="000000"/>
                        </a:solidFill>
                        <a:effectLst/>
                        <a:latin typeface="Calibri" panose="020F0502020204030204" pitchFamily="34" charset="0"/>
                      </a:endParaRPr>
                    </a:p>
                  </a:txBody>
                  <a:tcPr marL="7111" marR="7111" marT="7111" marB="0" anchor="ctr">
                    <a:solidFill>
                      <a:schemeClr val="bg1"/>
                    </a:solidFill>
                  </a:tcPr>
                </a:tc>
                <a:tc>
                  <a:txBody>
                    <a:bodyPr/>
                    <a:lstStyle/>
                    <a:p>
                      <a:pPr algn="l" rtl="0" fontAlgn="ctr">
                        <a:buClr>
                          <a:srgbClr val="000000"/>
                        </a:buClr>
                        <a:buSzPts val="1400"/>
                        <a:buFont typeface="Arial" panose="020B0604020202020204" pitchFamily="34" charset="0"/>
                        <a:buNone/>
                      </a:pPr>
                      <a:r>
                        <a:rPr lang="es-EC" sz="1500" b="1" u="none" strike="noStrike" dirty="0" smtClean="0">
                          <a:effectLst/>
                        </a:rPr>
                        <a:t>Índices </a:t>
                      </a:r>
                      <a:r>
                        <a:rPr lang="es-EC" sz="1500" b="1" u="none" strike="noStrike" dirty="0">
                          <a:effectLst/>
                        </a:rPr>
                        <a:t>Operacionales</a:t>
                      </a:r>
                      <a:endParaRPr lang="es-EC" sz="1500" b="1" i="0" u="none" strike="noStrike" dirty="0">
                        <a:solidFill>
                          <a:srgbClr val="000000"/>
                        </a:solidFill>
                        <a:effectLst/>
                        <a:latin typeface="Arial" panose="020B0604020202020204" pitchFamily="34" charset="0"/>
                      </a:endParaRPr>
                    </a:p>
                  </a:txBody>
                  <a:tcPr marL="72000" marR="7111" marT="7111" marB="0" anchor="ctr">
                    <a:solidFill>
                      <a:schemeClr val="bg1"/>
                    </a:solidFill>
                  </a:tcPr>
                </a:tc>
                <a:tc>
                  <a:txBody>
                    <a:bodyPr/>
                    <a:lstStyle/>
                    <a:p>
                      <a:pPr algn="ctr" rtl="0" fontAlgn="ctr"/>
                      <a:r>
                        <a:rPr lang="es-EC" sz="1500" b="1" u="none" strike="noStrike" dirty="0" smtClean="0">
                          <a:solidFill>
                            <a:schemeClr val="tx1"/>
                          </a:solidFill>
                          <a:effectLst/>
                        </a:rPr>
                        <a:t>5%</a:t>
                      </a:r>
                      <a:endParaRPr lang="es-EC" sz="1500" b="1" i="0" u="none" strike="noStrike" dirty="0">
                        <a:solidFill>
                          <a:schemeClr val="tx1"/>
                        </a:solidFill>
                        <a:effectLst/>
                        <a:latin typeface="Calibri" panose="020F0502020204030204" pitchFamily="34" charset="0"/>
                      </a:endParaRPr>
                    </a:p>
                  </a:txBody>
                  <a:tcPr marL="7111" marR="7111" marT="7111" marB="0" anchor="ctr">
                    <a:solidFill>
                      <a:schemeClr val="accent5">
                        <a:lumMod val="20000"/>
                        <a:lumOff val="80000"/>
                      </a:schemeClr>
                    </a:solidFill>
                  </a:tcPr>
                </a:tc>
                <a:tc>
                  <a:txBody>
                    <a:bodyPr/>
                    <a:lstStyle/>
                    <a:p>
                      <a:pPr algn="ctr" rtl="0" fontAlgn="ctr"/>
                      <a:r>
                        <a:rPr lang="es-EC" sz="1500" b="1" u="none" strike="noStrike" dirty="0" smtClean="0">
                          <a:solidFill>
                            <a:schemeClr val="tx1"/>
                          </a:solidFill>
                          <a:effectLst/>
                        </a:rPr>
                        <a:t>11%</a:t>
                      </a:r>
                      <a:endParaRPr lang="es-EC" sz="1500" b="1" i="0" u="none" strike="noStrike" dirty="0">
                        <a:solidFill>
                          <a:schemeClr val="tx1"/>
                        </a:solidFill>
                        <a:effectLst/>
                        <a:latin typeface="Calibri" panose="020F0502020204030204" pitchFamily="34" charset="0"/>
                      </a:endParaRPr>
                    </a:p>
                  </a:txBody>
                  <a:tcPr marL="7111" marR="7111" marT="7111" marB="0" anchor="ctr">
                    <a:solidFill>
                      <a:schemeClr val="accent6">
                        <a:lumMod val="20000"/>
                        <a:lumOff val="80000"/>
                      </a:schemeClr>
                    </a:solidFill>
                  </a:tcPr>
                </a:tc>
              </a:tr>
              <a:tr h="332633">
                <a:tc>
                  <a:txBody>
                    <a:bodyPr/>
                    <a:lstStyle/>
                    <a:p>
                      <a:pPr algn="ctr" rtl="0" fontAlgn="ctr"/>
                      <a:r>
                        <a:rPr lang="es-EC" sz="1500" b="1" i="0" u="none" strike="noStrike" dirty="0">
                          <a:solidFill>
                            <a:schemeClr val="tx1"/>
                          </a:solidFill>
                          <a:effectLst/>
                          <a:latin typeface="+mn-lt"/>
                        </a:rPr>
                        <a:t>5</a:t>
                      </a:r>
                      <a:endParaRPr lang="es-EC" sz="1500" b="1" i="0" u="none" strike="noStrike" dirty="0">
                        <a:solidFill>
                          <a:srgbClr val="000000"/>
                        </a:solidFill>
                        <a:effectLst/>
                        <a:latin typeface="Calibri" panose="020F0502020204030204" pitchFamily="34" charset="0"/>
                      </a:endParaRPr>
                    </a:p>
                  </a:txBody>
                  <a:tcPr marL="7111" marR="7111" marT="7111" marB="0" anchor="ctr">
                    <a:solidFill>
                      <a:schemeClr val="bg1"/>
                    </a:solidFill>
                  </a:tcPr>
                </a:tc>
                <a:tc>
                  <a:txBody>
                    <a:bodyPr/>
                    <a:lstStyle/>
                    <a:p>
                      <a:pPr algn="l" rtl="0" fontAlgn="ctr">
                        <a:buClr>
                          <a:srgbClr val="000000"/>
                        </a:buClr>
                        <a:buSzPts val="1400"/>
                        <a:buFont typeface="Arial" panose="020B0604020202020204" pitchFamily="34" charset="0"/>
                        <a:buNone/>
                      </a:pPr>
                      <a:r>
                        <a:rPr lang="es-EC" sz="1500" b="1" u="none" strike="noStrike" dirty="0" smtClean="0">
                          <a:effectLst/>
                        </a:rPr>
                        <a:t>Respeto </a:t>
                      </a:r>
                      <a:r>
                        <a:rPr lang="es-EC" sz="1500" b="1" u="none" strike="noStrike" dirty="0">
                          <a:effectLst/>
                        </a:rPr>
                        <a:t>a las paradas</a:t>
                      </a:r>
                      <a:endParaRPr lang="es-EC" sz="1500" b="1" i="0" u="none" strike="noStrike" dirty="0">
                        <a:solidFill>
                          <a:srgbClr val="000000"/>
                        </a:solidFill>
                        <a:effectLst/>
                        <a:latin typeface="Arial" panose="020B0604020202020204" pitchFamily="34" charset="0"/>
                      </a:endParaRPr>
                    </a:p>
                  </a:txBody>
                  <a:tcPr marL="72000" marR="7111" marT="7111" marB="0" anchor="ctr">
                    <a:solidFill>
                      <a:schemeClr val="bg1"/>
                    </a:solidFill>
                  </a:tcPr>
                </a:tc>
                <a:tc>
                  <a:txBody>
                    <a:bodyPr/>
                    <a:lstStyle/>
                    <a:p>
                      <a:pPr algn="ctr" rtl="0" fontAlgn="ctr"/>
                      <a:r>
                        <a:rPr lang="es-EC" sz="1500" b="1" u="none" strike="noStrike" dirty="0" smtClean="0">
                          <a:solidFill>
                            <a:schemeClr val="tx1"/>
                          </a:solidFill>
                          <a:effectLst/>
                        </a:rPr>
                        <a:t>3%</a:t>
                      </a:r>
                      <a:endParaRPr lang="es-EC" sz="1500" b="1" i="0" u="none" strike="noStrike" dirty="0">
                        <a:solidFill>
                          <a:schemeClr val="tx1"/>
                        </a:solidFill>
                        <a:effectLst/>
                        <a:latin typeface="Calibri" panose="020F0502020204030204" pitchFamily="34" charset="0"/>
                      </a:endParaRPr>
                    </a:p>
                  </a:txBody>
                  <a:tcPr marL="7111" marR="7111" marT="7111" marB="0" anchor="ctr">
                    <a:solidFill>
                      <a:schemeClr val="accent5">
                        <a:lumMod val="20000"/>
                        <a:lumOff val="80000"/>
                      </a:schemeClr>
                    </a:solidFill>
                  </a:tcPr>
                </a:tc>
                <a:tc>
                  <a:txBody>
                    <a:bodyPr/>
                    <a:lstStyle/>
                    <a:p>
                      <a:pPr algn="ctr" rtl="0" fontAlgn="ctr"/>
                      <a:r>
                        <a:rPr lang="es-EC" sz="1500" b="1" u="none" strike="noStrike" dirty="0" smtClean="0">
                          <a:solidFill>
                            <a:schemeClr val="tx1"/>
                          </a:solidFill>
                          <a:effectLst/>
                        </a:rPr>
                        <a:t>4%</a:t>
                      </a:r>
                      <a:endParaRPr lang="es-EC" sz="1500" b="1" i="0" u="none" strike="noStrike" dirty="0">
                        <a:solidFill>
                          <a:schemeClr val="tx1"/>
                        </a:solidFill>
                        <a:effectLst/>
                        <a:latin typeface="Calibri" panose="020F0502020204030204" pitchFamily="34" charset="0"/>
                      </a:endParaRPr>
                    </a:p>
                  </a:txBody>
                  <a:tcPr marL="7111" marR="7111" marT="7111" marB="0" anchor="ctr">
                    <a:solidFill>
                      <a:schemeClr val="accent6">
                        <a:lumMod val="20000"/>
                        <a:lumOff val="80000"/>
                      </a:schemeClr>
                    </a:solidFill>
                  </a:tcPr>
                </a:tc>
              </a:tr>
              <a:tr h="332633">
                <a:tc>
                  <a:txBody>
                    <a:bodyPr/>
                    <a:lstStyle/>
                    <a:p>
                      <a:pPr algn="ctr" rtl="0" fontAlgn="ctr"/>
                      <a:r>
                        <a:rPr lang="es-EC" sz="1500" b="1" i="0" u="none" strike="noStrike" dirty="0">
                          <a:solidFill>
                            <a:schemeClr val="tx1"/>
                          </a:solidFill>
                          <a:effectLst/>
                          <a:latin typeface="+mn-lt"/>
                        </a:rPr>
                        <a:t>6</a:t>
                      </a:r>
                      <a:endParaRPr lang="es-EC" sz="1500" b="1" i="0" u="none" strike="noStrike" dirty="0">
                        <a:solidFill>
                          <a:srgbClr val="000000"/>
                        </a:solidFill>
                        <a:effectLst/>
                        <a:latin typeface="Calibri" panose="020F0502020204030204" pitchFamily="34" charset="0"/>
                      </a:endParaRPr>
                    </a:p>
                  </a:txBody>
                  <a:tcPr marL="7111" marR="7111" marT="7111" marB="0" anchor="ctr">
                    <a:solidFill>
                      <a:schemeClr val="bg1"/>
                    </a:solidFill>
                  </a:tcPr>
                </a:tc>
                <a:tc>
                  <a:txBody>
                    <a:bodyPr/>
                    <a:lstStyle/>
                    <a:p>
                      <a:pPr algn="l" rtl="0" fontAlgn="ctr">
                        <a:buClr>
                          <a:srgbClr val="000000"/>
                        </a:buClr>
                        <a:buSzPts val="1400"/>
                        <a:buFont typeface="Arial" panose="020B0604020202020204" pitchFamily="34" charset="0"/>
                        <a:buNone/>
                      </a:pPr>
                      <a:r>
                        <a:rPr lang="es-EC" sz="1500" b="1" u="none" strike="noStrike" dirty="0" smtClean="0">
                          <a:effectLst/>
                        </a:rPr>
                        <a:t>Respeto </a:t>
                      </a:r>
                      <a:r>
                        <a:rPr lang="es-EC" sz="1500" b="1" u="none" strike="noStrike" dirty="0">
                          <a:effectLst/>
                        </a:rPr>
                        <a:t>de Usuarios de Movilidad Reducida</a:t>
                      </a:r>
                      <a:endParaRPr lang="es-EC" sz="1500" b="1" i="0" u="none" strike="noStrike" dirty="0">
                        <a:solidFill>
                          <a:srgbClr val="000000"/>
                        </a:solidFill>
                        <a:effectLst/>
                        <a:latin typeface="Arial" panose="020B0604020202020204" pitchFamily="34" charset="0"/>
                      </a:endParaRPr>
                    </a:p>
                  </a:txBody>
                  <a:tcPr marL="72000" marR="7111" marT="7111" marB="0" anchor="ctr">
                    <a:solidFill>
                      <a:schemeClr val="bg1"/>
                    </a:solidFill>
                  </a:tcPr>
                </a:tc>
                <a:tc>
                  <a:txBody>
                    <a:bodyPr/>
                    <a:lstStyle/>
                    <a:p>
                      <a:pPr algn="ctr" rtl="0" fontAlgn="ctr"/>
                      <a:r>
                        <a:rPr lang="es-EC" sz="1500" b="1" u="none" strike="noStrike" dirty="0" smtClean="0">
                          <a:solidFill>
                            <a:schemeClr val="tx1"/>
                          </a:solidFill>
                          <a:effectLst/>
                        </a:rPr>
                        <a:t>2%</a:t>
                      </a:r>
                      <a:endParaRPr lang="es-EC" sz="1500" b="1" i="0" u="none" strike="noStrike" dirty="0">
                        <a:solidFill>
                          <a:schemeClr val="tx1"/>
                        </a:solidFill>
                        <a:effectLst/>
                        <a:latin typeface="Calibri" panose="020F0502020204030204" pitchFamily="34" charset="0"/>
                      </a:endParaRPr>
                    </a:p>
                  </a:txBody>
                  <a:tcPr marL="7111" marR="7111" marT="7111" marB="0" anchor="ctr">
                    <a:solidFill>
                      <a:schemeClr val="accent5">
                        <a:lumMod val="20000"/>
                        <a:lumOff val="80000"/>
                      </a:schemeClr>
                    </a:solidFill>
                  </a:tcPr>
                </a:tc>
                <a:tc>
                  <a:txBody>
                    <a:bodyPr/>
                    <a:lstStyle/>
                    <a:p>
                      <a:pPr algn="ctr" rtl="0" fontAlgn="ctr"/>
                      <a:r>
                        <a:rPr lang="es-EC" sz="1500" b="1" u="none" strike="noStrike" dirty="0" smtClean="0">
                          <a:solidFill>
                            <a:schemeClr val="tx1"/>
                          </a:solidFill>
                          <a:effectLst/>
                        </a:rPr>
                        <a:t>5%</a:t>
                      </a:r>
                      <a:endParaRPr lang="es-EC" sz="1500" b="1" i="0" u="none" strike="noStrike" dirty="0">
                        <a:solidFill>
                          <a:schemeClr val="tx1"/>
                        </a:solidFill>
                        <a:effectLst/>
                        <a:latin typeface="Calibri" panose="020F0502020204030204" pitchFamily="34" charset="0"/>
                      </a:endParaRPr>
                    </a:p>
                  </a:txBody>
                  <a:tcPr marL="7111" marR="7111" marT="7111" marB="0" anchor="ctr">
                    <a:solidFill>
                      <a:schemeClr val="accent6">
                        <a:lumMod val="20000"/>
                        <a:lumOff val="80000"/>
                      </a:schemeClr>
                    </a:solidFill>
                  </a:tcPr>
                </a:tc>
              </a:tr>
              <a:tr h="446138">
                <a:tc>
                  <a:txBody>
                    <a:bodyPr/>
                    <a:lstStyle/>
                    <a:p>
                      <a:pPr algn="ctr" rtl="0" fontAlgn="ctr"/>
                      <a:r>
                        <a:rPr lang="es-EC" sz="1500" b="1" i="0" u="none" strike="noStrike" dirty="0" smtClean="0">
                          <a:solidFill>
                            <a:srgbClr val="000000"/>
                          </a:solidFill>
                          <a:effectLst/>
                          <a:latin typeface="Calibri" panose="020F0502020204030204" pitchFamily="34" charset="0"/>
                        </a:rPr>
                        <a:t>7</a:t>
                      </a:r>
                      <a:endParaRPr lang="es-EC" sz="1500" b="1" i="0" u="none" strike="noStrike" dirty="0">
                        <a:solidFill>
                          <a:srgbClr val="000000"/>
                        </a:solidFill>
                        <a:effectLst/>
                        <a:latin typeface="Calibri" panose="020F0502020204030204" pitchFamily="34" charset="0"/>
                      </a:endParaRPr>
                    </a:p>
                  </a:txBody>
                  <a:tcPr marL="7111" marR="7111" marT="7111" marB="0" anchor="ctr">
                    <a:solidFill>
                      <a:schemeClr val="bg1"/>
                    </a:solidFill>
                  </a:tcPr>
                </a:tc>
                <a:tc>
                  <a:txBody>
                    <a:bodyPr/>
                    <a:lstStyle/>
                    <a:p>
                      <a:pPr algn="l" rtl="0" fontAlgn="ctr">
                        <a:buClr>
                          <a:srgbClr val="000000"/>
                        </a:buClr>
                        <a:buSzPts val="1400"/>
                        <a:buFont typeface="Arial" panose="020B0604020202020204" pitchFamily="34" charset="0"/>
                        <a:buNone/>
                      </a:pPr>
                      <a:r>
                        <a:rPr lang="es-EC" sz="1500" b="1" u="none" strike="noStrike" dirty="0" smtClean="0">
                          <a:effectLst/>
                        </a:rPr>
                        <a:t>Adecuación </a:t>
                      </a:r>
                      <a:r>
                        <a:rPr lang="es-EC" sz="1500" b="1" u="none" strike="noStrike" dirty="0">
                          <a:effectLst/>
                        </a:rPr>
                        <a:t>de las unidades para usuarios con movilidad reducida*</a:t>
                      </a:r>
                      <a:endParaRPr lang="es-EC" sz="1500" b="1" i="0" u="none" strike="noStrike" dirty="0">
                        <a:solidFill>
                          <a:srgbClr val="000000"/>
                        </a:solidFill>
                        <a:effectLst/>
                        <a:latin typeface="Arial" panose="020B0604020202020204" pitchFamily="34" charset="0"/>
                      </a:endParaRPr>
                    </a:p>
                  </a:txBody>
                  <a:tcPr marL="72000" marR="7111" marT="7111" marB="0" anchor="ctr">
                    <a:solidFill>
                      <a:schemeClr val="bg1"/>
                    </a:solidFill>
                  </a:tcPr>
                </a:tc>
                <a:tc>
                  <a:txBody>
                    <a:bodyPr/>
                    <a:lstStyle/>
                    <a:p>
                      <a:pPr algn="ctr" rtl="0" fontAlgn="ctr"/>
                      <a:r>
                        <a:rPr lang="es-EC" sz="1500" b="1" u="none" strike="noStrike" dirty="0" smtClean="0">
                          <a:solidFill>
                            <a:schemeClr val="tx1"/>
                          </a:solidFill>
                          <a:effectLst/>
                        </a:rPr>
                        <a:t>2%</a:t>
                      </a:r>
                      <a:endParaRPr lang="es-EC" sz="1500" b="1" i="0" u="none" strike="noStrike" dirty="0">
                        <a:solidFill>
                          <a:schemeClr val="tx1"/>
                        </a:solidFill>
                        <a:effectLst/>
                        <a:latin typeface="Calibri" panose="020F0502020204030204" pitchFamily="34" charset="0"/>
                      </a:endParaRPr>
                    </a:p>
                  </a:txBody>
                  <a:tcPr marL="7111" marR="7111" marT="7111" marB="0" anchor="ctr">
                    <a:solidFill>
                      <a:schemeClr val="accent5">
                        <a:lumMod val="20000"/>
                        <a:lumOff val="80000"/>
                      </a:schemeClr>
                    </a:solidFill>
                  </a:tcPr>
                </a:tc>
                <a:tc>
                  <a:txBody>
                    <a:bodyPr/>
                    <a:lstStyle/>
                    <a:p>
                      <a:pPr algn="ctr" rtl="0" fontAlgn="ctr"/>
                      <a:r>
                        <a:rPr lang="es-EC" sz="1500" b="1" u="none" strike="noStrike" dirty="0" smtClean="0">
                          <a:solidFill>
                            <a:schemeClr val="tx1"/>
                          </a:solidFill>
                          <a:effectLst/>
                        </a:rPr>
                        <a:t>2%</a:t>
                      </a:r>
                      <a:endParaRPr lang="es-EC" sz="1500" b="1" i="0" u="none" strike="noStrike" dirty="0">
                        <a:solidFill>
                          <a:schemeClr val="tx1"/>
                        </a:solidFill>
                        <a:effectLst/>
                        <a:latin typeface="Calibri" panose="020F0502020204030204" pitchFamily="34" charset="0"/>
                      </a:endParaRPr>
                    </a:p>
                  </a:txBody>
                  <a:tcPr marL="7111" marR="7111" marT="7111" marB="0" anchor="ctr">
                    <a:solidFill>
                      <a:schemeClr val="accent6">
                        <a:lumMod val="20000"/>
                        <a:lumOff val="80000"/>
                      </a:schemeClr>
                    </a:solidFill>
                  </a:tcPr>
                </a:tc>
              </a:tr>
              <a:tr h="332633">
                <a:tc>
                  <a:txBody>
                    <a:bodyPr/>
                    <a:lstStyle/>
                    <a:p>
                      <a:pPr algn="ctr" rtl="0" fontAlgn="ctr"/>
                      <a:r>
                        <a:rPr lang="es-EC" sz="1500" b="1" i="0" u="none" strike="noStrike" dirty="0">
                          <a:solidFill>
                            <a:schemeClr val="tx1"/>
                          </a:solidFill>
                          <a:effectLst/>
                          <a:latin typeface="+mn-lt"/>
                        </a:rPr>
                        <a:t>8</a:t>
                      </a:r>
                      <a:endParaRPr lang="es-EC" sz="1500" b="1" i="0" u="none" strike="noStrike" dirty="0">
                        <a:solidFill>
                          <a:srgbClr val="000000"/>
                        </a:solidFill>
                        <a:effectLst/>
                        <a:latin typeface="Calibri" panose="020F0502020204030204" pitchFamily="34" charset="0"/>
                      </a:endParaRPr>
                    </a:p>
                  </a:txBody>
                  <a:tcPr marL="7111" marR="7111" marT="7111" marB="0" anchor="ctr">
                    <a:solidFill>
                      <a:schemeClr val="bg1"/>
                    </a:solidFill>
                  </a:tcPr>
                </a:tc>
                <a:tc>
                  <a:txBody>
                    <a:bodyPr/>
                    <a:lstStyle/>
                    <a:p>
                      <a:pPr algn="l" rtl="0" fontAlgn="ctr">
                        <a:buClr>
                          <a:srgbClr val="000000"/>
                        </a:buClr>
                        <a:buSzPts val="1400"/>
                        <a:buFont typeface="Arial" panose="020B0604020202020204" pitchFamily="34" charset="0"/>
                        <a:buNone/>
                      </a:pPr>
                      <a:r>
                        <a:rPr lang="es-EC" sz="1500" b="1" u="none" strike="noStrike" dirty="0" smtClean="0">
                          <a:effectLst/>
                        </a:rPr>
                        <a:t>Unidades </a:t>
                      </a:r>
                      <a:r>
                        <a:rPr lang="es-EC" sz="1500" b="1" u="none" strike="noStrike" dirty="0">
                          <a:effectLst/>
                        </a:rPr>
                        <a:t>Limpias</a:t>
                      </a:r>
                      <a:endParaRPr lang="es-EC" sz="1500" b="1" i="0" u="none" strike="noStrike" dirty="0">
                        <a:solidFill>
                          <a:srgbClr val="000000"/>
                        </a:solidFill>
                        <a:effectLst/>
                        <a:latin typeface="Arial" panose="020B0604020202020204" pitchFamily="34" charset="0"/>
                      </a:endParaRPr>
                    </a:p>
                  </a:txBody>
                  <a:tcPr marL="72000" marR="7111" marT="7111" marB="0" anchor="ctr">
                    <a:solidFill>
                      <a:schemeClr val="bg1"/>
                    </a:solidFill>
                  </a:tcPr>
                </a:tc>
                <a:tc>
                  <a:txBody>
                    <a:bodyPr/>
                    <a:lstStyle/>
                    <a:p>
                      <a:pPr algn="ctr" rtl="0" fontAlgn="ctr"/>
                      <a:r>
                        <a:rPr lang="es-EC" sz="1500" b="1" u="none" strike="noStrike" dirty="0" smtClean="0">
                          <a:solidFill>
                            <a:schemeClr val="tx1"/>
                          </a:solidFill>
                          <a:effectLst/>
                        </a:rPr>
                        <a:t>5%</a:t>
                      </a:r>
                      <a:endParaRPr lang="es-EC" sz="1500" b="1" i="0" u="none" strike="noStrike" dirty="0">
                        <a:solidFill>
                          <a:schemeClr val="tx1"/>
                        </a:solidFill>
                        <a:effectLst/>
                        <a:latin typeface="Calibri" panose="020F0502020204030204" pitchFamily="34" charset="0"/>
                      </a:endParaRPr>
                    </a:p>
                  </a:txBody>
                  <a:tcPr marL="7111" marR="7111" marT="7111" marB="0" anchor="ctr">
                    <a:solidFill>
                      <a:schemeClr val="accent5">
                        <a:lumMod val="20000"/>
                        <a:lumOff val="80000"/>
                      </a:schemeClr>
                    </a:solidFill>
                  </a:tcPr>
                </a:tc>
                <a:tc>
                  <a:txBody>
                    <a:bodyPr/>
                    <a:lstStyle/>
                    <a:p>
                      <a:pPr algn="ctr" rtl="0" fontAlgn="ctr"/>
                      <a:r>
                        <a:rPr lang="es-EC" sz="1500" b="1" u="none" strike="noStrike" dirty="0" smtClean="0">
                          <a:solidFill>
                            <a:schemeClr val="tx1"/>
                          </a:solidFill>
                          <a:effectLst/>
                        </a:rPr>
                        <a:t>14%</a:t>
                      </a:r>
                      <a:endParaRPr lang="es-EC" sz="1500" b="1" i="0" u="none" strike="noStrike" dirty="0">
                        <a:solidFill>
                          <a:schemeClr val="tx1"/>
                        </a:solidFill>
                        <a:effectLst/>
                        <a:latin typeface="Calibri" panose="020F0502020204030204" pitchFamily="34" charset="0"/>
                      </a:endParaRPr>
                    </a:p>
                  </a:txBody>
                  <a:tcPr marL="7111" marR="7111" marT="7111" marB="0" anchor="ctr">
                    <a:solidFill>
                      <a:schemeClr val="accent6">
                        <a:lumMod val="20000"/>
                        <a:lumOff val="80000"/>
                      </a:schemeClr>
                    </a:solidFill>
                  </a:tcPr>
                </a:tc>
              </a:tr>
              <a:tr h="332633">
                <a:tc>
                  <a:txBody>
                    <a:bodyPr/>
                    <a:lstStyle/>
                    <a:p>
                      <a:pPr algn="ctr" rtl="0" fontAlgn="ctr"/>
                      <a:r>
                        <a:rPr lang="es-EC" sz="1500" b="1" i="0" u="none" strike="noStrike" dirty="0">
                          <a:solidFill>
                            <a:schemeClr val="tx1"/>
                          </a:solidFill>
                          <a:effectLst/>
                          <a:latin typeface="+mn-lt"/>
                        </a:rPr>
                        <a:t>9</a:t>
                      </a:r>
                      <a:endParaRPr lang="es-EC" sz="1500" b="1" i="0" u="none" strike="noStrike" dirty="0">
                        <a:solidFill>
                          <a:srgbClr val="000000"/>
                        </a:solidFill>
                        <a:effectLst/>
                        <a:latin typeface="Calibri" panose="020F0502020204030204" pitchFamily="34" charset="0"/>
                      </a:endParaRPr>
                    </a:p>
                  </a:txBody>
                  <a:tcPr marL="7111" marR="7111" marT="7111" marB="0" anchor="ctr">
                    <a:solidFill>
                      <a:schemeClr val="bg1"/>
                    </a:solidFill>
                  </a:tcPr>
                </a:tc>
                <a:tc>
                  <a:txBody>
                    <a:bodyPr/>
                    <a:lstStyle/>
                    <a:p>
                      <a:pPr algn="l" rtl="0" fontAlgn="ctr">
                        <a:buClr>
                          <a:srgbClr val="000000"/>
                        </a:buClr>
                        <a:buSzPts val="1400"/>
                        <a:buFont typeface="Arial" panose="020B0604020202020204" pitchFamily="34" charset="0"/>
                        <a:buNone/>
                      </a:pPr>
                      <a:r>
                        <a:rPr lang="es-EC" sz="1500" b="1" u="none" strike="noStrike" dirty="0" smtClean="0">
                          <a:effectLst/>
                        </a:rPr>
                        <a:t>Sistema </a:t>
                      </a:r>
                      <a:r>
                        <a:rPr lang="es-EC" sz="1500" b="1" u="none" strike="noStrike" dirty="0">
                          <a:effectLst/>
                        </a:rPr>
                        <a:t>de Información al Usuario (SIU)</a:t>
                      </a:r>
                      <a:endParaRPr lang="es-EC" sz="1500" b="1" i="0" u="none" strike="noStrike" dirty="0">
                        <a:solidFill>
                          <a:srgbClr val="000000"/>
                        </a:solidFill>
                        <a:effectLst/>
                        <a:latin typeface="Arial" panose="020B0604020202020204" pitchFamily="34" charset="0"/>
                      </a:endParaRPr>
                    </a:p>
                  </a:txBody>
                  <a:tcPr marL="72000" marR="7111" marT="7111" marB="0" anchor="ctr">
                    <a:solidFill>
                      <a:schemeClr val="bg1"/>
                    </a:solidFill>
                  </a:tcPr>
                </a:tc>
                <a:tc>
                  <a:txBody>
                    <a:bodyPr/>
                    <a:lstStyle/>
                    <a:p>
                      <a:pPr algn="ctr" rtl="0" fontAlgn="ctr"/>
                      <a:r>
                        <a:rPr lang="es-EC" sz="1500" b="1" u="none" strike="noStrike" dirty="0" smtClean="0">
                          <a:solidFill>
                            <a:schemeClr val="tx1"/>
                          </a:solidFill>
                          <a:effectLst/>
                        </a:rPr>
                        <a:t>5%</a:t>
                      </a:r>
                      <a:endParaRPr lang="es-EC" sz="1500" b="1" i="0" u="none" strike="noStrike" dirty="0">
                        <a:solidFill>
                          <a:schemeClr val="tx1"/>
                        </a:solidFill>
                        <a:effectLst/>
                        <a:latin typeface="Calibri" panose="020F0502020204030204" pitchFamily="34" charset="0"/>
                      </a:endParaRPr>
                    </a:p>
                  </a:txBody>
                  <a:tcPr marL="7111" marR="7111" marT="7111" marB="0" anchor="ctr">
                    <a:solidFill>
                      <a:schemeClr val="accent5">
                        <a:lumMod val="20000"/>
                        <a:lumOff val="80000"/>
                      </a:schemeClr>
                    </a:solidFill>
                  </a:tcPr>
                </a:tc>
                <a:tc>
                  <a:txBody>
                    <a:bodyPr/>
                    <a:lstStyle/>
                    <a:p>
                      <a:pPr algn="ctr" rtl="0" fontAlgn="ctr"/>
                      <a:r>
                        <a:rPr lang="es-EC" sz="1500" b="1" u="none" strike="noStrike" dirty="0" smtClean="0">
                          <a:solidFill>
                            <a:schemeClr val="tx1"/>
                          </a:solidFill>
                          <a:effectLst/>
                        </a:rPr>
                        <a:t>5%</a:t>
                      </a:r>
                      <a:endParaRPr lang="es-EC" sz="1500" b="1" i="0" u="none" strike="noStrike" dirty="0">
                        <a:solidFill>
                          <a:schemeClr val="tx1"/>
                        </a:solidFill>
                        <a:effectLst/>
                        <a:latin typeface="Calibri" panose="020F0502020204030204" pitchFamily="34" charset="0"/>
                      </a:endParaRPr>
                    </a:p>
                  </a:txBody>
                  <a:tcPr marL="7111" marR="7111" marT="7111" marB="0" anchor="ctr">
                    <a:solidFill>
                      <a:schemeClr val="accent6">
                        <a:lumMod val="20000"/>
                        <a:lumOff val="80000"/>
                      </a:schemeClr>
                    </a:solidFill>
                  </a:tcPr>
                </a:tc>
              </a:tr>
              <a:tr h="655843">
                <a:tc gridSpan="2">
                  <a:txBody>
                    <a:bodyPr/>
                    <a:lstStyle/>
                    <a:p>
                      <a:pPr algn="ctr" rtl="0" fontAlgn="ctr"/>
                      <a:r>
                        <a:rPr lang="es-EC" sz="1800" b="1" dirty="0" smtClean="0">
                          <a:solidFill>
                            <a:schemeClr val="bg1"/>
                          </a:solidFill>
                        </a:rPr>
                        <a:t>VALORACIÓN PROGRESIVA PARA LA ASIGNACIÓN DE RECURSOS: 75% </a:t>
                      </a:r>
                      <a:r>
                        <a:rPr lang="es-EC" sz="1800" b="1" u="none" strike="noStrike" baseline="0" dirty="0" smtClean="0">
                          <a:solidFill>
                            <a:schemeClr val="bg1"/>
                          </a:solidFill>
                          <a:effectLst/>
                        </a:rPr>
                        <a:t> EN EL ÚLTIMO AÑO</a:t>
                      </a:r>
                      <a:r>
                        <a:rPr lang="es-EC" sz="1800" b="1" u="none" strike="noStrike" dirty="0" smtClean="0">
                          <a:solidFill>
                            <a:schemeClr val="tx2">
                              <a:lumMod val="50000"/>
                            </a:schemeClr>
                          </a:solidFill>
                          <a:effectLst/>
                        </a:rPr>
                        <a:t>:</a:t>
                      </a:r>
                      <a:endParaRPr lang="es-EC" sz="1800" b="1" i="0" u="none" strike="noStrike" dirty="0">
                        <a:solidFill>
                          <a:schemeClr val="tx2">
                            <a:lumMod val="50000"/>
                          </a:schemeClr>
                        </a:solidFill>
                        <a:effectLst/>
                        <a:latin typeface="Calibri" panose="020F0502020204030204" pitchFamily="34" charset="0"/>
                      </a:endParaRPr>
                    </a:p>
                  </a:txBody>
                  <a:tcPr marL="7111" marR="7111" marT="7111" marB="0" anchor="ctr">
                    <a:solidFill>
                      <a:schemeClr val="bg2"/>
                    </a:solidFill>
                  </a:tcPr>
                </a:tc>
                <a:tc hMerge="1">
                  <a:txBody>
                    <a:bodyPr/>
                    <a:lstStyle/>
                    <a:p>
                      <a:endParaRPr lang="es-EC"/>
                    </a:p>
                  </a:txBody>
                  <a:tcPr/>
                </a:tc>
                <a:tc>
                  <a:txBody>
                    <a:bodyPr/>
                    <a:lstStyle/>
                    <a:p>
                      <a:pPr algn="ctr" rtl="0" fontAlgn="ctr"/>
                      <a:r>
                        <a:rPr lang="es-EC" sz="1500" b="1" u="sng" strike="noStrike" dirty="0">
                          <a:solidFill>
                            <a:schemeClr val="tx1"/>
                          </a:solidFill>
                          <a:effectLst/>
                        </a:rPr>
                        <a:t>100%</a:t>
                      </a:r>
                      <a:endParaRPr lang="es-EC" sz="1500" b="1" i="0" u="sng" strike="noStrike" dirty="0">
                        <a:solidFill>
                          <a:schemeClr val="tx1"/>
                        </a:solidFill>
                        <a:effectLst/>
                        <a:latin typeface="Calibri" panose="020F0502020204030204" pitchFamily="34" charset="0"/>
                      </a:endParaRPr>
                    </a:p>
                  </a:txBody>
                  <a:tcPr marL="7111" marR="7111" marT="7111" marB="0" anchor="ctr">
                    <a:solidFill>
                      <a:schemeClr val="accent5">
                        <a:lumMod val="20000"/>
                        <a:lumOff val="80000"/>
                      </a:schemeClr>
                    </a:solidFill>
                  </a:tcPr>
                </a:tc>
                <a:tc>
                  <a:txBody>
                    <a:bodyPr/>
                    <a:lstStyle/>
                    <a:p>
                      <a:pPr algn="ctr" rtl="0" fontAlgn="ctr"/>
                      <a:r>
                        <a:rPr lang="es-EC" sz="1500" b="1" u="sng" strike="noStrike" dirty="0">
                          <a:solidFill>
                            <a:schemeClr val="tx1"/>
                          </a:solidFill>
                          <a:effectLst/>
                        </a:rPr>
                        <a:t>100%</a:t>
                      </a:r>
                      <a:endParaRPr lang="es-EC" sz="1500" b="1" i="0" u="sng" strike="noStrike" dirty="0">
                        <a:solidFill>
                          <a:schemeClr val="tx1"/>
                        </a:solidFill>
                        <a:effectLst/>
                        <a:latin typeface="Calibri" panose="020F0502020204030204" pitchFamily="34" charset="0"/>
                      </a:endParaRPr>
                    </a:p>
                  </a:txBody>
                  <a:tcPr marL="7111" marR="7111" marT="7111" marB="0" anchor="ctr">
                    <a:solidFill>
                      <a:schemeClr val="accent6">
                        <a:lumMod val="20000"/>
                        <a:lumOff val="80000"/>
                      </a:schemeClr>
                    </a:solidFill>
                  </a:tcPr>
                </a:tc>
              </a:tr>
            </a:tbl>
          </a:graphicData>
        </a:graphic>
      </p:graphicFrame>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redondeado 5"/>
          <p:cNvSpPr/>
          <p:nvPr/>
        </p:nvSpPr>
        <p:spPr>
          <a:xfrm>
            <a:off x="1596788" y="232012"/>
            <a:ext cx="6387152" cy="7563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a:solidFill>
                  <a:srgbClr val="002060"/>
                </a:solidFill>
              </a:rPr>
              <a:t>VALORACIÓN DE LOS ÍNDICES DE CALIDAD DE </a:t>
            </a:r>
            <a:r>
              <a:rPr lang="es-EC" sz="2000" b="1" dirty="0" smtClean="0">
                <a:solidFill>
                  <a:srgbClr val="002060"/>
                </a:solidFill>
              </a:rPr>
              <a:t>SERVICIO</a:t>
            </a:r>
          </a:p>
          <a:p>
            <a:pPr algn="ctr"/>
            <a:r>
              <a:rPr lang="es-EC" sz="2000" b="1" dirty="0" smtClean="0">
                <a:solidFill>
                  <a:srgbClr val="002060"/>
                </a:solidFill>
              </a:rPr>
              <a:t>PLAN 2015</a:t>
            </a:r>
            <a:endParaRPr lang="es-EC" sz="2000" b="1" dirty="0">
              <a:solidFill>
                <a:srgbClr val="002060"/>
              </a:solidFill>
            </a:endParaRPr>
          </a:p>
        </p:txBody>
      </p:sp>
    </p:spTree>
    <p:extLst>
      <p:ext uri="{BB962C8B-B14F-4D97-AF65-F5344CB8AC3E}">
        <p14:creationId xmlns:p14="http://schemas.microsoft.com/office/powerpoint/2010/main" val="310947693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Marcador de contenido"/>
          <p:cNvSpPr>
            <a:spLocks noGrp="1"/>
          </p:cNvSpPr>
          <p:nvPr>
            <p:ph idx="1"/>
          </p:nvPr>
        </p:nvSpPr>
        <p:spPr>
          <a:xfrm>
            <a:off x="582335" y="1514197"/>
            <a:ext cx="8197908" cy="1296144"/>
          </a:xfrm>
        </p:spPr>
        <p:txBody>
          <a:bodyPr>
            <a:noAutofit/>
          </a:bodyPr>
          <a:lstStyle/>
          <a:p>
            <a:pPr marL="0" indent="0" algn="just">
              <a:buNone/>
            </a:pPr>
            <a:r>
              <a:rPr lang="es-EC" sz="2000" dirty="0" smtClean="0">
                <a:solidFill>
                  <a:schemeClr val="tx1"/>
                </a:solidFill>
              </a:rPr>
              <a:t>Se verificó como uno de los indicadores </a:t>
            </a:r>
            <a:r>
              <a:rPr lang="es-EC" sz="2000" dirty="0">
                <a:solidFill>
                  <a:schemeClr val="tx1"/>
                </a:solidFill>
              </a:rPr>
              <a:t>que las Operadoras de Transporte Público y sus unidades operen bajo el sistema de caja común</a:t>
            </a:r>
            <a:r>
              <a:rPr lang="es-EC" sz="2000" dirty="0" smtClean="0">
                <a:solidFill>
                  <a:schemeClr val="tx1"/>
                </a:solidFill>
              </a:rPr>
              <a:t>, evaluación que se realizó cada semestre, </a:t>
            </a:r>
            <a:r>
              <a:rPr lang="es-EC" sz="2000" dirty="0">
                <a:solidFill>
                  <a:schemeClr val="tx1"/>
                </a:solidFill>
              </a:rPr>
              <a:t>basados en</a:t>
            </a:r>
            <a:r>
              <a:rPr lang="es-EC" sz="2000" dirty="0" smtClean="0">
                <a:solidFill>
                  <a:schemeClr val="tx1"/>
                </a:solidFill>
              </a:rPr>
              <a:t>:</a:t>
            </a:r>
            <a:endParaRPr lang="es-EC" sz="2400" dirty="0">
              <a:solidFill>
                <a:schemeClr val="tx1"/>
              </a:solidFill>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 t="97583" r="-78" b="-373"/>
          <a:stretch/>
        </p:blipFill>
        <p:spPr bwMode="auto">
          <a:xfrm>
            <a:off x="-24826" y="6600382"/>
            <a:ext cx="9210202" cy="3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a 4"/>
          <p:cNvGraphicFramePr/>
          <p:nvPr>
            <p:extLst>
              <p:ext uri="{D42A27DB-BD31-4B8C-83A1-F6EECF244321}">
                <p14:modId xmlns:p14="http://schemas.microsoft.com/office/powerpoint/2010/main" val="511421065"/>
              </p:ext>
            </p:extLst>
          </p:nvPr>
        </p:nvGraphicFramePr>
        <p:xfrm>
          <a:off x="1494037" y="2661313"/>
          <a:ext cx="6374504" cy="3398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redondeado 8"/>
          <p:cNvSpPr/>
          <p:nvPr/>
        </p:nvSpPr>
        <p:spPr>
          <a:xfrm>
            <a:off x="2637055" y="313008"/>
            <a:ext cx="4088468" cy="80610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a:solidFill>
                  <a:srgbClr val="002060"/>
                </a:solidFill>
              </a:rPr>
              <a:t>FORTALECIMIENTO DEL</a:t>
            </a:r>
            <a:br>
              <a:rPr lang="es-EC" sz="2000" b="1" dirty="0">
                <a:solidFill>
                  <a:srgbClr val="002060"/>
                </a:solidFill>
              </a:rPr>
            </a:br>
            <a:r>
              <a:rPr lang="es-EC" sz="2000" b="1" dirty="0">
                <a:solidFill>
                  <a:srgbClr val="002060"/>
                </a:solidFill>
              </a:rPr>
              <a:t>SISTEMA DE CAJA COMÚN</a:t>
            </a:r>
          </a:p>
        </p:txBody>
      </p:sp>
    </p:spTree>
    <p:extLst>
      <p:ext uri="{BB962C8B-B14F-4D97-AF65-F5344CB8AC3E}">
        <p14:creationId xmlns:p14="http://schemas.microsoft.com/office/powerpoint/2010/main" val="389311039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1856</TotalTime>
  <Words>3447</Words>
  <Application>Microsoft Office PowerPoint</Application>
  <PresentationFormat>Presentación en pantalla (4:3)</PresentationFormat>
  <Paragraphs>694</Paragraphs>
  <Slides>43</Slides>
  <Notes>21</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CAMBIO DE VEHÍCULOS POR UNIDADES NUEVAS POR AÑO EN EL DMQ</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 Giovanny Vaca Eras</dc:creator>
  <cp:lastModifiedBy>Marisela Caleño Quinte</cp:lastModifiedBy>
  <cp:revision>110</cp:revision>
  <cp:lastPrinted>2018-01-10T15:32:40Z</cp:lastPrinted>
  <dcterms:modified xsi:type="dcterms:W3CDTF">2018-01-24T21:34:33Z</dcterms:modified>
</cp:coreProperties>
</file>