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1" r:id="rId2"/>
    <p:sldId id="256" r:id="rId3"/>
    <p:sldId id="263" r:id="rId4"/>
    <p:sldId id="264" r:id="rId5"/>
    <p:sldId id="266" r:id="rId6"/>
    <p:sldId id="267" r:id="rId7"/>
    <p:sldId id="268" r:id="rId8"/>
    <p:sldId id="293" r:id="rId9"/>
    <p:sldId id="284" r:id="rId10"/>
    <p:sldId id="292" r:id="rId11"/>
    <p:sldId id="286" r:id="rId12"/>
    <p:sldId id="290" r:id="rId13"/>
    <p:sldId id="285" r:id="rId14"/>
    <p:sldId id="287" r:id="rId15"/>
    <p:sldId id="288" r:id="rId16"/>
    <p:sldId id="261" r:id="rId17"/>
  </p:sldIdLst>
  <p:sldSz cx="9144000" cy="6858000" type="screen4x3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3"/>
  </p:normalViewPr>
  <p:slideViewPr>
    <p:cSldViewPr snapToGrid="0" snapToObjects="1"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lin Chimarro" userId="91a80dfa-ad15-433f-ade2-54d9c6067dda" providerId="ADAL" clId="{BB152979-EDDE-4366-98B6-505F6BA821FF}"/>
    <pc:docChg chg="undo custSel addSld modSld sldOrd">
      <pc:chgData name="Franklin Chimarro" userId="91a80dfa-ad15-433f-ade2-54d9c6067dda" providerId="ADAL" clId="{BB152979-EDDE-4366-98B6-505F6BA821FF}" dt="2018-01-10T02:25:13.803" v="1378" actId="20577"/>
      <pc:docMkLst>
        <pc:docMk/>
      </pc:docMkLst>
      <pc:sldChg chg="modSp">
        <pc:chgData name="Franklin Chimarro" userId="91a80dfa-ad15-433f-ade2-54d9c6067dda" providerId="ADAL" clId="{BB152979-EDDE-4366-98B6-505F6BA821FF}" dt="2018-01-10T01:25:26.768" v="85" actId="114"/>
        <pc:sldMkLst>
          <pc:docMk/>
          <pc:sldMk cId="0" sldId="256"/>
        </pc:sldMkLst>
        <pc:spChg chg="mod">
          <ac:chgData name="Franklin Chimarro" userId="91a80dfa-ad15-433f-ade2-54d9c6067dda" providerId="ADAL" clId="{BB152979-EDDE-4366-98B6-505F6BA821FF}" dt="2018-01-10T01:25:26.768" v="85" actId="114"/>
          <ac:spMkLst>
            <pc:docMk/>
            <pc:sldMk cId="0" sldId="256"/>
            <ac:spMk id="114" creationId="{00000000-0000-0000-0000-000000000000}"/>
          </ac:spMkLst>
        </pc:spChg>
      </pc:sldChg>
      <pc:sldChg chg="addSp modSp ord">
        <pc:chgData name="Franklin Chimarro" userId="91a80dfa-ad15-433f-ade2-54d9c6067dda" providerId="ADAL" clId="{BB152979-EDDE-4366-98B6-505F6BA821FF}" dt="2018-01-10T02:04:29.446" v="530"/>
        <pc:sldMkLst>
          <pc:docMk/>
          <pc:sldMk cId="1607787205" sldId="263"/>
        </pc:sldMkLst>
        <pc:spChg chg="add mod">
          <ac:chgData name="Franklin Chimarro" userId="91a80dfa-ad15-433f-ade2-54d9c6067dda" providerId="ADAL" clId="{BB152979-EDDE-4366-98B6-505F6BA821FF}" dt="2018-01-10T02:04:29.446" v="530"/>
          <ac:spMkLst>
            <pc:docMk/>
            <pc:sldMk cId="1607787205" sldId="263"/>
            <ac:spMk id="4" creationId="{4548BF21-0D41-4FF6-ACCF-793531DFB596}"/>
          </ac:spMkLst>
        </pc:spChg>
        <pc:spChg chg="mod">
          <ac:chgData name="Franklin Chimarro" userId="91a80dfa-ad15-433f-ade2-54d9c6067dda" providerId="ADAL" clId="{BB152979-EDDE-4366-98B6-505F6BA821FF}" dt="2018-01-10T01:26:08.758" v="119" actId="20577"/>
          <ac:spMkLst>
            <pc:docMk/>
            <pc:sldMk cId="1607787205" sldId="263"/>
            <ac:spMk id="114" creationId="{00000000-0000-0000-0000-000000000000}"/>
          </ac:spMkLst>
        </pc:spChg>
      </pc:sldChg>
      <pc:sldChg chg="addSp delSp modSp">
        <pc:chgData name="Franklin Chimarro" userId="91a80dfa-ad15-433f-ade2-54d9c6067dda" providerId="ADAL" clId="{BB152979-EDDE-4366-98B6-505F6BA821FF}" dt="2018-01-10T02:25:13.803" v="1378" actId="20577"/>
        <pc:sldMkLst>
          <pc:docMk/>
          <pc:sldMk cId="731480061" sldId="264"/>
        </pc:sldMkLst>
        <pc:spChg chg="mod">
          <ac:chgData name="Franklin Chimarro" userId="91a80dfa-ad15-433f-ade2-54d9c6067dda" providerId="ADAL" clId="{BB152979-EDDE-4366-98B6-505F6BA821FF}" dt="2018-01-10T01:32:33.153" v="184" actId="1076"/>
          <ac:spMkLst>
            <pc:docMk/>
            <pc:sldMk cId="731480061" sldId="264"/>
            <ac:spMk id="2" creationId="{00000000-0000-0000-0000-000000000000}"/>
          </ac:spMkLst>
        </pc:spChg>
        <pc:spChg chg="del">
          <ac:chgData name="Franklin Chimarro" userId="91a80dfa-ad15-433f-ade2-54d9c6067dda" providerId="ADAL" clId="{BB152979-EDDE-4366-98B6-505F6BA821FF}" dt="2018-01-10T02:04:55.766" v="554" actId="478"/>
          <ac:spMkLst>
            <pc:docMk/>
            <pc:sldMk cId="731480061" sldId="264"/>
            <ac:spMk id="3" creationId="{00000000-0000-0000-0000-000000000000}"/>
          </ac:spMkLst>
        </pc:spChg>
        <pc:spChg chg="del">
          <ac:chgData name="Franklin Chimarro" userId="91a80dfa-ad15-433f-ade2-54d9c6067dda" providerId="ADAL" clId="{BB152979-EDDE-4366-98B6-505F6BA821FF}" dt="2018-01-10T01:31:58.348" v="166" actId="478"/>
          <ac:spMkLst>
            <pc:docMk/>
            <pc:sldMk cId="731480061" sldId="264"/>
            <ac:spMk id="7" creationId="{00000000-0000-0000-0000-000000000000}"/>
          </ac:spMkLst>
        </pc:spChg>
        <pc:spChg chg="add mod">
          <ac:chgData name="Franklin Chimarro" userId="91a80dfa-ad15-433f-ade2-54d9c6067dda" providerId="ADAL" clId="{BB152979-EDDE-4366-98B6-505F6BA821FF}" dt="2018-01-10T01:32:39.966" v="186" actId="1076"/>
          <ac:spMkLst>
            <pc:docMk/>
            <pc:sldMk cId="731480061" sldId="264"/>
            <ac:spMk id="8" creationId="{7360042B-1086-4643-9B0E-D7ED4CA13799}"/>
          </ac:spMkLst>
        </pc:spChg>
        <pc:spChg chg="add mod">
          <ac:chgData name="Franklin Chimarro" userId="91a80dfa-ad15-433f-ade2-54d9c6067dda" providerId="ADAL" clId="{BB152979-EDDE-4366-98B6-505F6BA821FF}" dt="2018-01-10T02:04:51.174" v="553" actId="20577"/>
          <ac:spMkLst>
            <pc:docMk/>
            <pc:sldMk cId="731480061" sldId="264"/>
            <ac:spMk id="9" creationId="{472BA462-AD62-4649-B0E9-ECB33B052A15}"/>
          </ac:spMkLst>
        </pc:spChg>
        <pc:spChg chg="mod">
          <ac:chgData name="Franklin Chimarro" userId="91a80dfa-ad15-433f-ade2-54d9c6067dda" providerId="ADAL" clId="{BB152979-EDDE-4366-98B6-505F6BA821FF}" dt="2018-01-10T02:25:13.803" v="1378" actId="20577"/>
          <ac:spMkLst>
            <pc:docMk/>
            <pc:sldMk cId="731480061" sldId="264"/>
            <ac:spMk id="114" creationId="{00000000-0000-0000-0000-000000000000}"/>
          </ac:spMkLst>
        </pc:spChg>
      </pc:sldChg>
      <pc:sldChg chg="addSp delSp modSp">
        <pc:chgData name="Franklin Chimarro" userId="91a80dfa-ad15-433f-ade2-54d9c6067dda" providerId="ADAL" clId="{BB152979-EDDE-4366-98B6-505F6BA821FF}" dt="2018-01-10T02:05:39.889" v="613" actId="20577"/>
        <pc:sldMkLst>
          <pc:docMk/>
          <pc:sldMk cId="187990905" sldId="266"/>
        </pc:sldMkLst>
        <pc:spChg chg="add mod">
          <ac:chgData name="Franklin Chimarro" userId="91a80dfa-ad15-433f-ade2-54d9c6067dda" providerId="ADAL" clId="{BB152979-EDDE-4366-98B6-505F6BA821FF}" dt="2018-01-10T02:05:39.889" v="613" actId="20577"/>
          <ac:spMkLst>
            <pc:docMk/>
            <pc:sldMk cId="187990905" sldId="266"/>
            <ac:spMk id="5" creationId="{E1B82FC1-5E8F-478E-A6AF-A0D6DAAB94ED}"/>
          </ac:spMkLst>
        </pc:spChg>
        <pc:spChg chg="del">
          <ac:chgData name="Franklin Chimarro" userId="91a80dfa-ad15-433f-ade2-54d9c6067dda" providerId="ADAL" clId="{BB152979-EDDE-4366-98B6-505F6BA821FF}" dt="2018-01-10T02:05:37.464" v="611" actId="478"/>
          <ac:spMkLst>
            <pc:docMk/>
            <pc:sldMk cId="187990905" sldId="266"/>
            <ac:spMk id="114" creationId="{00000000-0000-0000-0000-000000000000}"/>
          </ac:spMkLst>
        </pc:spChg>
      </pc:sldChg>
      <pc:sldChg chg="addSp delSp">
        <pc:chgData name="Franklin Chimarro" userId="91a80dfa-ad15-433f-ade2-54d9c6067dda" providerId="ADAL" clId="{BB152979-EDDE-4366-98B6-505F6BA821FF}" dt="2018-01-10T02:06:36.619" v="615" actId="478"/>
        <pc:sldMkLst>
          <pc:docMk/>
          <pc:sldMk cId="3579818999" sldId="267"/>
        </pc:sldMkLst>
        <pc:spChg chg="add">
          <ac:chgData name="Franklin Chimarro" userId="91a80dfa-ad15-433f-ade2-54d9c6067dda" providerId="ADAL" clId="{BB152979-EDDE-4366-98B6-505F6BA821FF}" dt="2018-01-10T02:06:26.055" v="614"/>
          <ac:spMkLst>
            <pc:docMk/>
            <pc:sldMk cId="3579818999" sldId="267"/>
            <ac:spMk id="6" creationId="{B0196FB4-1512-4434-89A5-CE6A67FB3F72}"/>
          </ac:spMkLst>
        </pc:spChg>
        <pc:spChg chg="del">
          <ac:chgData name="Franklin Chimarro" userId="91a80dfa-ad15-433f-ade2-54d9c6067dda" providerId="ADAL" clId="{BB152979-EDDE-4366-98B6-505F6BA821FF}" dt="2018-01-10T02:06:36.619" v="615" actId="478"/>
          <ac:spMkLst>
            <pc:docMk/>
            <pc:sldMk cId="3579818999" sldId="267"/>
            <ac:spMk id="114" creationId="{00000000-0000-0000-0000-000000000000}"/>
          </ac:spMkLst>
        </pc:spChg>
      </pc:sldChg>
      <pc:sldChg chg="addSp delSp modSp">
        <pc:chgData name="Franklin Chimarro" userId="91a80dfa-ad15-433f-ade2-54d9c6067dda" providerId="ADAL" clId="{BB152979-EDDE-4366-98B6-505F6BA821FF}" dt="2018-01-10T02:06:51.762" v="635" actId="1036"/>
        <pc:sldMkLst>
          <pc:docMk/>
          <pc:sldMk cId="1142033482" sldId="268"/>
        </pc:sldMkLst>
        <pc:spChg chg="add">
          <ac:chgData name="Franklin Chimarro" userId="91a80dfa-ad15-433f-ade2-54d9c6067dda" providerId="ADAL" clId="{BB152979-EDDE-4366-98B6-505F6BA821FF}" dt="2018-01-10T02:06:41.688" v="616"/>
          <ac:spMkLst>
            <pc:docMk/>
            <pc:sldMk cId="1142033482" sldId="268"/>
            <ac:spMk id="5" creationId="{4DE6F872-3CBC-434D-8D89-3BDC55B993D2}"/>
          </ac:spMkLst>
        </pc:spChg>
        <pc:spChg chg="del">
          <ac:chgData name="Franklin Chimarro" userId="91a80dfa-ad15-433f-ade2-54d9c6067dda" providerId="ADAL" clId="{BB152979-EDDE-4366-98B6-505F6BA821FF}" dt="2018-01-10T02:06:46.310" v="617" actId="478"/>
          <ac:spMkLst>
            <pc:docMk/>
            <pc:sldMk cId="1142033482" sldId="268"/>
            <ac:spMk id="114" creationId="{00000000-0000-0000-0000-000000000000}"/>
          </ac:spMkLst>
        </pc:spChg>
        <pc:picChg chg="mod">
          <ac:chgData name="Franklin Chimarro" userId="91a80dfa-ad15-433f-ade2-54d9c6067dda" providerId="ADAL" clId="{BB152979-EDDE-4366-98B6-505F6BA821FF}" dt="2018-01-10T02:06:51.762" v="635" actId="1036"/>
          <ac:picMkLst>
            <pc:docMk/>
            <pc:sldMk cId="1142033482" sldId="268"/>
            <ac:picMk id="6" creationId="{00000000-0000-0000-0000-000000000000}"/>
          </ac:picMkLst>
        </pc:picChg>
      </pc:sldChg>
      <pc:sldChg chg="addSp modSp">
        <pc:chgData name="Franklin Chimarro" userId="91a80dfa-ad15-433f-ade2-54d9c6067dda" providerId="ADAL" clId="{BB152979-EDDE-4366-98B6-505F6BA821FF}" dt="2018-01-10T02:12:52.507" v="895" actId="20577"/>
        <pc:sldMkLst>
          <pc:docMk/>
          <pc:sldMk cId="216555994" sldId="284"/>
        </pc:sldMkLst>
        <pc:spChg chg="add mod">
          <ac:chgData name="Franklin Chimarro" userId="91a80dfa-ad15-433f-ade2-54d9c6067dda" providerId="ADAL" clId="{BB152979-EDDE-4366-98B6-505F6BA821FF}" dt="2018-01-10T02:12:52.507" v="895" actId="20577"/>
          <ac:spMkLst>
            <pc:docMk/>
            <pc:sldMk cId="216555994" sldId="284"/>
            <ac:spMk id="4" creationId="{FEA8124E-1340-4594-906B-69F93FF61D19}"/>
          </ac:spMkLst>
        </pc:spChg>
        <pc:spChg chg="mod">
          <ac:chgData name="Franklin Chimarro" userId="91a80dfa-ad15-433f-ade2-54d9c6067dda" providerId="ADAL" clId="{BB152979-EDDE-4366-98B6-505F6BA821FF}" dt="2018-01-10T02:08:58.621" v="737" actId="1035"/>
          <ac:spMkLst>
            <pc:docMk/>
            <pc:sldMk cId="216555994" sldId="284"/>
            <ac:spMk id="114" creationId="{00000000-0000-0000-0000-000000000000}"/>
          </ac:spMkLst>
        </pc:spChg>
      </pc:sldChg>
      <pc:sldChg chg="addSp delSp modSp">
        <pc:chgData name="Franklin Chimarro" userId="91a80dfa-ad15-433f-ade2-54d9c6067dda" providerId="ADAL" clId="{BB152979-EDDE-4366-98B6-505F6BA821FF}" dt="2018-01-10T02:22:47.355" v="1306" actId="1036"/>
        <pc:sldMkLst>
          <pc:docMk/>
          <pc:sldMk cId="460725512" sldId="285"/>
        </pc:sldMkLst>
        <pc:spChg chg="add mod">
          <ac:chgData name="Franklin Chimarro" userId="91a80dfa-ad15-433f-ade2-54d9c6067dda" providerId="ADAL" clId="{BB152979-EDDE-4366-98B6-505F6BA821FF}" dt="2018-01-10T02:22:07.621" v="1260" actId="20577"/>
          <ac:spMkLst>
            <pc:docMk/>
            <pc:sldMk cId="460725512" sldId="285"/>
            <ac:spMk id="6" creationId="{39549D86-84F0-442C-B210-1E8866E080D4}"/>
          </ac:spMkLst>
        </pc:spChg>
        <pc:spChg chg="del">
          <ac:chgData name="Franklin Chimarro" userId="91a80dfa-ad15-433f-ade2-54d9c6067dda" providerId="ADAL" clId="{BB152979-EDDE-4366-98B6-505F6BA821FF}" dt="2018-01-10T02:22:02.463" v="1251" actId="478"/>
          <ac:spMkLst>
            <pc:docMk/>
            <pc:sldMk cId="460725512" sldId="285"/>
            <ac:spMk id="114" creationId="{00000000-0000-0000-0000-000000000000}"/>
          </ac:spMkLst>
        </pc:spChg>
        <pc:spChg chg="mod">
          <ac:chgData name="Franklin Chimarro" userId="91a80dfa-ad15-433f-ade2-54d9c6067dda" providerId="ADAL" clId="{BB152979-EDDE-4366-98B6-505F6BA821FF}" dt="2018-01-10T02:22:41.427" v="1287" actId="1036"/>
          <ac:spMkLst>
            <pc:docMk/>
            <pc:sldMk cId="460725512" sldId="285"/>
            <ac:spMk id="115" creationId="{00000000-0000-0000-0000-000000000000}"/>
          </ac:spMkLst>
        </pc:spChg>
        <pc:picChg chg="mod">
          <ac:chgData name="Franklin Chimarro" userId="91a80dfa-ad15-433f-ade2-54d9c6067dda" providerId="ADAL" clId="{BB152979-EDDE-4366-98B6-505F6BA821FF}" dt="2018-01-10T02:22:47.355" v="1306" actId="1036"/>
          <ac:picMkLst>
            <pc:docMk/>
            <pc:sldMk cId="460725512" sldId="285"/>
            <ac:picMk id="5" creationId="{00000000-0000-0000-0000-000000000000}"/>
          </ac:picMkLst>
        </pc:picChg>
      </pc:sldChg>
      <pc:sldChg chg="addSp modSp">
        <pc:chgData name="Franklin Chimarro" userId="91a80dfa-ad15-433f-ade2-54d9c6067dda" providerId="ADAL" clId="{BB152979-EDDE-4366-98B6-505F6BA821FF}" dt="2018-01-10T02:15:53.667" v="987" actId="12"/>
        <pc:sldMkLst>
          <pc:docMk/>
          <pc:sldMk cId="1001119435" sldId="286"/>
        </pc:sldMkLst>
        <pc:spChg chg="add mod">
          <ac:chgData name="Franklin Chimarro" userId="91a80dfa-ad15-433f-ade2-54d9c6067dda" providerId="ADAL" clId="{BB152979-EDDE-4366-98B6-505F6BA821FF}" dt="2018-01-10T02:13:32.201" v="929" actId="20577"/>
          <ac:spMkLst>
            <pc:docMk/>
            <pc:sldMk cId="1001119435" sldId="286"/>
            <ac:spMk id="4" creationId="{99F03904-C513-4515-8428-C5C64A918B0E}"/>
          </ac:spMkLst>
        </pc:spChg>
        <pc:spChg chg="mod">
          <ac:chgData name="Franklin Chimarro" userId="91a80dfa-ad15-433f-ade2-54d9c6067dda" providerId="ADAL" clId="{BB152979-EDDE-4366-98B6-505F6BA821FF}" dt="2018-01-10T02:15:53.667" v="987" actId="12"/>
          <ac:spMkLst>
            <pc:docMk/>
            <pc:sldMk cId="1001119435" sldId="286"/>
            <ac:spMk id="114" creationId="{00000000-0000-0000-0000-000000000000}"/>
          </ac:spMkLst>
        </pc:spChg>
      </pc:sldChg>
      <pc:sldChg chg="addSp delSp">
        <pc:chgData name="Franklin Chimarro" userId="91a80dfa-ad15-433f-ade2-54d9c6067dda" providerId="ADAL" clId="{BB152979-EDDE-4366-98B6-505F6BA821FF}" dt="2018-01-10T02:23:09.747" v="1308" actId="478"/>
        <pc:sldMkLst>
          <pc:docMk/>
          <pc:sldMk cId="846181189" sldId="287"/>
        </pc:sldMkLst>
        <pc:spChg chg="add">
          <ac:chgData name="Franklin Chimarro" userId="91a80dfa-ad15-433f-ade2-54d9c6067dda" providerId="ADAL" clId="{BB152979-EDDE-4366-98B6-505F6BA821FF}" dt="2018-01-10T02:23:05.387" v="1307"/>
          <ac:spMkLst>
            <pc:docMk/>
            <pc:sldMk cId="846181189" sldId="287"/>
            <ac:spMk id="5" creationId="{B931EE6A-52F4-4375-98F9-F3C351FBC62C}"/>
          </ac:spMkLst>
        </pc:spChg>
        <pc:spChg chg="del">
          <ac:chgData name="Franklin Chimarro" userId="91a80dfa-ad15-433f-ade2-54d9c6067dda" providerId="ADAL" clId="{BB152979-EDDE-4366-98B6-505F6BA821FF}" dt="2018-01-10T02:23:09.747" v="1308" actId="478"/>
          <ac:spMkLst>
            <pc:docMk/>
            <pc:sldMk cId="846181189" sldId="287"/>
            <ac:spMk id="114" creationId="{00000000-0000-0000-0000-000000000000}"/>
          </ac:spMkLst>
        </pc:spChg>
      </pc:sldChg>
      <pc:sldChg chg="addSp delSp modSp">
        <pc:chgData name="Franklin Chimarro" userId="91a80dfa-ad15-433f-ade2-54d9c6067dda" providerId="ADAL" clId="{BB152979-EDDE-4366-98B6-505F6BA821FF}" dt="2018-01-10T02:24:25.504" v="1353" actId="123"/>
        <pc:sldMkLst>
          <pc:docMk/>
          <pc:sldMk cId="3933341416" sldId="288"/>
        </pc:sldMkLst>
        <pc:spChg chg="add">
          <ac:chgData name="Franklin Chimarro" userId="91a80dfa-ad15-433f-ade2-54d9c6067dda" providerId="ADAL" clId="{BB152979-EDDE-4366-98B6-505F6BA821FF}" dt="2018-01-10T02:24:11.672" v="1332"/>
          <ac:spMkLst>
            <pc:docMk/>
            <pc:sldMk cId="3933341416" sldId="288"/>
            <ac:spMk id="6" creationId="{FF1C5BA4-02D0-4A3C-8D53-76A311C95DE0}"/>
          </ac:spMkLst>
        </pc:spChg>
        <pc:spChg chg="del mod">
          <ac:chgData name="Franklin Chimarro" userId="91a80dfa-ad15-433f-ade2-54d9c6067dda" providerId="ADAL" clId="{BB152979-EDDE-4366-98B6-505F6BA821FF}" dt="2018-01-10T02:24:10.768" v="1331" actId="478"/>
          <ac:spMkLst>
            <pc:docMk/>
            <pc:sldMk cId="3933341416" sldId="288"/>
            <ac:spMk id="114" creationId="{00000000-0000-0000-0000-000000000000}"/>
          </ac:spMkLst>
        </pc:spChg>
        <pc:spChg chg="mod">
          <ac:chgData name="Franklin Chimarro" userId="91a80dfa-ad15-433f-ade2-54d9c6067dda" providerId="ADAL" clId="{BB152979-EDDE-4366-98B6-505F6BA821FF}" dt="2018-01-10T02:24:25.504" v="1353" actId="123"/>
          <ac:spMkLst>
            <pc:docMk/>
            <pc:sldMk cId="3933341416" sldId="288"/>
            <ac:spMk id="115" creationId="{00000000-0000-0000-0000-000000000000}"/>
          </ac:spMkLst>
        </pc:spChg>
        <pc:picChg chg="add mod">
          <ac:chgData name="Franklin Chimarro" userId="91a80dfa-ad15-433f-ade2-54d9c6067dda" providerId="ADAL" clId="{BB152979-EDDE-4366-98B6-505F6BA821FF}" dt="2018-01-10T02:24:16.429" v="1350" actId="1036"/>
          <ac:picMkLst>
            <pc:docMk/>
            <pc:sldMk cId="3933341416" sldId="288"/>
            <ac:picMk id="5" creationId="{F84D5B7D-58B1-493C-B4AE-EF0F54D5590B}"/>
          </ac:picMkLst>
        </pc:picChg>
        <pc:picChg chg="del">
          <ac:chgData name="Franklin Chimarro" userId="91a80dfa-ad15-433f-ade2-54d9c6067dda" providerId="ADAL" clId="{BB152979-EDDE-4366-98B6-505F6BA821FF}" dt="2018-01-10T02:23:44.641" v="1309" actId="478"/>
          <ac:picMkLst>
            <pc:docMk/>
            <pc:sldMk cId="3933341416" sldId="288"/>
            <ac:picMk id="2050" creationId="{00000000-0000-0000-0000-000000000000}"/>
          </ac:picMkLst>
        </pc:picChg>
      </pc:sldChg>
      <pc:sldChg chg="addSp delSp modSp">
        <pc:chgData name="Franklin Chimarro" userId="91a80dfa-ad15-433f-ade2-54d9c6067dda" providerId="ADAL" clId="{BB152979-EDDE-4366-98B6-505F6BA821FF}" dt="2018-01-10T02:19:37.569" v="1225" actId="1037"/>
        <pc:sldMkLst>
          <pc:docMk/>
          <pc:sldMk cId="2185158539" sldId="290"/>
        </pc:sldMkLst>
        <pc:spChg chg="mod">
          <ac:chgData name="Franklin Chimarro" userId="91a80dfa-ad15-433f-ade2-54d9c6067dda" providerId="ADAL" clId="{BB152979-EDDE-4366-98B6-505F6BA821FF}" dt="2018-01-10T02:17:35.914" v="1070" actId="1037"/>
          <ac:spMkLst>
            <pc:docMk/>
            <pc:sldMk cId="2185158539" sldId="290"/>
            <ac:spMk id="2" creationId="{00000000-0000-0000-0000-000000000000}"/>
          </ac:spMkLst>
        </pc:spChg>
        <pc:spChg chg="mod">
          <ac:chgData name="Franklin Chimarro" userId="91a80dfa-ad15-433f-ade2-54d9c6067dda" providerId="ADAL" clId="{BB152979-EDDE-4366-98B6-505F6BA821FF}" dt="2018-01-10T02:17:44.453" v="1073" actId="1038"/>
          <ac:spMkLst>
            <pc:docMk/>
            <pc:sldMk cId="2185158539" sldId="290"/>
            <ac:spMk id="11" creationId="{00000000-0000-0000-0000-000000000000}"/>
          </ac:spMkLst>
        </pc:spChg>
        <pc:spChg chg="mod">
          <ac:chgData name="Franklin Chimarro" userId="91a80dfa-ad15-433f-ade2-54d9c6067dda" providerId="ADAL" clId="{BB152979-EDDE-4366-98B6-505F6BA821FF}" dt="2018-01-10T02:17:59.783" v="1091" actId="1038"/>
          <ac:spMkLst>
            <pc:docMk/>
            <pc:sldMk cId="2185158539" sldId="290"/>
            <ac:spMk id="13" creationId="{00000000-0000-0000-0000-000000000000}"/>
          </ac:spMkLst>
        </pc:spChg>
        <pc:spChg chg="mod">
          <ac:chgData name="Franklin Chimarro" userId="91a80dfa-ad15-433f-ade2-54d9c6067dda" providerId="ADAL" clId="{BB152979-EDDE-4366-98B6-505F6BA821FF}" dt="2018-01-10T02:17:52.720" v="1075" actId="14100"/>
          <ac:spMkLst>
            <pc:docMk/>
            <pc:sldMk cId="2185158539" sldId="290"/>
            <ac:spMk id="17" creationId="{00000000-0000-0000-0000-000000000000}"/>
          </ac:spMkLst>
        </pc:spChg>
        <pc:picChg chg="mod">
          <ac:chgData name="Franklin Chimarro" userId="91a80dfa-ad15-433f-ade2-54d9c6067dda" providerId="ADAL" clId="{BB152979-EDDE-4366-98B6-505F6BA821FF}" dt="2018-01-10T02:19:15.049" v="1190" actId="1037"/>
          <ac:picMkLst>
            <pc:docMk/>
            <pc:sldMk cId="2185158539" sldId="290"/>
            <ac:picMk id="5" creationId="{00000000-0000-0000-0000-000000000000}"/>
          </ac:picMkLst>
        </pc:picChg>
        <pc:picChg chg="mod">
          <ac:chgData name="Franklin Chimarro" userId="91a80dfa-ad15-433f-ade2-54d9c6067dda" providerId="ADAL" clId="{BB152979-EDDE-4366-98B6-505F6BA821FF}" dt="2018-01-10T02:18:07.242" v="1109" actId="1038"/>
          <ac:picMkLst>
            <pc:docMk/>
            <pc:sldMk cId="2185158539" sldId="290"/>
            <ac:picMk id="6" creationId="{00000000-0000-0000-0000-000000000000}"/>
          </ac:picMkLst>
        </pc:picChg>
        <pc:picChg chg="mod">
          <ac:chgData name="Franklin Chimarro" userId="91a80dfa-ad15-433f-ade2-54d9c6067dda" providerId="ADAL" clId="{BB152979-EDDE-4366-98B6-505F6BA821FF}" dt="2018-01-10T02:18:07.242" v="1109" actId="1038"/>
          <ac:picMkLst>
            <pc:docMk/>
            <pc:sldMk cId="2185158539" sldId="290"/>
            <ac:picMk id="7" creationId="{00000000-0000-0000-0000-000000000000}"/>
          </ac:picMkLst>
        </pc:picChg>
        <pc:picChg chg="mod">
          <ac:chgData name="Franklin Chimarro" userId="91a80dfa-ad15-433f-ade2-54d9c6067dda" providerId="ADAL" clId="{BB152979-EDDE-4366-98B6-505F6BA821FF}" dt="2018-01-10T02:18:07.242" v="1109" actId="1038"/>
          <ac:picMkLst>
            <pc:docMk/>
            <pc:sldMk cId="2185158539" sldId="290"/>
            <ac:picMk id="8" creationId="{00000000-0000-0000-0000-000000000000}"/>
          </ac:picMkLst>
        </pc:picChg>
        <pc:picChg chg="mod modCrop">
          <ac:chgData name="Franklin Chimarro" userId="91a80dfa-ad15-433f-ade2-54d9c6067dda" providerId="ADAL" clId="{BB152979-EDDE-4366-98B6-505F6BA821FF}" dt="2018-01-10T02:19:37.569" v="1225" actId="1037"/>
          <ac:picMkLst>
            <pc:docMk/>
            <pc:sldMk cId="2185158539" sldId="290"/>
            <ac:picMk id="3074" creationId="{00000000-0000-0000-0000-000000000000}"/>
          </ac:picMkLst>
        </pc:picChg>
        <pc:cxnChg chg="add del mod">
          <ac:chgData name="Franklin Chimarro" userId="91a80dfa-ad15-433f-ade2-54d9c6067dda" providerId="ADAL" clId="{BB152979-EDDE-4366-98B6-505F6BA821FF}" dt="2018-01-10T02:18:59.645" v="1115" actId="478"/>
          <ac:cxnSpMkLst>
            <pc:docMk/>
            <pc:sldMk cId="2185158539" sldId="290"/>
            <ac:cxnSpMk id="18" creationId="{32273E5A-A63F-4850-A4EC-D0BF3C1881F6}"/>
          </ac:cxnSpMkLst>
        </pc:cxnChg>
        <pc:cxnChg chg="add mod">
          <ac:chgData name="Franklin Chimarro" userId="91a80dfa-ad15-433f-ade2-54d9c6067dda" providerId="ADAL" clId="{BB152979-EDDE-4366-98B6-505F6BA821FF}" dt="2018-01-10T02:17:10.235" v="1029" actId="1036"/>
          <ac:cxnSpMkLst>
            <pc:docMk/>
            <pc:sldMk cId="2185158539" sldId="290"/>
            <ac:cxnSpMk id="19" creationId="{EF092EAE-55D0-4225-B959-048E6A9050DB}"/>
          </ac:cxnSpMkLst>
        </pc:cxnChg>
        <pc:cxnChg chg="add mod">
          <ac:chgData name="Franklin Chimarro" userId="91a80dfa-ad15-433f-ade2-54d9c6067dda" providerId="ADAL" clId="{BB152979-EDDE-4366-98B6-505F6BA821FF}" dt="2018-01-10T02:18:28.988" v="1112" actId="14100"/>
          <ac:cxnSpMkLst>
            <pc:docMk/>
            <pc:sldMk cId="2185158539" sldId="290"/>
            <ac:cxnSpMk id="20" creationId="{34904E22-EFBE-4D81-803F-A85D1B824313}"/>
          </ac:cxnSpMkLst>
        </pc:cxnChg>
        <pc:cxnChg chg="add mod">
          <ac:chgData name="Franklin Chimarro" userId="91a80dfa-ad15-433f-ade2-54d9c6067dda" providerId="ADAL" clId="{BB152979-EDDE-4366-98B6-505F6BA821FF}" dt="2018-01-10T02:19:08.373" v="1173" actId="1035"/>
          <ac:cxnSpMkLst>
            <pc:docMk/>
            <pc:sldMk cId="2185158539" sldId="290"/>
            <ac:cxnSpMk id="26" creationId="{EEEDDECC-356F-48AE-8419-8D68BDF1D555}"/>
          </ac:cxnSpMkLst>
        </pc:cxnChg>
      </pc:sldChg>
      <pc:sldChg chg="addSp modSp add">
        <pc:chgData name="Franklin Chimarro" userId="91a80dfa-ad15-433f-ade2-54d9c6067dda" providerId="ADAL" clId="{BB152979-EDDE-4366-98B6-505F6BA821FF}" dt="2018-01-10T02:12:27.945" v="855" actId="1036"/>
        <pc:sldMkLst>
          <pc:docMk/>
          <pc:sldMk cId="2353015144" sldId="292"/>
        </pc:sldMkLst>
        <pc:spChg chg="add mod">
          <ac:chgData name="Franklin Chimarro" userId="91a80dfa-ad15-433f-ade2-54d9c6067dda" providerId="ADAL" clId="{BB152979-EDDE-4366-98B6-505F6BA821FF}" dt="2018-01-10T02:12:21.432" v="847" actId="1036"/>
          <ac:spMkLst>
            <pc:docMk/>
            <pc:sldMk cId="2353015144" sldId="292"/>
            <ac:spMk id="4" creationId="{758662D0-609C-43E5-9D38-916439B6FEEA}"/>
          </ac:spMkLst>
        </pc:spChg>
        <pc:spChg chg="add mod">
          <ac:chgData name="Franklin Chimarro" userId="91a80dfa-ad15-433f-ade2-54d9c6067dda" providerId="ADAL" clId="{BB152979-EDDE-4366-98B6-505F6BA821FF}" dt="2018-01-10T02:12:21.432" v="847" actId="1036"/>
          <ac:spMkLst>
            <pc:docMk/>
            <pc:sldMk cId="2353015144" sldId="292"/>
            <ac:spMk id="5" creationId="{3D7D61B2-E4AA-4549-8989-84532EE0AE4C}"/>
          </ac:spMkLst>
        </pc:spChg>
        <pc:spChg chg="add mod">
          <ac:chgData name="Franklin Chimarro" userId="91a80dfa-ad15-433f-ade2-54d9c6067dda" providerId="ADAL" clId="{BB152979-EDDE-4366-98B6-505F6BA821FF}" dt="2018-01-10T02:12:07.785" v="832" actId="20577"/>
          <ac:spMkLst>
            <pc:docMk/>
            <pc:sldMk cId="2353015144" sldId="292"/>
            <ac:spMk id="6" creationId="{85A86E0F-E48F-429D-8AC5-BEECA4B187C0}"/>
          </ac:spMkLst>
        </pc:spChg>
        <pc:spChg chg="mod">
          <ac:chgData name="Franklin Chimarro" userId="91a80dfa-ad15-433f-ade2-54d9c6067dda" providerId="ADAL" clId="{BB152979-EDDE-4366-98B6-505F6BA821FF}" dt="2018-01-10T02:12:27.945" v="855" actId="1036"/>
          <ac:spMkLst>
            <pc:docMk/>
            <pc:sldMk cId="2353015144" sldId="292"/>
            <ac:spMk id="1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27227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49" y="1681163"/>
            <a:ext cx="3887393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n 7" descr="Imagen 7"/>
          <p:cNvPicPr>
            <a:picLocks noChangeAspect="1"/>
          </p:cNvPicPr>
          <p:nvPr/>
        </p:nvPicPr>
        <p:blipFill>
          <a:blip r:embed="rId2">
            <a:extLst/>
          </a:blip>
          <a:srcRect t="64823"/>
          <a:stretch>
            <a:fillRect/>
          </a:stretch>
        </p:blipFill>
        <p:spPr>
          <a:xfrm>
            <a:off x="0" y="6645499"/>
            <a:ext cx="9156880" cy="239885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Imagen 9" descr="Imagen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59205" y="0"/>
            <a:ext cx="2884797" cy="1037231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75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el título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del título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5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o del título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4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5136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069718" y="1927462"/>
            <a:ext cx="7221114" cy="2462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es-EC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CONOCIMIENTO DEL INFORME DE LA CONSULTORÍA SOBRE "EVALUACIÓN DE</a:t>
            </a:r>
          </a:p>
          <a:p>
            <a:r>
              <a:rPr lang="es-EC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ALTERNATIVAS PARA LA IMPLEMENTACIÓN DEL SISTEMA DE RECAUDO EN LA PRIMERA</a:t>
            </a:r>
          </a:p>
          <a:p>
            <a:r>
              <a:rPr lang="es-EC" b="1" i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LÍNEA DEL METRO DE QUITO" Y RESOLUCIÓN AL RESPECTO</a:t>
            </a:r>
            <a:endParaRPr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enero</a:t>
            </a:r>
            <a:r>
              <a:rPr dirty="0"/>
              <a:t> 201</a:t>
            </a:r>
            <a:r>
              <a:rPr lang="es-EC" dirty="0"/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057191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42240" y="1346995"/>
            <a:ext cx="8839200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just"/>
            <a:r>
              <a:rPr lang="es-E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SDM sería la entidad administradora del contrato de concesión con el socio tecnológico. Sin embargo, existen tareas (Por ej.: adecuación de estaciones) que el socio tecnológico debe llevar a cabo con el apoyo de EPMMQ, EPMTPQ y el futuro gestor del Cable.</a:t>
            </a:r>
          </a:p>
          <a:p>
            <a:pPr algn="just"/>
            <a:endParaRPr lang="es-E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 propuesto el Comité para la Coordinación del SITP-Q para articular a las empresas gestoras involucradas</a:t>
            </a:r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58662D0-609C-43E5-9D38-916439B6FEEA}"/>
              </a:ext>
            </a:extLst>
          </p:cNvPr>
          <p:cNvSpPr/>
          <p:nvPr/>
        </p:nvSpPr>
        <p:spPr>
          <a:xfrm>
            <a:off x="1493036" y="3827046"/>
            <a:ext cx="1650757" cy="2693491"/>
          </a:xfrm>
          <a:prstGeom prst="roundRect">
            <a:avLst/>
          </a:prstGeom>
          <a:solidFill>
            <a:srgbClr val="2A8134"/>
          </a:solidFill>
          <a:ln w="12700" cap="flat" cmpd="sng" algn="ctr">
            <a:solidFill>
              <a:srgbClr val="2A813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LT Std 45 Light"/>
                <a:ea typeface="+mn-ea"/>
                <a:cs typeface="+mn-cs"/>
              </a:rPr>
              <a:t>Comité de coordinación del SITP-Q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D7D61B2-E4AA-4549-8989-84532EE0AE4C}"/>
              </a:ext>
            </a:extLst>
          </p:cNvPr>
          <p:cNvSpPr/>
          <p:nvPr/>
        </p:nvSpPr>
        <p:spPr>
          <a:xfrm>
            <a:off x="2635068" y="3827047"/>
            <a:ext cx="4436291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just">
              <a:spcBef>
                <a:spcPts val="500"/>
              </a:spcBef>
              <a:buClr>
                <a:prstClr val="white">
                  <a:lumMod val="75000"/>
                </a:prstClr>
              </a:buClr>
              <a:buFont typeface="Wingdings" panose="05000000000000000000" pitchFamily="2" charset="2"/>
              <a:buChar char="§"/>
            </a:pPr>
            <a:r>
              <a:rPr lang="es-CO" sz="1600" dirty="0">
                <a:solidFill>
                  <a:prstClr val="black"/>
                </a:solidFill>
              </a:rPr>
              <a:t>Presidido por la Secretaría de Movilidad como contratante de la Concesión.</a:t>
            </a:r>
          </a:p>
          <a:p>
            <a:pPr marL="685800" lvl="1" indent="-228600" algn="just">
              <a:spcBef>
                <a:spcPts val="500"/>
              </a:spcBef>
              <a:buClr>
                <a:prstClr val="white">
                  <a:lumMod val="75000"/>
                </a:prstClr>
              </a:buClr>
              <a:buFont typeface="Wingdings" panose="05000000000000000000" pitchFamily="2" charset="2"/>
              <a:buChar char="§"/>
            </a:pPr>
            <a:endParaRPr lang="es-CO" sz="1600" dirty="0">
              <a:solidFill>
                <a:prstClr val="black"/>
              </a:solidFill>
            </a:endParaRPr>
          </a:p>
          <a:p>
            <a:pPr marL="685800" lvl="1" indent="-228600" algn="just">
              <a:spcBef>
                <a:spcPts val="500"/>
              </a:spcBef>
              <a:buClr>
                <a:prstClr val="white">
                  <a:lumMod val="75000"/>
                </a:prstClr>
              </a:buClr>
              <a:buFont typeface="Wingdings" panose="05000000000000000000" pitchFamily="2" charset="2"/>
              <a:buChar char="§"/>
            </a:pPr>
            <a:r>
              <a:rPr lang="es-CO" sz="1600" dirty="0">
                <a:solidFill>
                  <a:prstClr val="black"/>
                </a:solidFill>
              </a:rPr>
              <a:t>Miembros permanentes: EPMMQ, EPMTPQ, y Gestor del Cable y de Convencionales</a:t>
            </a:r>
          </a:p>
          <a:p>
            <a:pPr marL="685800" lvl="1" indent="-228600" algn="just">
              <a:spcBef>
                <a:spcPts val="500"/>
              </a:spcBef>
              <a:buClr>
                <a:prstClr val="white">
                  <a:lumMod val="75000"/>
                </a:prstClr>
              </a:buClr>
              <a:buFont typeface="Wingdings" panose="05000000000000000000" pitchFamily="2" charset="2"/>
              <a:buChar char="§"/>
            </a:pPr>
            <a:endParaRPr lang="es-CO" sz="1600" dirty="0">
              <a:solidFill>
                <a:prstClr val="black"/>
              </a:solidFill>
            </a:endParaRPr>
          </a:p>
          <a:p>
            <a:pPr marL="685800" lvl="1" indent="-228600" algn="just">
              <a:spcBef>
                <a:spcPts val="500"/>
              </a:spcBef>
              <a:buClr>
                <a:prstClr val="white">
                  <a:lumMod val="75000"/>
                </a:prstClr>
              </a:buClr>
              <a:buFont typeface="Wingdings" panose="05000000000000000000" pitchFamily="2" charset="2"/>
              <a:buChar char="§"/>
            </a:pPr>
            <a:r>
              <a:rPr lang="es-CO" sz="1600" dirty="0">
                <a:solidFill>
                  <a:prstClr val="black"/>
                </a:solidFill>
              </a:rPr>
              <a:t>Permitir la comunicación formal entre los participantes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5A86E0F-E48F-429D-8AC5-BEECA4B187C0}"/>
              </a:ext>
            </a:extLst>
          </p:cNvPr>
          <p:cNvSpPr/>
          <p:nvPr/>
        </p:nvSpPr>
        <p:spPr>
          <a:xfrm>
            <a:off x="599440" y="338881"/>
            <a:ext cx="38940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Gobernabilidad de 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la concesión</a:t>
            </a:r>
          </a:p>
        </p:txBody>
      </p:sp>
    </p:spTree>
    <p:extLst>
      <p:ext uri="{BB962C8B-B14F-4D97-AF65-F5344CB8AC3E}">
        <p14:creationId xmlns:p14="http://schemas.microsoft.com/office/powerpoint/2010/main" val="235301514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361950" y="1127365"/>
            <a:ext cx="8439150" cy="4893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just"/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Corresponde a la compra de equipos de SIR solo para la PLMQ y una posterior concesión </a:t>
            </a:r>
          </a:p>
          <a:p>
            <a:pPr lvl="1" indent="0"/>
            <a:endParaRPr lang="es-EC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lvl="1" indent="0"/>
            <a:r>
              <a:rPr lang="es-CO" sz="2400" dirty="0">
                <a:latin typeface="Arial" pitchFamily="34" charset="0"/>
                <a:cs typeface="Arial" pitchFamily="34" charset="0"/>
              </a:rPr>
              <a:t>La implementación independiente de PLMQ permitirá la integración considerando los siguiente:</a:t>
            </a:r>
          </a:p>
          <a:p>
            <a:pPr lvl="1" indent="0"/>
            <a:endParaRPr lang="es-CO" sz="24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buFont typeface="Courier New" panose="02070309020205020404" pitchFamily="49" charset="0"/>
              <a:buChar char="o"/>
            </a:pPr>
            <a:r>
              <a:rPr lang="es-CO" sz="2400" dirty="0">
                <a:latin typeface="Arial" pitchFamily="34" charset="0"/>
                <a:cs typeface="Arial" pitchFamily="34" charset="0"/>
              </a:rPr>
              <a:t>	El diseño del sistema debe realizarse con base en el 	concepto de arquitectura abierta.</a:t>
            </a:r>
          </a:p>
          <a:p>
            <a:pPr marL="342900" lvl="1" indent="-342900" algn="just">
              <a:buFont typeface="Courier New" panose="02070309020205020404" pitchFamily="49" charset="0"/>
              <a:buChar char="o"/>
            </a:pPr>
            <a:r>
              <a:rPr lang="es-CO" sz="2400" dirty="0">
                <a:latin typeface="Arial" pitchFamily="34" charset="0"/>
                <a:cs typeface="Arial" pitchFamily="34" charset="0"/>
              </a:rPr>
              <a:t>	Se debe contratar el desarrollo la norma técnica para que 	cualquier socio tecnológico y/o proveedor de tecnología 	garantice la interoperabilidad y la integración tecnológica. 	La norma técnica debe desarrollarse antes de abrir la 	contratación del sistema.</a:t>
            </a: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99F03904-C513-4515-8428-C5C64A918B0E}"/>
              </a:ext>
            </a:extLst>
          </p:cNvPr>
          <p:cNvSpPr/>
          <p:nvPr/>
        </p:nvSpPr>
        <p:spPr>
          <a:xfrm>
            <a:off x="599440" y="338881"/>
            <a:ext cx="2643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3</a:t>
            </a:r>
          </a:p>
        </p:txBody>
      </p:sp>
    </p:spTree>
    <p:extLst>
      <p:ext uri="{BB962C8B-B14F-4D97-AF65-F5344CB8AC3E}">
        <p14:creationId xmlns:p14="http://schemas.microsoft.com/office/powerpoint/2010/main" val="10011194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668168" y="1127365"/>
            <a:ext cx="7221114" cy="907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l"/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Alternativa 3  </a:t>
            </a:r>
          </a:p>
          <a:p>
            <a:pPr algn="just"/>
            <a:endParaRPr lang="es-EC" b="1" i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2" name="1 Rectángulo"/>
          <p:cNvSpPr/>
          <p:nvPr/>
        </p:nvSpPr>
        <p:spPr>
          <a:xfrm>
            <a:off x="1584405" y="2440410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2B8134"/>
                </a:solidFill>
              </a:rPr>
              <a:t>Alcance</a:t>
            </a:r>
          </a:p>
        </p:txBody>
      </p:sp>
      <p:pic>
        <p:nvPicPr>
          <p:cNvPr id="5" name="Imagen 4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6" t="1709" r="18547" b="16239"/>
          <a:stretch/>
        </p:blipFill>
        <p:spPr>
          <a:xfrm>
            <a:off x="4127012" y="2312018"/>
            <a:ext cx="272348" cy="472365"/>
          </a:xfrm>
          <a:prstGeom prst="rect">
            <a:avLst/>
          </a:prstGeom>
        </p:spPr>
      </p:pic>
      <p:pic>
        <p:nvPicPr>
          <p:cNvPr id="6" name="Imagen 43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" t="5714" r="12116" b="20212"/>
          <a:stretch/>
        </p:blipFill>
        <p:spPr>
          <a:xfrm>
            <a:off x="5487142" y="2133565"/>
            <a:ext cx="484086" cy="600816"/>
          </a:xfrm>
          <a:prstGeom prst="rect">
            <a:avLst/>
          </a:prstGeom>
        </p:spPr>
      </p:pic>
      <p:pic>
        <p:nvPicPr>
          <p:cNvPr id="7" name="Imagen 4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4188" r="11025" b="48205"/>
          <a:stretch/>
        </p:blipFill>
        <p:spPr>
          <a:xfrm>
            <a:off x="6434031" y="2486771"/>
            <a:ext cx="772595" cy="288103"/>
          </a:xfrm>
          <a:prstGeom prst="rect">
            <a:avLst/>
          </a:prstGeom>
        </p:spPr>
      </p:pic>
      <p:pic>
        <p:nvPicPr>
          <p:cNvPr id="8" name="Picture 19" descr="C:\Users\Carlos\AppData\Local\Temp\Rar$DRa0.168\icon_61\icon_61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82" b="30490"/>
          <a:stretch/>
        </p:blipFill>
        <p:spPr bwMode="auto">
          <a:xfrm flipH="1">
            <a:off x="7538798" y="2436091"/>
            <a:ext cx="615195" cy="316651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40"/>
          <a:stretch/>
        </p:blipFill>
        <p:spPr bwMode="auto">
          <a:xfrm>
            <a:off x="1195727" y="3085520"/>
            <a:ext cx="1696704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ángulo 11"/>
          <p:cNvSpPr/>
          <p:nvPr/>
        </p:nvSpPr>
        <p:spPr>
          <a:xfrm>
            <a:off x="3819485" y="3145696"/>
            <a:ext cx="878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cs typeface="Calibri" panose="020F0502020204030204" pitchFamily="34" charset="0"/>
              </a:rPr>
              <a:t>EPMMQ</a:t>
            </a:r>
            <a:endParaRPr lang="en-US" sz="1600" dirty="0"/>
          </a:p>
        </p:txBody>
      </p:sp>
      <p:sp>
        <p:nvSpPr>
          <p:cNvPr id="13" name="Rectángulo 71"/>
          <p:cNvSpPr/>
          <p:nvPr/>
        </p:nvSpPr>
        <p:spPr>
          <a:xfrm>
            <a:off x="6624669" y="3160902"/>
            <a:ext cx="453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dirty="0">
                <a:cs typeface="Calibri" panose="020F0502020204030204" pitchFamily="34" charset="0"/>
              </a:rPr>
              <a:t>SM</a:t>
            </a:r>
            <a:endParaRPr lang="en-US" sz="1600" dirty="0"/>
          </a:p>
        </p:txBody>
      </p:sp>
      <p:sp>
        <p:nvSpPr>
          <p:cNvPr id="14" name="Rectángulo 58"/>
          <p:cNvSpPr/>
          <p:nvPr/>
        </p:nvSpPr>
        <p:spPr>
          <a:xfrm>
            <a:off x="3409705" y="3747804"/>
            <a:ext cx="1812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dirty="0">
                <a:cs typeface="Calibri" panose="020F0502020204030204" pitchFamily="34" charset="0"/>
              </a:rPr>
              <a:t>Proveedor de recaudo</a:t>
            </a:r>
            <a:endParaRPr lang="en-US" sz="1600" dirty="0"/>
          </a:p>
        </p:txBody>
      </p:sp>
      <p:sp>
        <p:nvSpPr>
          <p:cNvPr id="15" name="Rectángulo 59"/>
          <p:cNvSpPr/>
          <p:nvPr/>
        </p:nvSpPr>
        <p:spPr>
          <a:xfrm>
            <a:off x="3398982" y="4404678"/>
            <a:ext cx="1812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dirty="0">
                <a:cs typeface="Calibri" panose="020F0502020204030204" pitchFamily="34" charset="0"/>
              </a:rPr>
              <a:t>Proveedor de recaudo</a:t>
            </a:r>
            <a:endParaRPr lang="en-US" sz="1600" dirty="0"/>
          </a:p>
        </p:txBody>
      </p:sp>
      <p:sp>
        <p:nvSpPr>
          <p:cNvPr id="16" name="Rectángulo 69"/>
          <p:cNvSpPr/>
          <p:nvPr/>
        </p:nvSpPr>
        <p:spPr>
          <a:xfrm>
            <a:off x="3390598" y="5071930"/>
            <a:ext cx="18128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dirty="0">
                <a:cs typeface="Calibri" panose="020F0502020204030204" pitchFamily="34" charset="0"/>
              </a:rPr>
              <a:t>Operador PLMQ</a:t>
            </a:r>
            <a:endParaRPr lang="en-US" sz="1600" dirty="0"/>
          </a:p>
        </p:txBody>
      </p:sp>
      <p:sp>
        <p:nvSpPr>
          <p:cNvPr id="17" name="Rectángulo 70"/>
          <p:cNvSpPr/>
          <p:nvPr/>
        </p:nvSpPr>
        <p:spPr>
          <a:xfrm>
            <a:off x="5510006" y="4011629"/>
            <a:ext cx="2821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cs typeface="Calibri" panose="020F0502020204030204" pitchFamily="34" charset="0"/>
              </a:rPr>
              <a:t>Concesionario responsable de la adquisición, implementación y mantenimiento</a:t>
            </a:r>
            <a:endParaRPr lang="en-US" sz="16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EF092EAE-55D0-4225-B959-048E6A9050DB}"/>
              </a:ext>
            </a:extLst>
          </p:cNvPr>
          <p:cNvCxnSpPr/>
          <p:nvPr/>
        </p:nvCxnSpPr>
        <p:spPr>
          <a:xfrm>
            <a:off x="3246119" y="2590837"/>
            <a:ext cx="0" cy="28526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34904E22-EFBE-4D81-803F-A85D1B824313}"/>
              </a:ext>
            </a:extLst>
          </p:cNvPr>
          <p:cNvCxnSpPr>
            <a:cxnSpLocks/>
          </p:cNvCxnSpPr>
          <p:nvPr/>
        </p:nvCxnSpPr>
        <p:spPr>
          <a:xfrm>
            <a:off x="243840" y="5443485"/>
            <a:ext cx="8328660" cy="10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EEEDDECC-356F-48AE-8419-8D68BDF1D555}"/>
              </a:ext>
            </a:extLst>
          </p:cNvPr>
          <p:cNvCxnSpPr>
            <a:cxnSpLocks/>
          </p:cNvCxnSpPr>
          <p:nvPr/>
        </p:nvCxnSpPr>
        <p:spPr>
          <a:xfrm>
            <a:off x="268644" y="3012166"/>
            <a:ext cx="8328660" cy="106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15853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183805" y="5626284"/>
            <a:ext cx="8769127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just"/>
            <a:r>
              <a:rPr lang="es-EC" sz="1800" b="0" dirty="0">
                <a:solidFill>
                  <a:schemeClr val="tx1"/>
                </a:solidFill>
              </a:rPr>
              <a:t>El éxito del proyecto depende de:</a:t>
            </a:r>
          </a:p>
          <a:p>
            <a:pPr algn="just"/>
            <a:r>
              <a:rPr lang="es-EC" sz="1800" b="0" dirty="0">
                <a:solidFill>
                  <a:schemeClr val="tx1"/>
                </a:solidFill>
              </a:rPr>
              <a:t>Los pliegos y la Norma Técnica deben estar listos en Diciembre 2017 (para dar cumplimiento del cronograma planteado, mismo que ya está desactualizado).</a:t>
            </a:r>
            <a:endParaRPr b="0" dirty="0">
              <a:solidFill>
                <a:schemeClr val="tx1"/>
              </a:solidFill>
            </a:endParaRPr>
          </a:p>
        </p:txBody>
      </p:sp>
      <p:pic>
        <p:nvPicPr>
          <p:cNvPr id="5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" y="1486245"/>
            <a:ext cx="9072000" cy="402898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39549D86-84F0-442C-B210-1E8866E080D4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3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</p:spTree>
    <p:extLst>
      <p:ext uri="{BB962C8B-B14F-4D97-AF65-F5344CB8AC3E}">
        <p14:creationId xmlns:p14="http://schemas.microsoft.com/office/powerpoint/2010/main" val="46072551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770658" y="5244143"/>
            <a:ext cx="837334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s-EC" b="0" dirty="0">
                <a:solidFill>
                  <a:schemeClr val="tx1"/>
                </a:solidFill>
              </a:rPr>
              <a:t> </a:t>
            </a:r>
          </a:p>
          <a:p>
            <a:pPr algn="l"/>
            <a:endParaRPr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62" y="2178039"/>
            <a:ext cx="8388000" cy="274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B931EE6A-52F4-4375-98F9-F3C351FBC62C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3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</p:spTree>
    <p:extLst>
      <p:ext uri="{BB962C8B-B14F-4D97-AF65-F5344CB8AC3E}">
        <p14:creationId xmlns:p14="http://schemas.microsoft.com/office/powerpoint/2010/main" val="84618118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183804" y="4370686"/>
            <a:ext cx="8714536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268288" indent="-268288" algn="just">
              <a:buFont typeface="+mj-lt"/>
              <a:buAutoNum type="arabicPeriod"/>
            </a:pPr>
            <a:r>
              <a:rPr lang="es-CO" b="0" dirty="0">
                <a:solidFill>
                  <a:schemeClr val="tx1"/>
                </a:solidFill>
                <a:cs typeface="Calibri" panose="020F0502020204030204" pitchFamily="34" charset="0"/>
              </a:rPr>
              <a:t>La etapa de implementación del Metro toma el mismo tiempo que en la concesión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es-CO" b="0" dirty="0">
                <a:solidFill>
                  <a:schemeClr val="tx1"/>
                </a:solidFill>
                <a:cs typeface="Calibri" panose="020F0502020204030204" pitchFamily="34" charset="0"/>
              </a:rPr>
              <a:t>Sin embargo, se elimina la incertidumbre creada por los requisitos de implementación de los demás sistemas de transporte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84D5B7D-58B1-493C-B4AE-EF0F54D55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4" y="2042227"/>
            <a:ext cx="8993972" cy="186683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FF1C5BA4-02D0-4A3C-8D53-76A311C95DE0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3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</p:spTree>
    <p:extLst>
      <p:ext uri="{BB962C8B-B14F-4D97-AF65-F5344CB8AC3E}">
        <p14:creationId xmlns:p14="http://schemas.microsoft.com/office/powerpoint/2010/main" val="393334141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adroTexto 2"/>
          <p:cNvSpPr txBox="1"/>
          <p:nvPr/>
        </p:nvSpPr>
        <p:spPr>
          <a:xfrm>
            <a:off x="135297" y="2890735"/>
            <a:ext cx="784274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z="1600" b="1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i="1" dirty="0"/>
              <a:t>                                                           </a:t>
            </a:r>
            <a:r>
              <a:rPr sz="3200" i="1" dirty="0"/>
              <a:t>GRACIAS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269743" y="1584562"/>
            <a:ext cx="7221114" cy="2539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just"/>
            <a:r>
              <a:rPr lang="es-EC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CONTENIDO</a:t>
            </a:r>
          </a:p>
          <a:p>
            <a:pPr algn="just"/>
            <a:endParaRPr lang="es-EC" i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C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Objetivo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C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Alternativas de Implementación:</a:t>
            </a:r>
          </a:p>
          <a:p>
            <a:pPr lvl="8" indent="0" algn="just"/>
            <a:r>
              <a:rPr lang="es-EC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	</a:t>
            </a:r>
            <a:r>
              <a:rPr lang="es-EC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Cronograma</a:t>
            </a:r>
          </a:p>
          <a:p>
            <a:pPr lvl="8" indent="0" algn="just"/>
            <a:r>
              <a:rPr lang="es-EC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	</a:t>
            </a:r>
            <a:r>
              <a:rPr lang="es-EC" sz="2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/>
              </a:rPr>
              <a:t>Consideraciones para su implementación</a:t>
            </a:r>
            <a:endParaRPr lang="es-EC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009710" y="2382321"/>
            <a:ext cx="7221114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just"/>
            <a:r>
              <a:rPr lang="es-C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Proponer un plan de implementación para el Sistema Integrado de Recaudo en la Primera Línea del Metro de Quito (PLMQ), partiendo de un análisis de alternativas técnicas, financieras y estratégicas.</a:t>
            </a:r>
            <a:endParaRPr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4548BF21-0D41-4FF6-ACCF-793531DFB596}"/>
              </a:ext>
            </a:extLst>
          </p:cNvPr>
          <p:cNvSpPr/>
          <p:nvPr/>
        </p:nvSpPr>
        <p:spPr>
          <a:xfrm>
            <a:off x="599440" y="338881"/>
            <a:ext cx="18229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6077872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42240" y="1749624"/>
            <a:ext cx="8839200" cy="4716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éstas, dos satisfacen el requerimiento de contar con una concesión única cuyo alcance incluye las 4 Unidades Funcionales del </a:t>
            </a:r>
            <a:r>
              <a:rPr lang="es-CO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SITP</a:t>
            </a:r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-Q:</a:t>
            </a:r>
          </a:p>
          <a:p>
            <a:pPr algn="l"/>
            <a:endParaRPr lang="es-CO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 algn="l">
              <a:buFont typeface="+mj-lt"/>
              <a:buAutoNum type="arabicPeriod"/>
            </a:pPr>
            <a:r>
              <a:rPr lang="es-CO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Alternativa –</a:t>
            </a:r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Prioriza la implementación de los Corredores de </a:t>
            </a:r>
            <a:r>
              <a:rPr lang="es-CO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MetrobúsQ</a:t>
            </a:r>
            <a:endParaRPr lang="es-C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	CORREDORES                				PLMQ</a:t>
            </a: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					CABLE</a:t>
            </a: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			             			CONVENCIONALES</a:t>
            </a:r>
            <a:endParaRPr lang="es-CO" sz="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 startAt="2"/>
            </a:pPr>
            <a:r>
              <a:rPr lang="es-CO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Alternativa – </a:t>
            </a:r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Prioriza la implementación del Corredor Central Trolebús y  Metro de Quito.</a:t>
            </a: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	C. CENTRAL TROLEBÚS         			OTROS CORREDORES</a:t>
            </a: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	PLMQ 			                      			CABLE</a:t>
            </a:r>
          </a:p>
          <a:p>
            <a:pPr algn="l"/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			CONVENCIONALES</a:t>
            </a:r>
          </a:p>
          <a:p>
            <a:pPr algn="l"/>
            <a:r>
              <a:rPr lang="es-CO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Alternativa – </a:t>
            </a:r>
            <a:r>
              <a:rPr lang="es-C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Prioriza la implementación solo en la </a:t>
            </a:r>
            <a:r>
              <a:rPr lang="es-C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PLMQ.</a:t>
            </a:r>
            <a:endParaRPr lang="es-C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4561840" y="3193093"/>
            <a:ext cx="709699" cy="242316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17879" y="1163066"/>
            <a:ext cx="4527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La consultoría presentó 3 alternativas.</a:t>
            </a:r>
          </a:p>
        </p:txBody>
      </p:sp>
      <p:sp>
        <p:nvSpPr>
          <p:cNvPr id="8" name="1 Flecha derecha">
            <a:extLst>
              <a:ext uri="{FF2B5EF4-FFF2-40B4-BE49-F238E27FC236}">
                <a16:creationId xmlns:a16="http://schemas.microsoft.com/office/drawing/2014/main" xmlns="" id="{7360042B-1086-4643-9B0E-D7ED4CA13799}"/>
              </a:ext>
            </a:extLst>
          </p:cNvPr>
          <p:cNvSpPr/>
          <p:nvPr/>
        </p:nvSpPr>
        <p:spPr>
          <a:xfrm>
            <a:off x="4561839" y="5353906"/>
            <a:ext cx="709699" cy="242316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472BA462-AD62-4649-B0E9-ECB33B052A15}"/>
              </a:ext>
            </a:extLst>
          </p:cNvPr>
          <p:cNvSpPr/>
          <p:nvPr/>
        </p:nvSpPr>
        <p:spPr>
          <a:xfrm>
            <a:off x="599440" y="338881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Alternativas</a:t>
            </a:r>
          </a:p>
        </p:txBody>
      </p:sp>
    </p:spTree>
    <p:extLst>
      <p:ext uri="{BB962C8B-B14F-4D97-AF65-F5344CB8AC3E}">
        <p14:creationId xmlns:p14="http://schemas.microsoft.com/office/powerpoint/2010/main" val="7314800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121859" y="4734190"/>
            <a:ext cx="8850691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es-EC" sz="1800" b="0" dirty="0">
                <a:solidFill>
                  <a:schemeClr val="tx1"/>
                </a:solidFill>
              </a:rPr>
              <a:t>El éxito del proyecto depende </a:t>
            </a:r>
            <a:r>
              <a:rPr lang="es-EC" sz="1800" b="0" dirty="0" smtClean="0">
                <a:solidFill>
                  <a:schemeClr val="tx1"/>
                </a:solidFill>
              </a:rPr>
              <a:t>de:</a:t>
            </a:r>
          </a:p>
          <a:p>
            <a:pPr algn="l"/>
            <a:endParaRPr lang="es-EC" sz="1800" b="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C" sz="1800" b="0" dirty="0">
                <a:solidFill>
                  <a:schemeClr val="tx1"/>
                </a:solidFill>
              </a:rPr>
              <a:t>La Ordenanza, los pliegos y la Norma Técnica deben estar listos en Diciembre 2017 (para dar cumplimiento del cronograma planteado, mismo que ya está desactualizado</a:t>
            </a:r>
            <a:r>
              <a:rPr lang="es-EC" sz="1800" b="0" dirty="0" smtClean="0">
                <a:solidFill>
                  <a:schemeClr val="tx1"/>
                </a:solidFill>
              </a:rPr>
              <a:t>).</a:t>
            </a:r>
            <a:endParaRPr sz="1800" b="0" dirty="0">
              <a:solidFill>
                <a:schemeClr val="tx1"/>
              </a:solidFill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59" y="1960203"/>
            <a:ext cx="8850691" cy="227247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1B82FC1-5E8F-478E-A6AF-A0D6DAAB94ED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Alternativas 1 y 2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</p:spTree>
    <p:extLst>
      <p:ext uri="{BB962C8B-B14F-4D97-AF65-F5344CB8AC3E}">
        <p14:creationId xmlns:p14="http://schemas.microsoft.com/office/powerpoint/2010/main" val="1879909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770658" y="4738820"/>
            <a:ext cx="837334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 b="0" dirty="0">
              <a:solidFill>
                <a:schemeClr val="tx1"/>
              </a:solidFill>
            </a:endParaRP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6" y="1580269"/>
            <a:ext cx="9036000" cy="21517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B0196FB4-1512-4434-89A5-CE6A67FB3F72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Alternativas 1 y 2</a:t>
            </a: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65896" y="3992522"/>
            <a:ext cx="903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éxito del Proyecto depende de los siguientes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elementos:</a:t>
            </a:r>
          </a:p>
          <a:p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licitación inicia un mes después de la aprobación de la norma técnica en caso de ser necesarias revisiones adicionales.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asesores serán un equipo de al menos tres expertos internacionales en el ámbito de la licitación y con autoridad en el plano internacional en el campo de transporte y de Sistemas Inteligentes de Transporte (SIT) que apoyen el proceso decisorio. La ciudad debe asegurar 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para su contratación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89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770658" y="4738820"/>
            <a:ext cx="837334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 b="0" dirty="0">
              <a:solidFill>
                <a:schemeClr val="tx1"/>
              </a:solidFill>
            </a:endParaRPr>
          </a:p>
        </p:txBody>
      </p:sp>
      <p:pic>
        <p:nvPicPr>
          <p:cNvPr id="6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5" y="1773766"/>
            <a:ext cx="9072000" cy="427905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DE6F872-3CBC-434D-8D89-3BDC55B993D2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1</a:t>
            </a:r>
            <a:endParaRPr lang="es-EC" sz="3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</p:spTree>
    <p:extLst>
      <p:ext uri="{BB962C8B-B14F-4D97-AF65-F5344CB8AC3E}">
        <p14:creationId xmlns:p14="http://schemas.microsoft.com/office/powerpoint/2010/main" val="114203348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adroTexto 3"/>
          <p:cNvSpPr txBox="1"/>
          <p:nvPr/>
        </p:nvSpPr>
        <p:spPr>
          <a:xfrm>
            <a:off x="770658" y="4738820"/>
            <a:ext cx="837334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endParaRPr b="0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DE6F872-3CBC-434D-8D89-3BDC55B993D2}"/>
              </a:ext>
            </a:extLst>
          </p:cNvPr>
          <p:cNvSpPr/>
          <p:nvPr/>
        </p:nvSpPr>
        <p:spPr>
          <a:xfrm>
            <a:off x="599440" y="338881"/>
            <a:ext cx="512993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 2</a:t>
            </a:r>
            <a:endParaRPr lang="es-EC" sz="3200" b="1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Actividades por etapas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6" y="1571625"/>
            <a:ext cx="8922049" cy="384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059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adroTexto 2"/>
          <p:cNvSpPr txBox="1"/>
          <p:nvPr/>
        </p:nvSpPr>
        <p:spPr>
          <a:xfrm>
            <a:off x="142240" y="1646989"/>
            <a:ext cx="8839200" cy="4262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spcBef>
                <a:spcPts val="600"/>
              </a:spcBef>
              <a:defRPr sz="2400">
                <a:solidFill>
                  <a:srgbClr val="33339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algn="l"/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de licitación de una concesión de las 4 unidades funcionales:</a:t>
            </a:r>
          </a:p>
          <a:p>
            <a:pPr algn="l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8288" indent="-268288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Definir la situación de personal de taquillas en estaciones de </a:t>
            </a:r>
            <a:r>
              <a:rPr lang="es-ES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Metrobús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68288" indent="-268288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Adecuaciones de la infraestructura: Instalaciones, Infraestructura, especialmente en paradas antiguas.</a:t>
            </a:r>
          </a:p>
          <a:p>
            <a:pPr marL="268288" indent="-268288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Integración tarifaria</a:t>
            </a:r>
          </a:p>
          <a:p>
            <a:pPr marL="268288" indent="-268288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Organización de operadores privados, principalmente del sistema convencional</a:t>
            </a:r>
          </a:p>
          <a:p>
            <a:pPr marL="268288" indent="-268288" algn="l">
              <a:buFont typeface="+mj-lt"/>
              <a:buAutoNum type="arabicPeriod"/>
            </a:pPr>
            <a:r>
              <a:rPr lang="es-E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Gobernabilidad de la concesión.</a:t>
            </a:r>
            <a:endParaRPr lang="es-ES" sz="2000" dirty="0">
              <a:solidFill>
                <a:schemeClr val="tx1"/>
              </a:solidFill>
              <a:latin typeface="Arial" pitchFamily="34" charset="0"/>
              <a:ea typeface="Arial Black"/>
              <a:cs typeface="Arial" pitchFamily="34" charset="0"/>
              <a:sym typeface="Arial Black"/>
            </a:endParaRPr>
          </a:p>
          <a:p>
            <a:pPr algn="l"/>
            <a:endParaRPr lang="es-C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uadroTexto 3"/>
          <p:cNvSpPr txBox="1"/>
          <p:nvPr/>
        </p:nvSpPr>
        <p:spPr>
          <a:xfrm>
            <a:off x="4204739" y="5645648"/>
            <a:ext cx="5792798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FEA8124E-1340-4594-906B-69F93FF61D19}"/>
              </a:ext>
            </a:extLst>
          </p:cNvPr>
          <p:cNvSpPr/>
          <p:nvPr/>
        </p:nvSpPr>
        <p:spPr>
          <a:xfrm>
            <a:off x="599440" y="338881"/>
            <a:ext cx="2278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32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</a:p>
        </p:txBody>
      </p:sp>
    </p:spTree>
    <p:extLst>
      <p:ext uri="{BB962C8B-B14F-4D97-AF65-F5344CB8AC3E}">
        <p14:creationId xmlns:p14="http://schemas.microsoft.com/office/powerpoint/2010/main" val="2165559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537</Words>
  <Application>Microsoft Office PowerPoint</Application>
  <PresentationFormat>Presentación en pantalla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Courier New</vt:lpstr>
      <vt:lpstr>Frutiger LT Std 45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Giovanny Vaca Eras</dc:creator>
  <cp:lastModifiedBy>adminlocal</cp:lastModifiedBy>
  <cp:revision>67</cp:revision>
  <cp:lastPrinted>2018-01-08T15:12:36Z</cp:lastPrinted>
  <dcterms:modified xsi:type="dcterms:W3CDTF">2018-01-10T02:47:36Z</dcterms:modified>
</cp:coreProperties>
</file>