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8" r:id="rId11"/>
    <p:sldId id="267" r:id="rId12"/>
    <p:sldId id="266" r:id="rId13"/>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7" d="100"/>
          <a:sy n="47" d="100"/>
        </p:scale>
        <p:origin x="119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 Id="rId5" Type="http://schemas.openxmlformats.org/officeDocument/2006/relationships/image" Target="../media/image6.png"/><Relationship Id="rId4"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D41D2E-3252-4FAC-9134-2F9568FBFCC6}" type="doc">
      <dgm:prSet loTypeId="urn:microsoft.com/office/officeart/2005/8/layout/vList5" loCatId="list" qsTypeId="urn:microsoft.com/office/officeart/2005/8/quickstyle/simple1" qsCatId="simple" csTypeId="urn:microsoft.com/office/officeart/2005/8/colors/accent1_1" csCatId="accent1" phldr="1"/>
      <dgm:spPr/>
      <dgm:t>
        <a:bodyPr/>
        <a:lstStyle/>
        <a:p>
          <a:endParaRPr lang="es-EC"/>
        </a:p>
      </dgm:t>
    </dgm:pt>
    <dgm:pt modelId="{24C2E616-A80E-4B57-8663-C653AA566F9A}">
      <dgm:prSet phldrT="[Texto]" custT="1"/>
      <dgm:spPr/>
      <dgm:t>
        <a:bodyPr/>
        <a:lstStyle/>
        <a:p>
          <a:r>
            <a:rPr lang="es-EC" sz="1400" b="1" dirty="0" smtClean="0">
              <a:solidFill>
                <a:srgbClr val="002060"/>
              </a:solidFill>
            </a:rPr>
            <a:t>CONSTITUCIONAL </a:t>
          </a:r>
          <a:endParaRPr lang="es-EC" sz="1400" b="1" dirty="0">
            <a:solidFill>
              <a:srgbClr val="002060"/>
            </a:solidFill>
          </a:endParaRPr>
        </a:p>
      </dgm:t>
    </dgm:pt>
    <dgm:pt modelId="{98620983-F85F-4485-9EC1-EC96F54D6067}" type="parTrans" cxnId="{9BB03997-88E4-4A41-845F-4FB5C85BE1D6}">
      <dgm:prSet/>
      <dgm:spPr/>
      <dgm:t>
        <a:bodyPr/>
        <a:lstStyle/>
        <a:p>
          <a:endParaRPr lang="es-EC" sz="1400"/>
        </a:p>
      </dgm:t>
    </dgm:pt>
    <dgm:pt modelId="{606065FE-1A80-4B8C-A038-391C68E00E17}" type="sibTrans" cxnId="{9BB03997-88E4-4A41-845F-4FB5C85BE1D6}">
      <dgm:prSet/>
      <dgm:spPr/>
      <dgm:t>
        <a:bodyPr/>
        <a:lstStyle/>
        <a:p>
          <a:endParaRPr lang="es-EC" sz="1400"/>
        </a:p>
      </dgm:t>
    </dgm:pt>
    <dgm:pt modelId="{85D92767-C739-47EF-9EF9-FA7114AC5DFA}">
      <dgm:prSet phldrT="[Texto]" custT="1"/>
      <dgm:spPr/>
      <dgm:t>
        <a:bodyPr/>
        <a:lstStyle/>
        <a:p>
          <a:r>
            <a:rPr lang="es-ES" sz="1400" dirty="0" smtClean="0"/>
            <a:t>Art. 264 y 266: Competencia GADS en materia de transporte.</a:t>
          </a:r>
          <a:endParaRPr lang="es-EC" sz="1400" dirty="0"/>
        </a:p>
      </dgm:t>
    </dgm:pt>
    <dgm:pt modelId="{D5063384-3789-448A-B4A2-2214D41A8D6E}" type="parTrans" cxnId="{9A745F98-541A-429B-91D4-C01B3A93CB5F}">
      <dgm:prSet/>
      <dgm:spPr/>
      <dgm:t>
        <a:bodyPr/>
        <a:lstStyle/>
        <a:p>
          <a:endParaRPr lang="es-EC" sz="1400"/>
        </a:p>
      </dgm:t>
    </dgm:pt>
    <dgm:pt modelId="{661AC92B-E649-4AE2-9AF7-CF936803B1A6}" type="sibTrans" cxnId="{9A745F98-541A-429B-91D4-C01B3A93CB5F}">
      <dgm:prSet/>
      <dgm:spPr/>
      <dgm:t>
        <a:bodyPr/>
        <a:lstStyle/>
        <a:p>
          <a:endParaRPr lang="es-EC" sz="1400"/>
        </a:p>
      </dgm:t>
    </dgm:pt>
    <dgm:pt modelId="{D3C05817-D947-41F2-863B-E08B3C0E3F0A}">
      <dgm:prSet phldrT="[Texto]" custT="1"/>
      <dgm:spPr/>
      <dgm:t>
        <a:bodyPr/>
        <a:lstStyle/>
        <a:p>
          <a:r>
            <a:rPr lang="es-EC" sz="1400" b="1" dirty="0" smtClean="0">
              <a:solidFill>
                <a:srgbClr val="002060"/>
              </a:solidFill>
            </a:rPr>
            <a:t>COOTAD</a:t>
          </a:r>
          <a:endParaRPr lang="es-EC" sz="1400" b="1" dirty="0">
            <a:solidFill>
              <a:srgbClr val="002060"/>
            </a:solidFill>
          </a:endParaRPr>
        </a:p>
      </dgm:t>
    </dgm:pt>
    <dgm:pt modelId="{3B1FD537-3AAC-45CF-A7DE-157BCD677CD7}" type="parTrans" cxnId="{D53D443E-B018-4165-8214-4701D0FE6393}">
      <dgm:prSet/>
      <dgm:spPr/>
      <dgm:t>
        <a:bodyPr/>
        <a:lstStyle/>
        <a:p>
          <a:endParaRPr lang="es-EC" sz="1400"/>
        </a:p>
      </dgm:t>
    </dgm:pt>
    <dgm:pt modelId="{B57A98A4-8C3A-48B7-8552-8D1563430321}" type="sibTrans" cxnId="{D53D443E-B018-4165-8214-4701D0FE6393}">
      <dgm:prSet/>
      <dgm:spPr/>
      <dgm:t>
        <a:bodyPr/>
        <a:lstStyle/>
        <a:p>
          <a:endParaRPr lang="es-EC" sz="1400"/>
        </a:p>
      </dgm:t>
    </dgm:pt>
    <dgm:pt modelId="{0E257C6A-E34A-42A3-9EB9-A3A87C354293}">
      <dgm:prSet phldrT="[Texto]" custT="1"/>
      <dgm:spPr/>
      <dgm:t>
        <a:bodyPr/>
        <a:lstStyle/>
        <a:p>
          <a:r>
            <a:rPr lang="es-ES" sz="1400" dirty="0" smtClean="0"/>
            <a:t>Art. 55 (b) y f); Art</a:t>
          </a:r>
          <a:r>
            <a:rPr lang="es-EC" sz="1400" dirty="0" smtClean="0"/>
            <a:t>. 84 (q); competencias del MDMQ.</a:t>
          </a:r>
          <a:endParaRPr lang="es-EC" sz="1400" dirty="0"/>
        </a:p>
      </dgm:t>
    </dgm:pt>
    <dgm:pt modelId="{186AE876-4499-44FA-A9FD-C9BE6BC8B2CF}" type="parTrans" cxnId="{AF4DF9E5-447C-4BF3-8BEB-49CC52302BDF}">
      <dgm:prSet/>
      <dgm:spPr/>
      <dgm:t>
        <a:bodyPr/>
        <a:lstStyle/>
        <a:p>
          <a:endParaRPr lang="es-EC" sz="1400"/>
        </a:p>
      </dgm:t>
    </dgm:pt>
    <dgm:pt modelId="{0AC0C2B1-2B3D-426E-B226-8158C7C3AB47}" type="sibTrans" cxnId="{AF4DF9E5-447C-4BF3-8BEB-49CC52302BDF}">
      <dgm:prSet/>
      <dgm:spPr/>
      <dgm:t>
        <a:bodyPr/>
        <a:lstStyle/>
        <a:p>
          <a:endParaRPr lang="es-EC" sz="1400"/>
        </a:p>
      </dgm:t>
    </dgm:pt>
    <dgm:pt modelId="{7B6EF9E6-CCDF-4F3E-AC83-9D537879694F}">
      <dgm:prSet phldrT="[Texto]" custT="1"/>
      <dgm:spPr/>
      <dgm:t>
        <a:bodyPr/>
        <a:lstStyle/>
        <a:p>
          <a:r>
            <a:rPr lang="es-EC" sz="1400" b="1" dirty="0" smtClean="0">
              <a:solidFill>
                <a:srgbClr val="002060"/>
              </a:solidFill>
            </a:rPr>
            <a:t>LOTTTSV </a:t>
          </a:r>
          <a:endParaRPr lang="es-EC" sz="1400" b="1" dirty="0">
            <a:solidFill>
              <a:srgbClr val="002060"/>
            </a:solidFill>
          </a:endParaRPr>
        </a:p>
      </dgm:t>
    </dgm:pt>
    <dgm:pt modelId="{B8438A1D-FF81-4192-B845-7A00D5C64037}" type="parTrans" cxnId="{9BAD574C-1BEF-4596-B9AB-62EF1CFBE8F9}">
      <dgm:prSet/>
      <dgm:spPr/>
      <dgm:t>
        <a:bodyPr/>
        <a:lstStyle/>
        <a:p>
          <a:endParaRPr lang="es-EC" sz="1400"/>
        </a:p>
      </dgm:t>
    </dgm:pt>
    <dgm:pt modelId="{7BEC36A5-D408-44E2-AFF6-443D400B2804}" type="sibTrans" cxnId="{9BAD574C-1BEF-4596-B9AB-62EF1CFBE8F9}">
      <dgm:prSet/>
      <dgm:spPr/>
      <dgm:t>
        <a:bodyPr/>
        <a:lstStyle/>
        <a:p>
          <a:endParaRPr lang="es-EC" sz="1400"/>
        </a:p>
      </dgm:t>
    </dgm:pt>
    <dgm:pt modelId="{B9B209A0-55B6-4176-BCA3-96C7FEDB72FB}">
      <dgm:prSet phldrT="[Texto]" custT="1"/>
      <dgm:spPr/>
      <dgm:t>
        <a:bodyPr/>
        <a:lstStyle/>
        <a:p>
          <a:r>
            <a:rPr lang="es-EC" sz="1400" dirty="0" smtClean="0"/>
            <a:t>Art. 16 y 20: Facultades de la ANT.</a:t>
          </a:r>
          <a:endParaRPr lang="es-EC" sz="1400" dirty="0"/>
        </a:p>
      </dgm:t>
    </dgm:pt>
    <dgm:pt modelId="{EA9EF71D-3170-4A70-B8A3-EA675724B39F}" type="parTrans" cxnId="{5862D2ED-6EB4-4592-B9C6-939D975FC374}">
      <dgm:prSet/>
      <dgm:spPr/>
      <dgm:t>
        <a:bodyPr/>
        <a:lstStyle/>
        <a:p>
          <a:endParaRPr lang="es-EC" sz="1400"/>
        </a:p>
      </dgm:t>
    </dgm:pt>
    <dgm:pt modelId="{F902693E-3AA1-4BD7-9DF8-1F1C1684921D}" type="sibTrans" cxnId="{5862D2ED-6EB4-4592-B9C6-939D975FC374}">
      <dgm:prSet/>
      <dgm:spPr/>
      <dgm:t>
        <a:bodyPr/>
        <a:lstStyle/>
        <a:p>
          <a:endParaRPr lang="es-EC" sz="1400"/>
        </a:p>
      </dgm:t>
    </dgm:pt>
    <dgm:pt modelId="{A0305335-E580-40BD-992A-B72A2DF28873}">
      <dgm:prSet custT="1"/>
      <dgm:spPr/>
      <dgm:t>
        <a:bodyPr/>
        <a:lstStyle/>
        <a:p>
          <a:r>
            <a:rPr lang="es-EC" sz="1400" dirty="0" smtClean="0"/>
            <a:t>Artículo 87, literal a), </a:t>
          </a:r>
          <a:r>
            <a:rPr lang="es-EC" sz="1400" i="0" dirty="0" smtClean="0"/>
            <a:t>facultad normativa del Concejo Metropolitano</a:t>
          </a:r>
          <a:r>
            <a:rPr lang="es-EC" sz="1400" dirty="0" smtClean="0"/>
            <a:t>.</a:t>
          </a:r>
          <a:endParaRPr lang="es-EC" sz="1400" dirty="0"/>
        </a:p>
      </dgm:t>
    </dgm:pt>
    <dgm:pt modelId="{E20A54F9-911B-46FD-9E7C-70A0F6F70FDB}" type="parTrans" cxnId="{73E4B4F4-467B-47A6-A117-B20D1943FEAD}">
      <dgm:prSet/>
      <dgm:spPr/>
      <dgm:t>
        <a:bodyPr/>
        <a:lstStyle/>
        <a:p>
          <a:endParaRPr lang="es-EC" sz="1400"/>
        </a:p>
      </dgm:t>
    </dgm:pt>
    <dgm:pt modelId="{E510F3B7-89E7-422F-8BC8-CB6C2487D8D5}" type="sibTrans" cxnId="{73E4B4F4-467B-47A6-A117-B20D1943FEAD}">
      <dgm:prSet/>
      <dgm:spPr/>
      <dgm:t>
        <a:bodyPr/>
        <a:lstStyle/>
        <a:p>
          <a:endParaRPr lang="es-EC" sz="1400"/>
        </a:p>
      </dgm:t>
    </dgm:pt>
    <dgm:pt modelId="{0D5DF13D-AAFF-4AFB-89F4-3DEB45827566}">
      <dgm:prSet phldrT="[Texto]" custT="1"/>
      <dgm:spPr/>
      <dgm:t>
        <a:bodyPr/>
        <a:lstStyle/>
        <a:p>
          <a:r>
            <a:rPr lang="es-EC" sz="1400" dirty="0" smtClean="0"/>
            <a:t>Art. 57  Definición de transporte comercial (taxi).</a:t>
          </a:r>
          <a:endParaRPr lang="es-EC" sz="1400" dirty="0"/>
        </a:p>
      </dgm:t>
    </dgm:pt>
    <dgm:pt modelId="{8C7D54EF-AA51-41CB-AE22-D8A394A4CCA3}" type="parTrans" cxnId="{1C07C62D-AFFC-4ADA-9E8B-BD4680C07F91}">
      <dgm:prSet/>
      <dgm:spPr/>
      <dgm:t>
        <a:bodyPr/>
        <a:lstStyle/>
        <a:p>
          <a:endParaRPr lang="es-EC" sz="1400"/>
        </a:p>
      </dgm:t>
    </dgm:pt>
    <dgm:pt modelId="{8987E5BC-31B0-4BC5-9269-3FC02B996BE6}" type="sibTrans" cxnId="{1C07C62D-AFFC-4ADA-9E8B-BD4680C07F91}">
      <dgm:prSet/>
      <dgm:spPr/>
      <dgm:t>
        <a:bodyPr/>
        <a:lstStyle/>
        <a:p>
          <a:endParaRPr lang="es-EC" sz="1400"/>
        </a:p>
      </dgm:t>
    </dgm:pt>
    <dgm:pt modelId="{1271601F-941F-49C2-8AB8-86C06A05F12F}">
      <dgm:prSet phldrT="[Texto]" custT="1"/>
      <dgm:spPr/>
      <dgm:t>
        <a:bodyPr/>
        <a:lstStyle/>
        <a:p>
          <a:r>
            <a:rPr lang="es-EC" sz="1400" dirty="0" smtClean="0"/>
            <a:t>Art. 75: Permisos de Operación facultad del GAD.</a:t>
          </a:r>
          <a:endParaRPr lang="es-EC" sz="1400" dirty="0"/>
        </a:p>
      </dgm:t>
    </dgm:pt>
    <dgm:pt modelId="{2938113B-4BE0-42AD-8346-30437172236C}" type="parTrans" cxnId="{1A6CD4B5-4A63-45B9-9352-9C71785304FA}">
      <dgm:prSet/>
      <dgm:spPr/>
      <dgm:t>
        <a:bodyPr/>
        <a:lstStyle/>
        <a:p>
          <a:endParaRPr lang="es-EC" sz="1400"/>
        </a:p>
      </dgm:t>
    </dgm:pt>
    <dgm:pt modelId="{A40EFE86-7521-4B6A-B74E-B2453C4CE51C}" type="sibTrans" cxnId="{1A6CD4B5-4A63-45B9-9352-9C71785304FA}">
      <dgm:prSet/>
      <dgm:spPr/>
      <dgm:t>
        <a:bodyPr/>
        <a:lstStyle/>
        <a:p>
          <a:endParaRPr lang="es-EC" sz="1400"/>
        </a:p>
      </dgm:t>
    </dgm:pt>
    <dgm:pt modelId="{55DADB4C-D919-4316-8C74-92C9C397F031}">
      <dgm:prSet custT="1"/>
      <dgm:spPr/>
      <dgm:t>
        <a:bodyPr/>
        <a:lstStyle/>
        <a:p>
          <a:r>
            <a:rPr lang="es-EC" sz="1400" dirty="0" smtClean="0"/>
            <a:t>Art. 62: Definición del servicio de transporte comercial en taxi; </a:t>
          </a:r>
          <a:endParaRPr lang="es-EC" sz="1400" dirty="0"/>
        </a:p>
      </dgm:t>
    </dgm:pt>
    <dgm:pt modelId="{2AB14853-BAB3-4C47-B214-3FD7C0884825}" type="sibTrans" cxnId="{3CC8A1C3-0221-4138-A6AF-DB8FF95F1496}">
      <dgm:prSet/>
      <dgm:spPr/>
      <dgm:t>
        <a:bodyPr/>
        <a:lstStyle/>
        <a:p>
          <a:endParaRPr lang="es-EC" sz="1400"/>
        </a:p>
      </dgm:t>
    </dgm:pt>
    <dgm:pt modelId="{B666EA8B-B9F4-44D9-8E62-418A047B7148}" type="parTrans" cxnId="{3CC8A1C3-0221-4138-A6AF-DB8FF95F1496}">
      <dgm:prSet/>
      <dgm:spPr/>
      <dgm:t>
        <a:bodyPr/>
        <a:lstStyle/>
        <a:p>
          <a:endParaRPr lang="es-EC" sz="1400"/>
        </a:p>
      </dgm:t>
    </dgm:pt>
    <dgm:pt modelId="{99F23F7B-2DDA-4510-9B4A-677B29926604}">
      <dgm:prSet custT="1"/>
      <dgm:spPr/>
      <dgm:t>
        <a:bodyPr/>
        <a:lstStyle/>
        <a:p>
          <a:r>
            <a:rPr lang="es-EC" sz="1400" b="1" dirty="0" smtClean="0">
              <a:solidFill>
                <a:srgbClr val="002060"/>
              </a:solidFill>
            </a:rPr>
            <a:t>REGLAMENTO LOTTTSV </a:t>
          </a:r>
          <a:endParaRPr lang="es-EC" sz="1400" b="1" dirty="0">
            <a:solidFill>
              <a:srgbClr val="002060"/>
            </a:solidFill>
          </a:endParaRPr>
        </a:p>
      </dgm:t>
    </dgm:pt>
    <dgm:pt modelId="{DF1CCDD6-22B3-4914-A50F-0A49B28B2470}" type="sibTrans" cxnId="{699DE98A-6B1E-4B8C-BB4C-A911C198A2DE}">
      <dgm:prSet/>
      <dgm:spPr/>
      <dgm:t>
        <a:bodyPr/>
        <a:lstStyle/>
        <a:p>
          <a:endParaRPr lang="es-EC" sz="1400"/>
        </a:p>
      </dgm:t>
    </dgm:pt>
    <dgm:pt modelId="{DA0C42CF-9FDF-4E42-A72D-3B3407C7BCD8}" type="parTrans" cxnId="{699DE98A-6B1E-4B8C-BB4C-A911C198A2DE}">
      <dgm:prSet/>
      <dgm:spPr/>
      <dgm:t>
        <a:bodyPr/>
        <a:lstStyle/>
        <a:p>
          <a:endParaRPr lang="es-EC" sz="1400"/>
        </a:p>
      </dgm:t>
    </dgm:pt>
    <dgm:pt modelId="{2617009F-5F57-415A-A622-8B9BCFAE9BB7}">
      <dgm:prSet custT="1"/>
      <dgm:spPr/>
      <dgm:t>
        <a:bodyPr/>
        <a:lstStyle/>
        <a:p>
          <a:r>
            <a:rPr lang="es-EC" sz="1400" dirty="0" smtClean="0"/>
            <a:t>Art. 75: Vigencia de los títulos habilitantes. </a:t>
          </a:r>
          <a:endParaRPr lang="es-EC" sz="1400" dirty="0"/>
        </a:p>
      </dgm:t>
    </dgm:pt>
    <dgm:pt modelId="{6DF153D0-CE87-4FE9-85CA-FA7F0F61F771}" type="parTrans" cxnId="{4C46EFF8-D8F7-40C1-8DAA-4CB7555343CA}">
      <dgm:prSet/>
      <dgm:spPr/>
      <dgm:t>
        <a:bodyPr/>
        <a:lstStyle/>
        <a:p>
          <a:endParaRPr lang="es-EC" sz="1400"/>
        </a:p>
      </dgm:t>
    </dgm:pt>
    <dgm:pt modelId="{D2CD037D-7F8B-4F60-B150-AF186316CEEE}" type="sibTrans" cxnId="{4C46EFF8-D8F7-40C1-8DAA-4CB7555343CA}">
      <dgm:prSet/>
      <dgm:spPr/>
      <dgm:t>
        <a:bodyPr/>
        <a:lstStyle/>
        <a:p>
          <a:endParaRPr lang="es-EC" sz="1400"/>
        </a:p>
      </dgm:t>
    </dgm:pt>
    <dgm:pt modelId="{61627B1B-2B40-4D6C-9534-EA41859C89FD}">
      <dgm:prSet phldrT="[Texto]" custT="1"/>
      <dgm:spPr/>
      <dgm:t>
        <a:bodyPr/>
        <a:lstStyle/>
        <a:p>
          <a:r>
            <a:rPr lang="es-EC" sz="1400" dirty="0" smtClean="0"/>
            <a:t>Art. 394: Estado debe garantizar la libertad y acceso de transporte.</a:t>
          </a:r>
          <a:endParaRPr lang="es-EC" sz="1400" dirty="0"/>
        </a:p>
      </dgm:t>
    </dgm:pt>
    <dgm:pt modelId="{CC2C83A3-00DE-4DA5-93D7-854A24B678CF}" type="parTrans" cxnId="{60471E0F-22E2-481E-82C3-58DAB50DE3B4}">
      <dgm:prSet/>
      <dgm:spPr/>
      <dgm:t>
        <a:bodyPr/>
        <a:lstStyle/>
        <a:p>
          <a:endParaRPr lang="es-EC" sz="1400"/>
        </a:p>
      </dgm:t>
    </dgm:pt>
    <dgm:pt modelId="{E8529D65-5F0A-497A-AFB5-D254EE621F34}" type="sibTrans" cxnId="{60471E0F-22E2-481E-82C3-58DAB50DE3B4}">
      <dgm:prSet/>
      <dgm:spPr/>
      <dgm:t>
        <a:bodyPr/>
        <a:lstStyle/>
        <a:p>
          <a:endParaRPr lang="es-EC" sz="1400"/>
        </a:p>
      </dgm:t>
    </dgm:pt>
    <dgm:pt modelId="{98AB1E0E-90DC-4B03-B877-56C9C2EA94B8}">
      <dgm:prSet phldrT="[Texto]" custT="1"/>
      <dgm:spPr/>
      <dgm:t>
        <a:bodyPr/>
        <a:lstStyle/>
        <a:p>
          <a:r>
            <a:rPr lang="es-ES_tradnl" sz="1400" dirty="0" smtClean="0"/>
            <a:t>Artículo 30.4 y 30.5: Facultades del MDMQ. </a:t>
          </a:r>
          <a:endParaRPr lang="es-EC" sz="1400" dirty="0"/>
        </a:p>
      </dgm:t>
    </dgm:pt>
    <dgm:pt modelId="{BBAC9C72-E8BA-43BA-8A64-BEB5E576D752}" type="parTrans" cxnId="{61BA72CC-6468-4F77-8D6D-298835477244}">
      <dgm:prSet/>
      <dgm:spPr/>
      <dgm:t>
        <a:bodyPr/>
        <a:lstStyle/>
        <a:p>
          <a:endParaRPr lang="es-EC" sz="1400"/>
        </a:p>
      </dgm:t>
    </dgm:pt>
    <dgm:pt modelId="{864D04E0-95CC-433C-BAFE-53D97BDC58FE}" type="sibTrans" cxnId="{61BA72CC-6468-4F77-8D6D-298835477244}">
      <dgm:prSet/>
      <dgm:spPr/>
      <dgm:t>
        <a:bodyPr/>
        <a:lstStyle/>
        <a:p>
          <a:endParaRPr lang="es-EC" sz="1400"/>
        </a:p>
      </dgm:t>
    </dgm:pt>
    <dgm:pt modelId="{59449148-6B36-40AE-B21E-BC3ADF95288E}" type="pres">
      <dgm:prSet presAssocID="{C4D41D2E-3252-4FAC-9134-2F9568FBFCC6}" presName="Name0" presStyleCnt="0">
        <dgm:presLayoutVars>
          <dgm:dir/>
          <dgm:animLvl val="lvl"/>
          <dgm:resizeHandles val="exact"/>
        </dgm:presLayoutVars>
      </dgm:prSet>
      <dgm:spPr/>
      <dgm:t>
        <a:bodyPr/>
        <a:lstStyle/>
        <a:p>
          <a:endParaRPr lang="es-EC"/>
        </a:p>
      </dgm:t>
    </dgm:pt>
    <dgm:pt modelId="{46DC1D62-EF30-4823-B35F-1C6E75206499}" type="pres">
      <dgm:prSet presAssocID="{24C2E616-A80E-4B57-8663-C653AA566F9A}" presName="linNode" presStyleCnt="0"/>
      <dgm:spPr/>
    </dgm:pt>
    <dgm:pt modelId="{293E36F6-658B-4445-BD1B-C0969720522E}" type="pres">
      <dgm:prSet presAssocID="{24C2E616-A80E-4B57-8663-C653AA566F9A}" presName="parentText" presStyleLbl="node1" presStyleIdx="0" presStyleCnt="4" custScaleX="61788" custScaleY="56843">
        <dgm:presLayoutVars>
          <dgm:chMax val="1"/>
          <dgm:bulletEnabled val="1"/>
        </dgm:presLayoutVars>
      </dgm:prSet>
      <dgm:spPr/>
      <dgm:t>
        <a:bodyPr/>
        <a:lstStyle/>
        <a:p>
          <a:endParaRPr lang="es-EC"/>
        </a:p>
      </dgm:t>
    </dgm:pt>
    <dgm:pt modelId="{7B9BCDA6-3E6C-4E5A-8418-777CCC4B5813}" type="pres">
      <dgm:prSet presAssocID="{24C2E616-A80E-4B57-8663-C653AA566F9A}" presName="descendantText" presStyleLbl="alignAccFollowNode1" presStyleIdx="0" presStyleCnt="4" custScaleX="115732" custScaleY="59701">
        <dgm:presLayoutVars>
          <dgm:bulletEnabled val="1"/>
        </dgm:presLayoutVars>
      </dgm:prSet>
      <dgm:spPr/>
      <dgm:t>
        <a:bodyPr/>
        <a:lstStyle/>
        <a:p>
          <a:endParaRPr lang="es-EC"/>
        </a:p>
      </dgm:t>
    </dgm:pt>
    <dgm:pt modelId="{5C5292AC-D107-4AB6-ABEE-D372CE9DF3CE}" type="pres">
      <dgm:prSet presAssocID="{606065FE-1A80-4B8C-A038-391C68E00E17}" presName="sp" presStyleCnt="0"/>
      <dgm:spPr/>
    </dgm:pt>
    <dgm:pt modelId="{A3133D1E-2C01-4844-BEB5-CD4E99829FBC}" type="pres">
      <dgm:prSet presAssocID="{D3C05817-D947-41F2-863B-E08B3C0E3F0A}" presName="linNode" presStyleCnt="0"/>
      <dgm:spPr/>
    </dgm:pt>
    <dgm:pt modelId="{A00D09C8-5CCC-436A-A8A5-C9A025B34522}" type="pres">
      <dgm:prSet presAssocID="{D3C05817-D947-41F2-863B-E08B3C0E3F0A}" presName="parentText" presStyleLbl="node1" presStyleIdx="1" presStyleCnt="4" custScaleX="61788" custScaleY="56843">
        <dgm:presLayoutVars>
          <dgm:chMax val="1"/>
          <dgm:bulletEnabled val="1"/>
        </dgm:presLayoutVars>
      </dgm:prSet>
      <dgm:spPr/>
      <dgm:t>
        <a:bodyPr/>
        <a:lstStyle/>
        <a:p>
          <a:endParaRPr lang="es-EC"/>
        </a:p>
      </dgm:t>
    </dgm:pt>
    <dgm:pt modelId="{B15D58B4-3EB6-4DD3-91EC-F8CD87752F7C}" type="pres">
      <dgm:prSet presAssocID="{D3C05817-D947-41F2-863B-E08B3C0E3F0A}" presName="descendantText" presStyleLbl="alignAccFollowNode1" presStyleIdx="1" presStyleCnt="4" custScaleX="115732" custScaleY="59701">
        <dgm:presLayoutVars>
          <dgm:bulletEnabled val="1"/>
        </dgm:presLayoutVars>
      </dgm:prSet>
      <dgm:spPr/>
      <dgm:t>
        <a:bodyPr/>
        <a:lstStyle/>
        <a:p>
          <a:endParaRPr lang="es-EC"/>
        </a:p>
      </dgm:t>
    </dgm:pt>
    <dgm:pt modelId="{0A3B7C09-896B-472A-9E0C-3589104CB8B6}" type="pres">
      <dgm:prSet presAssocID="{B57A98A4-8C3A-48B7-8552-8D1563430321}" presName="sp" presStyleCnt="0"/>
      <dgm:spPr/>
    </dgm:pt>
    <dgm:pt modelId="{158FCB72-F06B-41F5-933B-DDF361C5094D}" type="pres">
      <dgm:prSet presAssocID="{7B6EF9E6-CCDF-4F3E-AC83-9D537879694F}" presName="linNode" presStyleCnt="0"/>
      <dgm:spPr/>
    </dgm:pt>
    <dgm:pt modelId="{1A1B3E08-331E-4847-8E6C-114B247E0A1B}" type="pres">
      <dgm:prSet presAssocID="{7B6EF9E6-CCDF-4F3E-AC83-9D537879694F}" presName="parentText" presStyleLbl="node1" presStyleIdx="2" presStyleCnt="4" custScaleX="61788" custScaleY="93490">
        <dgm:presLayoutVars>
          <dgm:chMax val="1"/>
          <dgm:bulletEnabled val="1"/>
        </dgm:presLayoutVars>
      </dgm:prSet>
      <dgm:spPr/>
      <dgm:t>
        <a:bodyPr/>
        <a:lstStyle/>
        <a:p>
          <a:endParaRPr lang="es-EC"/>
        </a:p>
      </dgm:t>
    </dgm:pt>
    <dgm:pt modelId="{6C5811CC-85A4-4769-AD5E-98648F1D1037}" type="pres">
      <dgm:prSet presAssocID="{7B6EF9E6-CCDF-4F3E-AC83-9D537879694F}" presName="descendantText" presStyleLbl="alignAccFollowNode1" presStyleIdx="2" presStyleCnt="4" custScaleX="115732" custScaleY="121889">
        <dgm:presLayoutVars>
          <dgm:bulletEnabled val="1"/>
        </dgm:presLayoutVars>
      </dgm:prSet>
      <dgm:spPr/>
      <dgm:t>
        <a:bodyPr/>
        <a:lstStyle/>
        <a:p>
          <a:endParaRPr lang="es-EC"/>
        </a:p>
      </dgm:t>
    </dgm:pt>
    <dgm:pt modelId="{F1189B42-DEE4-4EBA-8533-2A31DB19D9E2}" type="pres">
      <dgm:prSet presAssocID="{7BEC36A5-D408-44E2-AFF6-443D400B2804}" presName="sp" presStyleCnt="0"/>
      <dgm:spPr/>
    </dgm:pt>
    <dgm:pt modelId="{E2BA9592-F275-4AC3-AB9D-6EFDC6833580}" type="pres">
      <dgm:prSet presAssocID="{99F23F7B-2DDA-4510-9B4A-677B29926604}" presName="linNode" presStyleCnt="0"/>
      <dgm:spPr/>
    </dgm:pt>
    <dgm:pt modelId="{A36F5EC9-1E17-4C50-ACFD-1139DB8D6468}" type="pres">
      <dgm:prSet presAssocID="{99F23F7B-2DDA-4510-9B4A-677B29926604}" presName="parentText" presStyleLbl="node1" presStyleIdx="3" presStyleCnt="4" custScaleX="61788" custScaleY="85122">
        <dgm:presLayoutVars>
          <dgm:chMax val="1"/>
          <dgm:bulletEnabled val="1"/>
        </dgm:presLayoutVars>
      </dgm:prSet>
      <dgm:spPr/>
      <dgm:t>
        <a:bodyPr/>
        <a:lstStyle/>
        <a:p>
          <a:endParaRPr lang="es-EC"/>
        </a:p>
      </dgm:t>
    </dgm:pt>
    <dgm:pt modelId="{55FED15A-97F3-406F-B372-2BA976856B87}" type="pres">
      <dgm:prSet presAssocID="{99F23F7B-2DDA-4510-9B4A-677B29926604}" presName="descendantText" presStyleLbl="alignAccFollowNode1" presStyleIdx="3" presStyleCnt="4" custScaleX="115732" custScaleY="105028">
        <dgm:presLayoutVars>
          <dgm:bulletEnabled val="1"/>
        </dgm:presLayoutVars>
      </dgm:prSet>
      <dgm:spPr/>
      <dgm:t>
        <a:bodyPr/>
        <a:lstStyle/>
        <a:p>
          <a:endParaRPr lang="es-EC"/>
        </a:p>
      </dgm:t>
    </dgm:pt>
  </dgm:ptLst>
  <dgm:cxnLst>
    <dgm:cxn modelId="{4C46EFF8-D8F7-40C1-8DAA-4CB7555343CA}" srcId="{99F23F7B-2DDA-4510-9B4A-677B29926604}" destId="{2617009F-5F57-415A-A622-8B9BCFAE9BB7}" srcOrd="1" destOrd="0" parTransId="{6DF153D0-CE87-4FE9-85CA-FA7F0F61F771}" sibTransId="{D2CD037D-7F8B-4F60-B150-AF186316CEEE}"/>
    <dgm:cxn modelId="{DAC1AE4C-937C-4631-8C8E-534286EB8C1F}" type="presOf" srcId="{61627B1B-2B40-4D6C-9534-EA41859C89FD}" destId="{7B9BCDA6-3E6C-4E5A-8418-777CCC4B5813}" srcOrd="0" destOrd="1" presId="urn:microsoft.com/office/officeart/2005/8/layout/vList5"/>
    <dgm:cxn modelId="{73E4B4F4-467B-47A6-A117-B20D1943FEAD}" srcId="{D3C05817-D947-41F2-863B-E08B3C0E3F0A}" destId="{A0305335-E580-40BD-992A-B72A2DF28873}" srcOrd="1" destOrd="0" parTransId="{E20A54F9-911B-46FD-9E7C-70A0F6F70FDB}" sibTransId="{E510F3B7-89E7-422F-8BC8-CB6C2487D8D5}"/>
    <dgm:cxn modelId="{8A64E838-6F2C-4B29-B32C-BE779641B394}" type="presOf" srcId="{B9B209A0-55B6-4176-BCA3-96C7FEDB72FB}" destId="{6C5811CC-85A4-4769-AD5E-98648F1D1037}" srcOrd="0" destOrd="0" presId="urn:microsoft.com/office/officeart/2005/8/layout/vList5"/>
    <dgm:cxn modelId="{BE838719-6F56-45FD-A47B-9B6BA4E2A9D0}" type="presOf" srcId="{85D92767-C739-47EF-9EF9-FA7114AC5DFA}" destId="{7B9BCDA6-3E6C-4E5A-8418-777CCC4B5813}" srcOrd="0" destOrd="0" presId="urn:microsoft.com/office/officeart/2005/8/layout/vList5"/>
    <dgm:cxn modelId="{9A745F98-541A-429B-91D4-C01B3A93CB5F}" srcId="{24C2E616-A80E-4B57-8663-C653AA566F9A}" destId="{85D92767-C739-47EF-9EF9-FA7114AC5DFA}" srcOrd="0" destOrd="0" parTransId="{D5063384-3789-448A-B4A2-2214D41A8D6E}" sibTransId="{661AC92B-E649-4AE2-9AF7-CF936803B1A6}"/>
    <dgm:cxn modelId="{D0F3311C-CCC6-45A7-8BE2-0B4EB44E0464}" type="presOf" srcId="{99F23F7B-2DDA-4510-9B4A-677B29926604}" destId="{A36F5EC9-1E17-4C50-ACFD-1139DB8D6468}" srcOrd="0" destOrd="0" presId="urn:microsoft.com/office/officeart/2005/8/layout/vList5"/>
    <dgm:cxn modelId="{059E1CCF-B976-454D-8BD3-A289C08E92E8}" type="presOf" srcId="{2617009F-5F57-415A-A622-8B9BCFAE9BB7}" destId="{55FED15A-97F3-406F-B372-2BA976856B87}" srcOrd="0" destOrd="1" presId="urn:microsoft.com/office/officeart/2005/8/layout/vList5"/>
    <dgm:cxn modelId="{1C07C62D-AFFC-4ADA-9E8B-BD4680C07F91}" srcId="{7B6EF9E6-CCDF-4F3E-AC83-9D537879694F}" destId="{0D5DF13D-AAFF-4AFB-89F4-3DEB45827566}" srcOrd="2" destOrd="0" parTransId="{8C7D54EF-AA51-41CB-AE22-D8A394A4CCA3}" sibTransId="{8987E5BC-31B0-4BC5-9269-3FC02B996BE6}"/>
    <dgm:cxn modelId="{0DC7BD81-B6C3-42E5-A9EE-7392559464E3}" type="presOf" srcId="{C4D41D2E-3252-4FAC-9134-2F9568FBFCC6}" destId="{59449148-6B36-40AE-B21E-BC3ADF95288E}" srcOrd="0" destOrd="0" presId="urn:microsoft.com/office/officeart/2005/8/layout/vList5"/>
    <dgm:cxn modelId="{D53D443E-B018-4165-8214-4701D0FE6393}" srcId="{C4D41D2E-3252-4FAC-9134-2F9568FBFCC6}" destId="{D3C05817-D947-41F2-863B-E08B3C0E3F0A}" srcOrd="1" destOrd="0" parTransId="{3B1FD537-3AAC-45CF-A7DE-157BCD677CD7}" sibTransId="{B57A98A4-8C3A-48B7-8552-8D1563430321}"/>
    <dgm:cxn modelId="{AF4DF9E5-447C-4BF3-8BEB-49CC52302BDF}" srcId="{D3C05817-D947-41F2-863B-E08B3C0E3F0A}" destId="{0E257C6A-E34A-42A3-9EB9-A3A87C354293}" srcOrd="0" destOrd="0" parTransId="{186AE876-4499-44FA-A9FD-C9BE6BC8B2CF}" sibTransId="{0AC0C2B1-2B3D-426E-B226-8158C7C3AB47}"/>
    <dgm:cxn modelId="{9BB03997-88E4-4A41-845F-4FB5C85BE1D6}" srcId="{C4D41D2E-3252-4FAC-9134-2F9568FBFCC6}" destId="{24C2E616-A80E-4B57-8663-C653AA566F9A}" srcOrd="0" destOrd="0" parTransId="{98620983-F85F-4485-9EC1-EC96F54D6067}" sibTransId="{606065FE-1A80-4B8C-A038-391C68E00E17}"/>
    <dgm:cxn modelId="{634EB830-2D0E-4E58-9738-EE57B62565CE}" type="presOf" srcId="{0E257C6A-E34A-42A3-9EB9-A3A87C354293}" destId="{B15D58B4-3EB6-4DD3-91EC-F8CD87752F7C}" srcOrd="0" destOrd="0" presId="urn:microsoft.com/office/officeart/2005/8/layout/vList5"/>
    <dgm:cxn modelId="{699DE98A-6B1E-4B8C-BB4C-A911C198A2DE}" srcId="{C4D41D2E-3252-4FAC-9134-2F9568FBFCC6}" destId="{99F23F7B-2DDA-4510-9B4A-677B29926604}" srcOrd="3" destOrd="0" parTransId="{DA0C42CF-9FDF-4E42-A72D-3B3407C7BCD8}" sibTransId="{DF1CCDD6-22B3-4914-A50F-0A49B28B2470}"/>
    <dgm:cxn modelId="{5862D2ED-6EB4-4592-B9C6-939D975FC374}" srcId="{7B6EF9E6-CCDF-4F3E-AC83-9D537879694F}" destId="{B9B209A0-55B6-4176-BCA3-96C7FEDB72FB}" srcOrd="0" destOrd="0" parTransId="{EA9EF71D-3170-4A70-B8A3-EA675724B39F}" sibTransId="{F902693E-3AA1-4BD7-9DF8-1F1C1684921D}"/>
    <dgm:cxn modelId="{3CC8A1C3-0221-4138-A6AF-DB8FF95F1496}" srcId="{99F23F7B-2DDA-4510-9B4A-677B29926604}" destId="{55DADB4C-D919-4316-8C74-92C9C397F031}" srcOrd="0" destOrd="0" parTransId="{B666EA8B-B9F4-44D9-8E62-418A047B7148}" sibTransId="{2AB14853-BAB3-4C47-B214-3FD7C0884825}"/>
    <dgm:cxn modelId="{50DC7590-F650-4210-A085-04ED61A2F970}" type="presOf" srcId="{24C2E616-A80E-4B57-8663-C653AA566F9A}" destId="{293E36F6-658B-4445-BD1B-C0969720522E}" srcOrd="0" destOrd="0" presId="urn:microsoft.com/office/officeart/2005/8/layout/vList5"/>
    <dgm:cxn modelId="{1F95D3E3-8F40-4EE0-8FCA-F0613AD4B459}" type="presOf" srcId="{A0305335-E580-40BD-992A-B72A2DF28873}" destId="{B15D58B4-3EB6-4DD3-91EC-F8CD87752F7C}" srcOrd="0" destOrd="1" presId="urn:microsoft.com/office/officeart/2005/8/layout/vList5"/>
    <dgm:cxn modelId="{1A6CD4B5-4A63-45B9-9352-9C71785304FA}" srcId="{7B6EF9E6-CCDF-4F3E-AC83-9D537879694F}" destId="{1271601F-941F-49C2-8AB8-86C06A05F12F}" srcOrd="3" destOrd="0" parTransId="{2938113B-4BE0-42AD-8346-30437172236C}" sibTransId="{A40EFE86-7521-4B6A-B74E-B2453C4CE51C}"/>
    <dgm:cxn modelId="{50757C69-C676-467D-8747-7F7748DEB46B}" type="presOf" srcId="{1271601F-941F-49C2-8AB8-86C06A05F12F}" destId="{6C5811CC-85A4-4769-AD5E-98648F1D1037}" srcOrd="0" destOrd="3" presId="urn:microsoft.com/office/officeart/2005/8/layout/vList5"/>
    <dgm:cxn modelId="{61BA72CC-6468-4F77-8D6D-298835477244}" srcId="{7B6EF9E6-CCDF-4F3E-AC83-9D537879694F}" destId="{98AB1E0E-90DC-4B03-B877-56C9C2EA94B8}" srcOrd="1" destOrd="0" parTransId="{BBAC9C72-E8BA-43BA-8A64-BEB5E576D752}" sibTransId="{864D04E0-95CC-433C-BAFE-53D97BDC58FE}"/>
    <dgm:cxn modelId="{60471E0F-22E2-481E-82C3-58DAB50DE3B4}" srcId="{24C2E616-A80E-4B57-8663-C653AA566F9A}" destId="{61627B1B-2B40-4D6C-9534-EA41859C89FD}" srcOrd="1" destOrd="0" parTransId="{CC2C83A3-00DE-4DA5-93D7-854A24B678CF}" sibTransId="{E8529D65-5F0A-497A-AFB5-D254EE621F34}"/>
    <dgm:cxn modelId="{612638FB-DCFF-4BD0-AD2E-84A440E174D7}" type="presOf" srcId="{55DADB4C-D919-4316-8C74-92C9C397F031}" destId="{55FED15A-97F3-406F-B372-2BA976856B87}" srcOrd="0" destOrd="0" presId="urn:microsoft.com/office/officeart/2005/8/layout/vList5"/>
    <dgm:cxn modelId="{ED8CB331-E6AC-4F74-B070-81870EF84E34}" type="presOf" srcId="{7B6EF9E6-CCDF-4F3E-AC83-9D537879694F}" destId="{1A1B3E08-331E-4847-8E6C-114B247E0A1B}" srcOrd="0" destOrd="0" presId="urn:microsoft.com/office/officeart/2005/8/layout/vList5"/>
    <dgm:cxn modelId="{046B8FE1-EB8C-415B-A699-1628D6768DAF}" type="presOf" srcId="{0D5DF13D-AAFF-4AFB-89F4-3DEB45827566}" destId="{6C5811CC-85A4-4769-AD5E-98648F1D1037}" srcOrd="0" destOrd="2" presId="urn:microsoft.com/office/officeart/2005/8/layout/vList5"/>
    <dgm:cxn modelId="{4C3D5891-7CD2-49A6-B281-4E4228E81FC2}" type="presOf" srcId="{98AB1E0E-90DC-4B03-B877-56C9C2EA94B8}" destId="{6C5811CC-85A4-4769-AD5E-98648F1D1037}" srcOrd="0" destOrd="1" presId="urn:microsoft.com/office/officeart/2005/8/layout/vList5"/>
    <dgm:cxn modelId="{BD4DFAEC-B341-4453-B344-37C40C2F1766}" type="presOf" srcId="{D3C05817-D947-41F2-863B-E08B3C0E3F0A}" destId="{A00D09C8-5CCC-436A-A8A5-C9A025B34522}" srcOrd="0" destOrd="0" presId="urn:microsoft.com/office/officeart/2005/8/layout/vList5"/>
    <dgm:cxn modelId="{9BAD574C-1BEF-4596-B9AB-62EF1CFBE8F9}" srcId="{C4D41D2E-3252-4FAC-9134-2F9568FBFCC6}" destId="{7B6EF9E6-CCDF-4F3E-AC83-9D537879694F}" srcOrd="2" destOrd="0" parTransId="{B8438A1D-FF81-4192-B845-7A00D5C64037}" sibTransId="{7BEC36A5-D408-44E2-AFF6-443D400B2804}"/>
    <dgm:cxn modelId="{5D90CDCF-FB58-4A81-B345-8C768229924C}" type="presParOf" srcId="{59449148-6B36-40AE-B21E-BC3ADF95288E}" destId="{46DC1D62-EF30-4823-B35F-1C6E75206499}" srcOrd="0" destOrd="0" presId="urn:microsoft.com/office/officeart/2005/8/layout/vList5"/>
    <dgm:cxn modelId="{8A21F5CC-9644-4FEE-817C-83A62A6EE8C2}" type="presParOf" srcId="{46DC1D62-EF30-4823-B35F-1C6E75206499}" destId="{293E36F6-658B-4445-BD1B-C0969720522E}" srcOrd="0" destOrd="0" presId="urn:microsoft.com/office/officeart/2005/8/layout/vList5"/>
    <dgm:cxn modelId="{3ABE1926-F932-4024-8BEE-5139ADBC5A96}" type="presParOf" srcId="{46DC1D62-EF30-4823-B35F-1C6E75206499}" destId="{7B9BCDA6-3E6C-4E5A-8418-777CCC4B5813}" srcOrd="1" destOrd="0" presId="urn:microsoft.com/office/officeart/2005/8/layout/vList5"/>
    <dgm:cxn modelId="{38368EE6-6B87-4EFC-BD5B-13A99E1461A8}" type="presParOf" srcId="{59449148-6B36-40AE-B21E-BC3ADF95288E}" destId="{5C5292AC-D107-4AB6-ABEE-D372CE9DF3CE}" srcOrd="1" destOrd="0" presId="urn:microsoft.com/office/officeart/2005/8/layout/vList5"/>
    <dgm:cxn modelId="{BCDB3810-813F-4F8D-BC59-CCB062F848AF}" type="presParOf" srcId="{59449148-6B36-40AE-B21E-BC3ADF95288E}" destId="{A3133D1E-2C01-4844-BEB5-CD4E99829FBC}" srcOrd="2" destOrd="0" presId="urn:microsoft.com/office/officeart/2005/8/layout/vList5"/>
    <dgm:cxn modelId="{D735AC84-9897-4364-A9E9-4305CB522835}" type="presParOf" srcId="{A3133D1E-2C01-4844-BEB5-CD4E99829FBC}" destId="{A00D09C8-5CCC-436A-A8A5-C9A025B34522}" srcOrd="0" destOrd="0" presId="urn:microsoft.com/office/officeart/2005/8/layout/vList5"/>
    <dgm:cxn modelId="{88D1042C-ABBC-4925-AE6B-2E3D938170FF}" type="presParOf" srcId="{A3133D1E-2C01-4844-BEB5-CD4E99829FBC}" destId="{B15D58B4-3EB6-4DD3-91EC-F8CD87752F7C}" srcOrd="1" destOrd="0" presId="urn:microsoft.com/office/officeart/2005/8/layout/vList5"/>
    <dgm:cxn modelId="{DB13B3DE-C494-490F-8CDA-A0BA7522F2B2}" type="presParOf" srcId="{59449148-6B36-40AE-B21E-BC3ADF95288E}" destId="{0A3B7C09-896B-472A-9E0C-3589104CB8B6}" srcOrd="3" destOrd="0" presId="urn:microsoft.com/office/officeart/2005/8/layout/vList5"/>
    <dgm:cxn modelId="{850F9802-4597-47A3-89DC-0AB427F230F2}" type="presParOf" srcId="{59449148-6B36-40AE-B21E-BC3ADF95288E}" destId="{158FCB72-F06B-41F5-933B-DDF361C5094D}" srcOrd="4" destOrd="0" presId="urn:microsoft.com/office/officeart/2005/8/layout/vList5"/>
    <dgm:cxn modelId="{84A7C40E-BB40-4426-85CA-0AF5FC1222BC}" type="presParOf" srcId="{158FCB72-F06B-41F5-933B-DDF361C5094D}" destId="{1A1B3E08-331E-4847-8E6C-114B247E0A1B}" srcOrd="0" destOrd="0" presId="urn:microsoft.com/office/officeart/2005/8/layout/vList5"/>
    <dgm:cxn modelId="{AA1133C7-DB2A-4D8F-A347-C04C7D19E53A}" type="presParOf" srcId="{158FCB72-F06B-41F5-933B-DDF361C5094D}" destId="{6C5811CC-85A4-4769-AD5E-98648F1D1037}" srcOrd="1" destOrd="0" presId="urn:microsoft.com/office/officeart/2005/8/layout/vList5"/>
    <dgm:cxn modelId="{DE284540-1B1A-46F7-AAF4-D17F42D25C78}" type="presParOf" srcId="{59449148-6B36-40AE-B21E-BC3ADF95288E}" destId="{F1189B42-DEE4-4EBA-8533-2A31DB19D9E2}" srcOrd="5" destOrd="0" presId="urn:microsoft.com/office/officeart/2005/8/layout/vList5"/>
    <dgm:cxn modelId="{971409B1-941F-4DF7-A6F1-0FC846905480}" type="presParOf" srcId="{59449148-6B36-40AE-B21E-BC3ADF95288E}" destId="{E2BA9592-F275-4AC3-AB9D-6EFDC6833580}" srcOrd="6" destOrd="0" presId="urn:microsoft.com/office/officeart/2005/8/layout/vList5"/>
    <dgm:cxn modelId="{1664CA50-0542-487E-B52F-3B44AAFAB272}" type="presParOf" srcId="{E2BA9592-F275-4AC3-AB9D-6EFDC6833580}" destId="{A36F5EC9-1E17-4C50-ACFD-1139DB8D6468}" srcOrd="0" destOrd="0" presId="urn:microsoft.com/office/officeart/2005/8/layout/vList5"/>
    <dgm:cxn modelId="{1E469BD7-54C6-4B4F-B371-1A8A4BF0D992}" type="presParOf" srcId="{E2BA9592-F275-4AC3-AB9D-6EFDC6833580}" destId="{55FED15A-97F3-406F-B372-2BA976856B87}"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27A6D61-7C8F-4894-8C73-C432A043A669}" type="doc">
      <dgm:prSet loTypeId="urn:microsoft.com/office/officeart/2008/layout/HalfCircleOrganizationChart" loCatId="hierarchy" qsTypeId="urn:microsoft.com/office/officeart/2005/8/quickstyle/simple1" qsCatId="simple" csTypeId="urn:microsoft.com/office/officeart/2005/8/colors/accent1_5" csCatId="accent1" phldr="1"/>
      <dgm:spPr/>
      <dgm:t>
        <a:bodyPr/>
        <a:lstStyle/>
        <a:p>
          <a:endParaRPr lang="es-EC"/>
        </a:p>
      </dgm:t>
    </dgm:pt>
    <dgm:pt modelId="{BBDFE1DB-9CD9-47C6-944E-89378D88A294}">
      <dgm:prSet custT="1"/>
      <dgm:spPr/>
      <dgm:t>
        <a:bodyPr/>
        <a:lstStyle/>
        <a:p>
          <a:r>
            <a:rPr lang="es-ES" sz="1500" b="1" dirty="0" smtClean="0">
              <a:solidFill>
                <a:srgbClr val="002060"/>
              </a:solidFill>
            </a:rPr>
            <a:t>Concejo Metropolitano</a:t>
          </a:r>
        </a:p>
      </dgm:t>
    </dgm:pt>
    <dgm:pt modelId="{9C3E91B4-1145-45A9-BF00-ED8250B00775}" type="parTrans" cxnId="{861FDF64-9346-4526-A4B2-EB1F1B5B859E}">
      <dgm:prSet/>
      <dgm:spPr/>
      <dgm:t>
        <a:bodyPr/>
        <a:lstStyle/>
        <a:p>
          <a:endParaRPr lang="es-EC" sz="1500"/>
        </a:p>
      </dgm:t>
    </dgm:pt>
    <dgm:pt modelId="{EB3AAE5B-C002-434D-ACAB-AE1479A4666E}" type="sibTrans" cxnId="{861FDF64-9346-4526-A4B2-EB1F1B5B859E}">
      <dgm:prSet/>
      <dgm:spPr/>
      <dgm:t>
        <a:bodyPr/>
        <a:lstStyle/>
        <a:p>
          <a:endParaRPr lang="es-EC" sz="1500"/>
        </a:p>
      </dgm:t>
    </dgm:pt>
    <dgm:pt modelId="{0D911D22-F8FF-4DD7-8F88-521DC6566862}">
      <dgm:prSet custT="1"/>
      <dgm:spPr/>
      <dgm:t>
        <a:bodyPr/>
        <a:lstStyle/>
        <a:p>
          <a:r>
            <a:rPr lang="es-ES" sz="1500" b="1" dirty="0" smtClean="0">
              <a:solidFill>
                <a:srgbClr val="002060"/>
              </a:solidFill>
            </a:rPr>
            <a:t>Secretaría de Movilidad</a:t>
          </a:r>
          <a:endParaRPr lang="es-EC" sz="1500" b="1" dirty="0" smtClean="0">
            <a:solidFill>
              <a:srgbClr val="002060"/>
            </a:solidFill>
          </a:endParaRPr>
        </a:p>
      </dgm:t>
    </dgm:pt>
    <dgm:pt modelId="{6851C4C2-4D04-4DCE-B69B-A274FA7B1980}" type="parTrans" cxnId="{9A779FB6-32D9-4612-B210-79C8E51DF1E4}">
      <dgm:prSet/>
      <dgm:spPr/>
      <dgm:t>
        <a:bodyPr/>
        <a:lstStyle/>
        <a:p>
          <a:endParaRPr lang="es-EC" sz="1500"/>
        </a:p>
      </dgm:t>
    </dgm:pt>
    <dgm:pt modelId="{25A8B43D-DE9C-40E7-8C3A-71967C535B2E}" type="sibTrans" cxnId="{9A779FB6-32D9-4612-B210-79C8E51DF1E4}">
      <dgm:prSet/>
      <dgm:spPr/>
      <dgm:t>
        <a:bodyPr/>
        <a:lstStyle/>
        <a:p>
          <a:endParaRPr lang="es-EC" sz="1500"/>
        </a:p>
      </dgm:t>
    </dgm:pt>
    <dgm:pt modelId="{5796FB96-FAEE-41E9-AE67-1DC09C32260A}">
      <dgm:prSet custT="1"/>
      <dgm:spPr/>
      <dgm:t>
        <a:bodyPr/>
        <a:lstStyle/>
        <a:p>
          <a:r>
            <a:rPr lang="es-EC" sz="1500" b="1" dirty="0" smtClean="0">
              <a:solidFill>
                <a:srgbClr val="002060"/>
              </a:solidFill>
            </a:rPr>
            <a:t>AMT</a:t>
          </a:r>
          <a:endParaRPr lang="es-EC" sz="1500" b="1" dirty="0">
            <a:solidFill>
              <a:srgbClr val="002060"/>
            </a:solidFill>
          </a:endParaRPr>
        </a:p>
      </dgm:t>
    </dgm:pt>
    <dgm:pt modelId="{B594B11E-9260-471B-9C4B-867A23DF282C}" type="parTrans" cxnId="{05EAD39F-03A2-4FF2-A752-7BBBDA912F99}">
      <dgm:prSet/>
      <dgm:spPr/>
      <dgm:t>
        <a:bodyPr/>
        <a:lstStyle/>
        <a:p>
          <a:endParaRPr lang="es-EC" sz="1500"/>
        </a:p>
      </dgm:t>
    </dgm:pt>
    <dgm:pt modelId="{B66397E5-164C-41C0-8B83-886FE2F4D5F4}" type="sibTrans" cxnId="{05EAD39F-03A2-4FF2-A752-7BBBDA912F99}">
      <dgm:prSet/>
      <dgm:spPr/>
      <dgm:t>
        <a:bodyPr/>
        <a:lstStyle/>
        <a:p>
          <a:endParaRPr lang="es-EC" sz="1500"/>
        </a:p>
      </dgm:t>
    </dgm:pt>
    <dgm:pt modelId="{729B652B-D83A-4400-8BAA-F01D62031E2D}">
      <dgm:prSet custT="1"/>
      <dgm:spPr/>
      <dgm:t>
        <a:bodyPr/>
        <a:lstStyle/>
        <a:p>
          <a:r>
            <a:rPr lang="es-ES" sz="1400" dirty="0" smtClean="0"/>
            <a:t>Establecer el ordenamiento jurídico</a:t>
          </a:r>
        </a:p>
      </dgm:t>
    </dgm:pt>
    <dgm:pt modelId="{50AB8ECC-EE63-4893-B5F2-917C84697E99}" type="parTrans" cxnId="{D3B573B7-64AE-4648-8D85-72B81C009E84}">
      <dgm:prSet/>
      <dgm:spPr/>
      <dgm:t>
        <a:bodyPr/>
        <a:lstStyle/>
        <a:p>
          <a:endParaRPr lang="es-EC" sz="1500"/>
        </a:p>
      </dgm:t>
    </dgm:pt>
    <dgm:pt modelId="{D94C6445-DC49-4DA0-A26E-106B21635B0A}" type="sibTrans" cxnId="{D3B573B7-64AE-4648-8D85-72B81C009E84}">
      <dgm:prSet/>
      <dgm:spPr/>
      <dgm:t>
        <a:bodyPr/>
        <a:lstStyle/>
        <a:p>
          <a:endParaRPr lang="es-EC" sz="1500"/>
        </a:p>
      </dgm:t>
    </dgm:pt>
    <dgm:pt modelId="{01615F87-9749-4AAD-9E23-1B44ECA031BD}">
      <dgm:prSet custT="1"/>
      <dgm:spPr/>
      <dgm:t>
        <a:bodyPr/>
        <a:lstStyle/>
        <a:p>
          <a:r>
            <a:rPr lang="es-ES" sz="1400" dirty="0" smtClean="0"/>
            <a:t>Expedición de normas técnicas, </a:t>
          </a:r>
          <a:r>
            <a:rPr lang="es-EC" sz="1400" dirty="0" smtClean="0"/>
            <a:t>planificación y regulación </a:t>
          </a:r>
        </a:p>
      </dgm:t>
    </dgm:pt>
    <dgm:pt modelId="{03A754D3-DE53-4351-A2D6-46CA1DCBA9CE}" type="parTrans" cxnId="{4B4F7A5F-EFB4-4129-97CC-AE65DE8054FF}">
      <dgm:prSet/>
      <dgm:spPr/>
      <dgm:t>
        <a:bodyPr/>
        <a:lstStyle/>
        <a:p>
          <a:endParaRPr lang="es-EC" sz="1500"/>
        </a:p>
      </dgm:t>
    </dgm:pt>
    <dgm:pt modelId="{A97E4E72-2E4F-4EA9-9236-5B6B9CEC847A}" type="sibTrans" cxnId="{4B4F7A5F-EFB4-4129-97CC-AE65DE8054FF}">
      <dgm:prSet/>
      <dgm:spPr/>
      <dgm:t>
        <a:bodyPr/>
        <a:lstStyle/>
        <a:p>
          <a:endParaRPr lang="es-EC" sz="1500"/>
        </a:p>
      </dgm:t>
    </dgm:pt>
    <dgm:pt modelId="{DBCCAA29-9704-4C52-B94C-E4CFA15D5FE6}">
      <dgm:prSet custT="1"/>
      <dgm:spPr/>
      <dgm:t>
        <a:bodyPr/>
        <a:lstStyle/>
        <a:p>
          <a:r>
            <a:rPr lang="es-ES" sz="1400" dirty="0" smtClean="0"/>
            <a:t>Ejecución de las normas, otorgamiento de los títulos habilitantes, facultad sancionatoria administrativa.</a:t>
          </a:r>
          <a:endParaRPr lang="es-EC" sz="1400" dirty="0"/>
        </a:p>
      </dgm:t>
    </dgm:pt>
    <dgm:pt modelId="{E365BCF2-3470-43EE-AE76-CDE7F79B7567}" type="parTrans" cxnId="{F3A34AB0-5479-4E03-8121-26272F9774EC}">
      <dgm:prSet/>
      <dgm:spPr/>
      <dgm:t>
        <a:bodyPr/>
        <a:lstStyle/>
        <a:p>
          <a:endParaRPr lang="es-EC" sz="1500"/>
        </a:p>
      </dgm:t>
    </dgm:pt>
    <dgm:pt modelId="{3D775ED5-9F15-422D-9AF0-C1FEB68D73D5}" type="sibTrans" cxnId="{F3A34AB0-5479-4E03-8121-26272F9774EC}">
      <dgm:prSet/>
      <dgm:spPr/>
      <dgm:t>
        <a:bodyPr/>
        <a:lstStyle/>
        <a:p>
          <a:endParaRPr lang="es-EC" sz="1500"/>
        </a:p>
      </dgm:t>
    </dgm:pt>
    <dgm:pt modelId="{734778A0-CA77-4D61-AD0A-475B86E94034}" type="pres">
      <dgm:prSet presAssocID="{C27A6D61-7C8F-4894-8C73-C432A043A669}" presName="Name0" presStyleCnt="0">
        <dgm:presLayoutVars>
          <dgm:orgChart val="1"/>
          <dgm:chPref val="1"/>
          <dgm:dir/>
          <dgm:animOne val="branch"/>
          <dgm:animLvl val="lvl"/>
          <dgm:resizeHandles/>
        </dgm:presLayoutVars>
      </dgm:prSet>
      <dgm:spPr/>
      <dgm:t>
        <a:bodyPr/>
        <a:lstStyle/>
        <a:p>
          <a:endParaRPr lang="es-EC"/>
        </a:p>
      </dgm:t>
    </dgm:pt>
    <dgm:pt modelId="{23B2ABB5-BFE1-40EC-9B4D-CCBC14F69AB5}" type="pres">
      <dgm:prSet presAssocID="{BBDFE1DB-9CD9-47C6-944E-89378D88A294}" presName="hierRoot1" presStyleCnt="0">
        <dgm:presLayoutVars>
          <dgm:hierBranch val="init"/>
        </dgm:presLayoutVars>
      </dgm:prSet>
      <dgm:spPr/>
    </dgm:pt>
    <dgm:pt modelId="{2710C2AE-2620-43A8-A7D3-6C3595F0BD38}" type="pres">
      <dgm:prSet presAssocID="{BBDFE1DB-9CD9-47C6-944E-89378D88A294}" presName="rootComposite1" presStyleCnt="0"/>
      <dgm:spPr/>
    </dgm:pt>
    <dgm:pt modelId="{66EEABDE-0C02-4F3E-A70F-7877A2841494}" type="pres">
      <dgm:prSet presAssocID="{BBDFE1DB-9CD9-47C6-944E-89378D88A294}" presName="rootText1" presStyleLbl="alignAcc1" presStyleIdx="0" presStyleCnt="0">
        <dgm:presLayoutVars>
          <dgm:chPref val="3"/>
        </dgm:presLayoutVars>
      </dgm:prSet>
      <dgm:spPr/>
      <dgm:t>
        <a:bodyPr/>
        <a:lstStyle/>
        <a:p>
          <a:endParaRPr lang="es-EC"/>
        </a:p>
      </dgm:t>
    </dgm:pt>
    <dgm:pt modelId="{F5AFA85E-3C48-4B79-9DAA-9E3424A8C04B}" type="pres">
      <dgm:prSet presAssocID="{BBDFE1DB-9CD9-47C6-944E-89378D88A294}" presName="topArc1" presStyleLbl="parChTrans1D1" presStyleIdx="0" presStyleCnt="12"/>
      <dgm:spPr/>
    </dgm:pt>
    <dgm:pt modelId="{0194AFFC-AC65-4663-AF57-F44739BD171E}" type="pres">
      <dgm:prSet presAssocID="{BBDFE1DB-9CD9-47C6-944E-89378D88A294}" presName="bottomArc1" presStyleLbl="parChTrans1D1" presStyleIdx="1" presStyleCnt="12"/>
      <dgm:spPr/>
    </dgm:pt>
    <dgm:pt modelId="{D1FCFB5B-EA48-4D59-B44E-819D25240475}" type="pres">
      <dgm:prSet presAssocID="{BBDFE1DB-9CD9-47C6-944E-89378D88A294}" presName="topConnNode1" presStyleLbl="node1" presStyleIdx="0" presStyleCnt="0"/>
      <dgm:spPr/>
      <dgm:t>
        <a:bodyPr/>
        <a:lstStyle/>
        <a:p>
          <a:endParaRPr lang="es-EC"/>
        </a:p>
      </dgm:t>
    </dgm:pt>
    <dgm:pt modelId="{4B8A4E60-34CF-4992-9056-C1C2A2BD4317}" type="pres">
      <dgm:prSet presAssocID="{BBDFE1DB-9CD9-47C6-944E-89378D88A294}" presName="hierChild2" presStyleCnt="0"/>
      <dgm:spPr/>
    </dgm:pt>
    <dgm:pt modelId="{BAFB6559-397D-4535-99FF-F031E8EC6466}" type="pres">
      <dgm:prSet presAssocID="{50AB8ECC-EE63-4893-B5F2-917C84697E99}" presName="Name28" presStyleLbl="parChTrans1D2" presStyleIdx="0" presStyleCnt="3"/>
      <dgm:spPr/>
      <dgm:t>
        <a:bodyPr/>
        <a:lstStyle/>
        <a:p>
          <a:endParaRPr lang="es-EC"/>
        </a:p>
      </dgm:t>
    </dgm:pt>
    <dgm:pt modelId="{7F2C92BD-8D45-4EE9-8A95-34EF59B71431}" type="pres">
      <dgm:prSet presAssocID="{729B652B-D83A-4400-8BAA-F01D62031E2D}" presName="hierRoot2" presStyleCnt="0">
        <dgm:presLayoutVars>
          <dgm:hierBranch val="init"/>
        </dgm:presLayoutVars>
      </dgm:prSet>
      <dgm:spPr/>
    </dgm:pt>
    <dgm:pt modelId="{1A8866D9-B781-4883-BE1E-92364739E6CF}" type="pres">
      <dgm:prSet presAssocID="{729B652B-D83A-4400-8BAA-F01D62031E2D}" presName="rootComposite2" presStyleCnt="0"/>
      <dgm:spPr/>
    </dgm:pt>
    <dgm:pt modelId="{9D63D632-131C-49DC-ACC7-621FD3DCAEFB}" type="pres">
      <dgm:prSet presAssocID="{729B652B-D83A-4400-8BAA-F01D62031E2D}" presName="rootText2" presStyleLbl="alignAcc1" presStyleIdx="0" presStyleCnt="0">
        <dgm:presLayoutVars>
          <dgm:chPref val="3"/>
        </dgm:presLayoutVars>
      </dgm:prSet>
      <dgm:spPr/>
      <dgm:t>
        <a:bodyPr/>
        <a:lstStyle/>
        <a:p>
          <a:endParaRPr lang="es-EC"/>
        </a:p>
      </dgm:t>
    </dgm:pt>
    <dgm:pt modelId="{F2A9FF48-26D1-40E8-A1A6-FEEC238D544D}" type="pres">
      <dgm:prSet presAssocID="{729B652B-D83A-4400-8BAA-F01D62031E2D}" presName="topArc2" presStyleLbl="parChTrans1D1" presStyleIdx="2" presStyleCnt="12"/>
      <dgm:spPr/>
    </dgm:pt>
    <dgm:pt modelId="{120958F7-C712-4195-A7E8-B8E30E601074}" type="pres">
      <dgm:prSet presAssocID="{729B652B-D83A-4400-8BAA-F01D62031E2D}" presName="bottomArc2" presStyleLbl="parChTrans1D1" presStyleIdx="3" presStyleCnt="12"/>
      <dgm:spPr/>
    </dgm:pt>
    <dgm:pt modelId="{5C961DC5-6162-4525-9EC0-2CD3D02FF9E9}" type="pres">
      <dgm:prSet presAssocID="{729B652B-D83A-4400-8BAA-F01D62031E2D}" presName="topConnNode2" presStyleLbl="node2" presStyleIdx="0" presStyleCnt="0"/>
      <dgm:spPr/>
      <dgm:t>
        <a:bodyPr/>
        <a:lstStyle/>
        <a:p>
          <a:endParaRPr lang="es-EC"/>
        </a:p>
      </dgm:t>
    </dgm:pt>
    <dgm:pt modelId="{2ADBACF3-4DB8-45D0-9253-6191C8C4B59D}" type="pres">
      <dgm:prSet presAssocID="{729B652B-D83A-4400-8BAA-F01D62031E2D}" presName="hierChild4" presStyleCnt="0"/>
      <dgm:spPr/>
    </dgm:pt>
    <dgm:pt modelId="{7F83EB49-A135-4A7E-9552-42F607CCE53D}" type="pres">
      <dgm:prSet presAssocID="{729B652B-D83A-4400-8BAA-F01D62031E2D}" presName="hierChild5" presStyleCnt="0"/>
      <dgm:spPr/>
    </dgm:pt>
    <dgm:pt modelId="{05D93BD7-4807-4638-B764-348484875757}" type="pres">
      <dgm:prSet presAssocID="{BBDFE1DB-9CD9-47C6-944E-89378D88A294}" presName="hierChild3" presStyleCnt="0"/>
      <dgm:spPr/>
    </dgm:pt>
    <dgm:pt modelId="{E902C6A1-26B9-4E7A-8227-F282DE500B1A}" type="pres">
      <dgm:prSet presAssocID="{0D911D22-F8FF-4DD7-8F88-521DC6566862}" presName="hierRoot1" presStyleCnt="0">
        <dgm:presLayoutVars>
          <dgm:hierBranch val="init"/>
        </dgm:presLayoutVars>
      </dgm:prSet>
      <dgm:spPr/>
    </dgm:pt>
    <dgm:pt modelId="{7FF0A8D9-AA61-45B4-B721-36D768F6D7A6}" type="pres">
      <dgm:prSet presAssocID="{0D911D22-F8FF-4DD7-8F88-521DC6566862}" presName="rootComposite1" presStyleCnt="0"/>
      <dgm:spPr/>
    </dgm:pt>
    <dgm:pt modelId="{27E91729-AE70-4C73-AB2A-3890E777E9CB}" type="pres">
      <dgm:prSet presAssocID="{0D911D22-F8FF-4DD7-8F88-521DC6566862}" presName="rootText1" presStyleLbl="alignAcc1" presStyleIdx="0" presStyleCnt="0">
        <dgm:presLayoutVars>
          <dgm:chPref val="3"/>
        </dgm:presLayoutVars>
      </dgm:prSet>
      <dgm:spPr/>
      <dgm:t>
        <a:bodyPr/>
        <a:lstStyle/>
        <a:p>
          <a:endParaRPr lang="es-EC"/>
        </a:p>
      </dgm:t>
    </dgm:pt>
    <dgm:pt modelId="{72408483-20DA-405A-A1F5-4ED74E3B778A}" type="pres">
      <dgm:prSet presAssocID="{0D911D22-F8FF-4DD7-8F88-521DC6566862}" presName="topArc1" presStyleLbl="parChTrans1D1" presStyleIdx="4" presStyleCnt="12"/>
      <dgm:spPr/>
    </dgm:pt>
    <dgm:pt modelId="{DADF961F-E704-4EA4-A6DB-50673C25EC29}" type="pres">
      <dgm:prSet presAssocID="{0D911D22-F8FF-4DD7-8F88-521DC6566862}" presName="bottomArc1" presStyleLbl="parChTrans1D1" presStyleIdx="5" presStyleCnt="12"/>
      <dgm:spPr/>
    </dgm:pt>
    <dgm:pt modelId="{2D8D0BCA-CBA5-4CFA-B723-F5C387273DB7}" type="pres">
      <dgm:prSet presAssocID="{0D911D22-F8FF-4DD7-8F88-521DC6566862}" presName="topConnNode1" presStyleLbl="node1" presStyleIdx="0" presStyleCnt="0"/>
      <dgm:spPr/>
      <dgm:t>
        <a:bodyPr/>
        <a:lstStyle/>
        <a:p>
          <a:endParaRPr lang="es-EC"/>
        </a:p>
      </dgm:t>
    </dgm:pt>
    <dgm:pt modelId="{E3745693-E0A8-4CBB-8254-01CD8AB1B755}" type="pres">
      <dgm:prSet presAssocID="{0D911D22-F8FF-4DD7-8F88-521DC6566862}" presName="hierChild2" presStyleCnt="0"/>
      <dgm:spPr/>
    </dgm:pt>
    <dgm:pt modelId="{C809FBC7-6467-4B35-8577-16D6D989A2A4}" type="pres">
      <dgm:prSet presAssocID="{03A754D3-DE53-4351-A2D6-46CA1DCBA9CE}" presName="Name28" presStyleLbl="parChTrans1D2" presStyleIdx="1" presStyleCnt="3"/>
      <dgm:spPr/>
      <dgm:t>
        <a:bodyPr/>
        <a:lstStyle/>
        <a:p>
          <a:endParaRPr lang="es-EC"/>
        </a:p>
      </dgm:t>
    </dgm:pt>
    <dgm:pt modelId="{522AAEF4-F794-43C8-AF6A-03490FFAA692}" type="pres">
      <dgm:prSet presAssocID="{01615F87-9749-4AAD-9E23-1B44ECA031BD}" presName="hierRoot2" presStyleCnt="0">
        <dgm:presLayoutVars>
          <dgm:hierBranch val="init"/>
        </dgm:presLayoutVars>
      </dgm:prSet>
      <dgm:spPr/>
    </dgm:pt>
    <dgm:pt modelId="{956CF8CB-669A-4C5B-95B8-287199E4636C}" type="pres">
      <dgm:prSet presAssocID="{01615F87-9749-4AAD-9E23-1B44ECA031BD}" presName="rootComposite2" presStyleCnt="0"/>
      <dgm:spPr/>
    </dgm:pt>
    <dgm:pt modelId="{B2F523DD-A8B3-436F-9AE2-5DE264FC8F25}" type="pres">
      <dgm:prSet presAssocID="{01615F87-9749-4AAD-9E23-1B44ECA031BD}" presName="rootText2" presStyleLbl="alignAcc1" presStyleIdx="0" presStyleCnt="0">
        <dgm:presLayoutVars>
          <dgm:chPref val="3"/>
        </dgm:presLayoutVars>
      </dgm:prSet>
      <dgm:spPr/>
      <dgm:t>
        <a:bodyPr/>
        <a:lstStyle/>
        <a:p>
          <a:endParaRPr lang="es-EC"/>
        </a:p>
      </dgm:t>
    </dgm:pt>
    <dgm:pt modelId="{093EDF9F-2ECC-4564-AF45-EBB11111C496}" type="pres">
      <dgm:prSet presAssocID="{01615F87-9749-4AAD-9E23-1B44ECA031BD}" presName="topArc2" presStyleLbl="parChTrans1D1" presStyleIdx="6" presStyleCnt="12"/>
      <dgm:spPr/>
    </dgm:pt>
    <dgm:pt modelId="{EE6FC0C9-5A81-4691-A879-6DFA9805E14C}" type="pres">
      <dgm:prSet presAssocID="{01615F87-9749-4AAD-9E23-1B44ECA031BD}" presName="bottomArc2" presStyleLbl="parChTrans1D1" presStyleIdx="7" presStyleCnt="12"/>
      <dgm:spPr/>
    </dgm:pt>
    <dgm:pt modelId="{CCA57727-9E2C-4915-831C-DC004B46DB8F}" type="pres">
      <dgm:prSet presAssocID="{01615F87-9749-4AAD-9E23-1B44ECA031BD}" presName="topConnNode2" presStyleLbl="node2" presStyleIdx="0" presStyleCnt="0"/>
      <dgm:spPr/>
      <dgm:t>
        <a:bodyPr/>
        <a:lstStyle/>
        <a:p>
          <a:endParaRPr lang="es-EC"/>
        </a:p>
      </dgm:t>
    </dgm:pt>
    <dgm:pt modelId="{DDD5FFD4-A16F-4370-8703-E8263142B1A1}" type="pres">
      <dgm:prSet presAssocID="{01615F87-9749-4AAD-9E23-1B44ECA031BD}" presName="hierChild4" presStyleCnt="0"/>
      <dgm:spPr/>
    </dgm:pt>
    <dgm:pt modelId="{39D15F20-4AF2-4D44-8E16-91758483EF60}" type="pres">
      <dgm:prSet presAssocID="{01615F87-9749-4AAD-9E23-1B44ECA031BD}" presName="hierChild5" presStyleCnt="0"/>
      <dgm:spPr/>
    </dgm:pt>
    <dgm:pt modelId="{D21C3E02-39BF-43BD-A602-B70D0F2EF59A}" type="pres">
      <dgm:prSet presAssocID="{0D911D22-F8FF-4DD7-8F88-521DC6566862}" presName="hierChild3" presStyleCnt="0"/>
      <dgm:spPr/>
    </dgm:pt>
    <dgm:pt modelId="{F09017AF-9939-4DB4-8E7D-A5058BF926F4}" type="pres">
      <dgm:prSet presAssocID="{5796FB96-FAEE-41E9-AE67-1DC09C32260A}" presName="hierRoot1" presStyleCnt="0">
        <dgm:presLayoutVars>
          <dgm:hierBranch val="init"/>
        </dgm:presLayoutVars>
      </dgm:prSet>
      <dgm:spPr/>
    </dgm:pt>
    <dgm:pt modelId="{92791C16-09A6-41A3-84ED-4BE77CC1859D}" type="pres">
      <dgm:prSet presAssocID="{5796FB96-FAEE-41E9-AE67-1DC09C32260A}" presName="rootComposite1" presStyleCnt="0"/>
      <dgm:spPr/>
    </dgm:pt>
    <dgm:pt modelId="{51B9C013-3F02-4626-827C-A229C03D0FEB}" type="pres">
      <dgm:prSet presAssocID="{5796FB96-FAEE-41E9-AE67-1DC09C32260A}" presName="rootText1" presStyleLbl="alignAcc1" presStyleIdx="0" presStyleCnt="0">
        <dgm:presLayoutVars>
          <dgm:chPref val="3"/>
        </dgm:presLayoutVars>
      </dgm:prSet>
      <dgm:spPr/>
      <dgm:t>
        <a:bodyPr/>
        <a:lstStyle/>
        <a:p>
          <a:endParaRPr lang="es-EC"/>
        </a:p>
      </dgm:t>
    </dgm:pt>
    <dgm:pt modelId="{E5008CFA-D4ED-44A6-8E78-6374409D43CC}" type="pres">
      <dgm:prSet presAssocID="{5796FB96-FAEE-41E9-AE67-1DC09C32260A}" presName="topArc1" presStyleLbl="parChTrans1D1" presStyleIdx="8" presStyleCnt="12"/>
      <dgm:spPr/>
    </dgm:pt>
    <dgm:pt modelId="{E5BF4BBB-8FD2-4173-BEB8-99B738C8E824}" type="pres">
      <dgm:prSet presAssocID="{5796FB96-FAEE-41E9-AE67-1DC09C32260A}" presName="bottomArc1" presStyleLbl="parChTrans1D1" presStyleIdx="9" presStyleCnt="12"/>
      <dgm:spPr/>
    </dgm:pt>
    <dgm:pt modelId="{D04023EA-9416-48DC-B8FF-EF43710FEE85}" type="pres">
      <dgm:prSet presAssocID="{5796FB96-FAEE-41E9-AE67-1DC09C32260A}" presName="topConnNode1" presStyleLbl="node1" presStyleIdx="0" presStyleCnt="0"/>
      <dgm:spPr/>
      <dgm:t>
        <a:bodyPr/>
        <a:lstStyle/>
        <a:p>
          <a:endParaRPr lang="es-EC"/>
        </a:p>
      </dgm:t>
    </dgm:pt>
    <dgm:pt modelId="{16E8C244-62B6-45BF-8B31-2412AD2E2C38}" type="pres">
      <dgm:prSet presAssocID="{5796FB96-FAEE-41E9-AE67-1DC09C32260A}" presName="hierChild2" presStyleCnt="0"/>
      <dgm:spPr/>
    </dgm:pt>
    <dgm:pt modelId="{B4CE661F-FD98-4C2C-BB48-9422C3CC5E20}" type="pres">
      <dgm:prSet presAssocID="{E365BCF2-3470-43EE-AE76-CDE7F79B7567}" presName="Name28" presStyleLbl="parChTrans1D2" presStyleIdx="2" presStyleCnt="3"/>
      <dgm:spPr/>
      <dgm:t>
        <a:bodyPr/>
        <a:lstStyle/>
        <a:p>
          <a:endParaRPr lang="es-EC"/>
        </a:p>
      </dgm:t>
    </dgm:pt>
    <dgm:pt modelId="{FC371409-ADB4-4D6A-8DB0-6185263093EC}" type="pres">
      <dgm:prSet presAssocID="{DBCCAA29-9704-4C52-B94C-E4CFA15D5FE6}" presName="hierRoot2" presStyleCnt="0">
        <dgm:presLayoutVars>
          <dgm:hierBranch val="init"/>
        </dgm:presLayoutVars>
      </dgm:prSet>
      <dgm:spPr/>
    </dgm:pt>
    <dgm:pt modelId="{E0596371-706D-41CE-8B12-5D49856F5DD1}" type="pres">
      <dgm:prSet presAssocID="{DBCCAA29-9704-4C52-B94C-E4CFA15D5FE6}" presName="rootComposite2" presStyleCnt="0"/>
      <dgm:spPr/>
    </dgm:pt>
    <dgm:pt modelId="{71742AF2-21CB-468A-8BFF-FF3752932862}" type="pres">
      <dgm:prSet presAssocID="{DBCCAA29-9704-4C52-B94C-E4CFA15D5FE6}" presName="rootText2" presStyleLbl="alignAcc1" presStyleIdx="0" presStyleCnt="0">
        <dgm:presLayoutVars>
          <dgm:chPref val="3"/>
        </dgm:presLayoutVars>
      </dgm:prSet>
      <dgm:spPr/>
      <dgm:t>
        <a:bodyPr/>
        <a:lstStyle/>
        <a:p>
          <a:endParaRPr lang="es-EC"/>
        </a:p>
      </dgm:t>
    </dgm:pt>
    <dgm:pt modelId="{2F313CD9-90F9-4E36-B59C-274ED2AE2E6F}" type="pres">
      <dgm:prSet presAssocID="{DBCCAA29-9704-4C52-B94C-E4CFA15D5FE6}" presName="topArc2" presStyleLbl="parChTrans1D1" presStyleIdx="10" presStyleCnt="12"/>
      <dgm:spPr/>
    </dgm:pt>
    <dgm:pt modelId="{9DD03835-684F-45A5-AF87-E3B3AF915C50}" type="pres">
      <dgm:prSet presAssocID="{DBCCAA29-9704-4C52-B94C-E4CFA15D5FE6}" presName="bottomArc2" presStyleLbl="parChTrans1D1" presStyleIdx="11" presStyleCnt="12"/>
      <dgm:spPr/>
    </dgm:pt>
    <dgm:pt modelId="{9010CFCF-E1B5-4465-B731-5E8C16A066C0}" type="pres">
      <dgm:prSet presAssocID="{DBCCAA29-9704-4C52-B94C-E4CFA15D5FE6}" presName="topConnNode2" presStyleLbl="node2" presStyleIdx="0" presStyleCnt="0"/>
      <dgm:spPr/>
      <dgm:t>
        <a:bodyPr/>
        <a:lstStyle/>
        <a:p>
          <a:endParaRPr lang="es-EC"/>
        </a:p>
      </dgm:t>
    </dgm:pt>
    <dgm:pt modelId="{53C19E82-6A4D-460F-9A48-BC50FC5F96A9}" type="pres">
      <dgm:prSet presAssocID="{DBCCAA29-9704-4C52-B94C-E4CFA15D5FE6}" presName="hierChild4" presStyleCnt="0"/>
      <dgm:spPr/>
    </dgm:pt>
    <dgm:pt modelId="{76498578-325E-410B-90A9-191E0923BDE8}" type="pres">
      <dgm:prSet presAssocID="{DBCCAA29-9704-4C52-B94C-E4CFA15D5FE6}" presName="hierChild5" presStyleCnt="0"/>
      <dgm:spPr/>
    </dgm:pt>
    <dgm:pt modelId="{A1397DA5-D1AA-4FE8-9123-61ABB8BB5F95}" type="pres">
      <dgm:prSet presAssocID="{5796FB96-FAEE-41E9-AE67-1DC09C32260A}" presName="hierChild3" presStyleCnt="0"/>
      <dgm:spPr/>
    </dgm:pt>
  </dgm:ptLst>
  <dgm:cxnLst>
    <dgm:cxn modelId="{4B4F7A5F-EFB4-4129-97CC-AE65DE8054FF}" srcId="{0D911D22-F8FF-4DD7-8F88-521DC6566862}" destId="{01615F87-9749-4AAD-9E23-1B44ECA031BD}" srcOrd="0" destOrd="0" parTransId="{03A754D3-DE53-4351-A2D6-46CA1DCBA9CE}" sibTransId="{A97E4E72-2E4F-4EA9-9236-5B6B9CEC847A}"/>
    <dgm:cxn modelId="{A5F1E224-7AFF-4BA5-B8D2-BEEA04CE65A8}" type="presOf" srcId="{5796FB96-FAEE-41E9-AE67-1DC09C32260A}" destId="{51B9C013-3F02-4626-827C-A229C03D0FEB}" srcOrd="0" destOrd="0" presId="urn:microsoft.com/office/officeart/2008/layout/HalfCircleOrganizationChart"/>
    <dgm:cxn modelId="{56293711-FE8C-4826-8C8A-EB017606ED5F}" type="presOf" srcId="{BBDFE1DB-9CD9-47C6-944E-89378D88A294}" destId="{D1FCFB5B-EA48-4D59-B44E-819D25240475}" srcOrd="1" destOrd="0" presId="urn:microsoft.com/office/officeart/2008/layout/HalfCircleOrganizationChart"/>
    <dgm:cxn modelId="{D96C5AD5-6B96-4916-BEB7-E73D6F5508F6}" type="presOf" srcId="{50AB8ECC-EE63-4893-B5F2-917C84697E99}" destId="{BAFB6559-397D-4535-99FF-F031E8EC6466}" srcOrd="0" destOrd="0" presId="urn:microsoft.com/office/officeart/2008/layout/HalfCircleOrganizationChart"/>
    <dgm:cxn modelId="{5D33F98A-86A7-4E8E-BEC1-ADCC04D02BBA}" type="presOf" srcId="{DBCCAA29-9704-4C52-B94C-E4CFA15D5FE6}" destId="{71742AF2-21CB-468A-8BFF-FF3752932862}" srcOrd="0" destOrd="0" presId="urn:microsoft.com/office/officeart/2008/layout/HalfCircleOrganizationChart"/>
    <dgm:cxn modelId="{687ED81F-A29F-4CB5-BE62-9BF740355D85}" type="presOf" srcId="{5796FB96-FAEE-41E9-AE67-1DC09C32260A}" destId="{D04023EA-9416-48DC-B8FF-EF43710FEE85}" srcOrd="1" destOrd="0" presId="urn:microsoft.com/office/officeart/2008/layout/HalfCircleOrganizationChart"/>
    <dgm:cxn modelId="{05EAD39F-03A2-4FF2-A752-7BBBDA912F99}" srcId="{C27A6D61-7C8F-4894-8C73-C432A043A669}" destId="{5796FB96-FAEE-41E9-AE67-1DC09C32260A}" srcOrd="2" destOrd="0" parTransId="{B594B11E-9260-471B-9C4B-867A23DF282C}" sibTransId="{B66397E5-164C-41C0-8B83-886FE2F4D5F4}"/>
    <dgm:cxn modelId="{B981338D-B24B-4E5D-B15D-A1D344AE600F}" type="presOf" srcId="{729B652B-D83A-4400-8BAA-F01D62031E2D}" destId="{5C961DC5-6162-4525-9EC0-2CD3D02FF9E9}" srcOrd="1" destOrd="0" presId="urn:microsoft.com/office/officeart/2008/layout/HalfCircleOrganizationChart"/>
    <dgm:cxn modelId="{EFD99FD9-3B14-4DC6-A519-199D19D3C28C}" type="presOf" srcId="{E365BCF2-3470-43EE-AE76-CDE7F79B7567}" destId="{B4CE661F-FD98-4C2C-BB48-9422C3CC5E20}" srcOrd="0" destOrd="0" presId="urn:microsoft.com/office/officeart/2008/layout/HalfCircleOrganizationChart"/>
    <dgm:cxn modelId="{C8505049-3714-45DF-82BE-B667CEA8B58F}" type="presOf" srcId="{01615F87-9749-4AAD-9E23-1B44ECA031BD}" destId="{B2F523DD-A8B3-436F-9AE2-5DE264FC8F25}" srcOrd="0" destOrd="0" presId="urn:microsoft.com/office/officeart/2008/layout/HalfCircleOrganizationChart"/>
    <dgm:cxn modelId="{9A779FB6-32D9-4612-B210-79C8E51DF1E4}" srcId="{C27A6D61-7C8F-4894-8C73-C432A043A669}" destId="{0D911D22-F8FF-4DD7-8F88-521DC6566862}" srcOrd="1" destOrd="0" parTransId="{6851C4C2-4D04-4DCE-B69B-A274FA7B1980}" sibTransId="{25A8B43D-DE9C-40E7-8C3A-71967C535B2E}"/>
    <dgm:cxn modelId="{EE1445B4-A97F-4E9F-95B9-3B56DA5C89DF}" type="presOf" srcId="{0D911D22-F8FF-4DD7-8F88-521DC6566862}" destId="{27E91729-AE70-4C73-AB2A-3890E777E9CB}" srcOrd="0" destOrd="0" presId="urn:microsoft.com/office/officeart/2008/layout/HalfCircleOrganizationChart"/>
    <dgm:cxn modelId="{A5439BE1-F62A-4DC8-945F-E0F9D1C01BE2}" type="presOf" srcId="{01615F87-9749-4AAD-9E23-1B44ECA031BD}" destId="{CCA57727-9E2C-4915-831C-DC004B46DB8F}" srcOrd="1" destOrd="0" presId="urn:microsoft.com/office/officeart/2008/layout/HalfCircleOrganizationChart"/>
    <dgm:cxn modelId="{0E38A181-33A5-46D7-A27F-23AD532DC3F5}" type="presOf" srcId="{03A754D3-DE53-4351-A2D6-46CA1DCBA9CE}" destId="{C809FBC7-6467-4B35-8577-16D6D989A2A4}" srcOrd="0" destOrd="0" presId="urn:microsoft.com/office/officeart/2008/layout/HalfCircleOrganizationChart"/>
    <dgm:cxn modelId="{867C03CE-FE26-4ADF-BE59-E1B832543678}" type="presOf" srcId="{729B652B-D83A-4400-8BAA-F01D62031E2D}" destId="{9D63D632-131C-49DC-ACC7-621FD3DCAEFB}" srcOrd="0" destOrd="0" presId="urn:microsoft.com/office/officeart/2008/layout/HalfCircleOrganizationChart"/>
    <dgm:cxn modelId="{9A95552A-19DF-4280-AE50-E19BDBFED666}" type="presOf" srcId="{BBDFE1DB-9CD9-47C6-944E-89378D88A294}" destId="{66EEABDE-0C02-4F3E-A70F-7877A2841494}" srcOrd="0" destOrd="0" presId="urn:microsoft.com/office/officeart/2008/layout/HalfCircleOrganizationChart"/>
    <dgm:cxn modelId="{2B048D38-78D1-476F-9F2A-4E9A8BBC8915}" type="presOf" srcId="{C27A6D61-7C8F-4894-8C73-C432A043A669}" destId="{734778A0-CA77-4D61-AD0A-475B86E94034}" srcOrd="0" destOrd="0" presId="urn:microsoft.com/office/officeart/2008/layout/HalfCircleOrganizationChart"/>
    <dgm:cxn modelId="{D3B573B7-64AE-4648-8D85-72B81C009E84}" srcId="{BBDFE1DB-9CD9-47C6-944E-89378D88A294}" destId="{729B652B-D83A-4400-8BAA-F01D62031E2D}" srcOrd="0" destOrd="0" parTransId="{50AB8ECC-EE63-4893-B5F2-917C84697E99}" sibTransId="{D94C6445-DC49-4DA0-A26E-106B21635B0A}"/>
    <dgm:cxn modelId="{861FDF64-9346-4526-A4B2-EB1F1B5B859E}" srcId="{C27A6D61-7C8F-4894-8C73-C432A043A669}" destId="{BBDFE1DB-9CD9-47C6-944E-89378D88A294}" srcOrd="0" destOrd="0" parTransId="{9C3E91B4-1145-45A9-BF00-ED8250B00775}" sibTransId="{EB3AAE5B-C002-434D-ACAB-AE1479A4666E}"/>
    <dgm:cxn modelId="{26A76013-E1AE-4677-A372-99858D790876}" type="presOf" srcId="{0D911D22-F8FF-4DD7-8F88-521DC6566862}" destId="{2D8D0BCA-CBA5-4CFA-B723-F5C387273DB7}" srcOrd="1" destOrd="0" presId="urn:microsoft.com/office/officeart/2008/layout/HalfCircleOrganizationChart"/>
    <dgm:cxn modelId="{20B3C871-FCEE-4E0B-A336-C76AB59BEC44}" type="presOf" srcId="{DBCCAA29-9704-4C52-B94C-E4CFA15D5FE6}" destId="{9010CFCF-E1B5-4465-B731-5E8C16A066C0}" srcOrd="1" destOrd="0" presId="urn:microsoft.com/office/officeart/2008/layout/HalfCircleOrganizationChart"/>
    <dgm:cxn modelId="{F3A34AB0-5479-4E03-8121-26272F9774EC}" srcId="{5796FB96-FAEE-41E9-AE67-1DC09C32260A}" destId="{DBCCAA29-9704-4C52-B94C-E4CFA15D5FE6}" srcOrd="0" destOrd="0" parTransId="{E365BCF2-3470-43EE-AE76-CDE7F79B7567}" sibTransId="{3D775ED5-9F15-422D-9AF0-C1FEB68D73D5}"/>
    <dgm:cxn modelId="{1D1AA770-9698-4040-827C-9E0DCDDF0A65}" type="presParOf" srcId="{734778A0-CA77-4D61-AD0A-475B86E94034}" destId="{23B2ABB5-BFE1-40EC-9B4D-CCBC14F69AB5}" srcOrd="0" destOrd="0" presId="urn:microsoft.com/office/officeart/2008/layout/HalfCircleOrganizationChart"/>
    <dgm:cxn modelId="{2A80AD88-0D53-433D-B170-13675F06EFEA}" type="presParOf" srcId="{23B2ABB5-BFE1-40EC-9B4D-CCBC14F69AB5}" destId="{2710C2AE-2620-43A8-A7D3-6C3595F0BD38}" srcOrd="0" destOrd="0" presId="urn:microsoft.com/office/officeart/2008/layout/HalfCircleOrganizationChart"/>
    <dgm:cxn modelId="{23DCBAC5-4F56-45D2-9B50-07E28303CB1A}" type="presParOf" srcId="{2710C2AE-2620-43A8-A7D3-6C3595F0BD38}" destId="{66EEABDE-0C02-4F3E-A70F-7877A2841494}" srcOrd="0" destOrd="0" presId="urn:microsoft.com/office/officeart/2008/layout/HalfCircleOrganizationChart"/>
    <dgm:cxn modelId="{9B626A0D-D953-4375-BC83-3AA065DC3B5C}" type="presParOf" srcId="{2710C2AE-2620-43A8-A7D3-6C3595F0BD38}" destId="{F5AFA85E-3C48-4B79-9DAA-9E3424A8C04B}" srcOrd="1" destOrd="0" presId="urn:microsoft.com/office/officeart/2008/layout/HalfCircleOrganizationChart"/>
    <dgm:cxn modelId="{5AAE8305-E797-40D0-8F45-FC10947B493A}" type="presParOf" srcId="{2710C2AE-2620-43A8-A7D3-6C3595F0BD38}" destId="{0194AFFC-AC65-4663-AF57-F44739BD171E}" srcOrd="2" destOrd="0" presId="urn:microsoft.com/office/officeart/2008/layout/HalfCircleOrganizationChart"/>
    <dgm:cxn modelId="{9D73067B-3BE2-499A-AB16-184CBD2E07ED}" type="presParOf" srcId="{2710C2AE-2620-43A8-A7D3-6C3595F0BD38}" destId="{D1FCFB5B-EA48-4D59-B44E-819D25240475}" srcOrd="3" destOrd="0" presId="urn:microsoft.com/office/officeart/2008/layout/HalfCircleOrganizationChart"/>
    <dgm:cxn modelId="{F72D9ECC-D42B-4E5E-86CD-44BE76BB3909}" type="presParOf" srcId="{23B2ABB5-BFE1-40EC-9B4D-CCBC14F69AB5}" destId="{4B8A4E60-34CF-4992-9056-C1C2A2BD4317}" srcOrd="1" destOrd="0" presId="urn:microsoft.com/office/officeart/2008/layout/HalfCircleOrganizationChart"/>
    <dgm:cxn modelId="{4E9CDEA4-3E4B-4104-BBDC-7C481E1C52F2}" type="presParOf" srcId="{4B8A4E60-34CF-4992-9056-C1C2A2BD4317}" destId="{BAFB6559-397D-4535-99FF-F031E8EC6466}" srcOrd="0" destOrd="0" presId="urn:microsoft.com/office/officeart/2008/layout/HalfCircleOrganizationChart"/>
    <dgm:cxn modelId="{53A43A12-0291-4C68-86CB-0B86D760B2F7}" type="presParOf" srcId="{4B8A4E60-34CF-4992-9056-C1C2A2BD4317}" destId="{7F2C92BD-8D45-4EE9-8A95-34EF59B71431}" srcOrd="1" destOrd="0" presId="urn:microsoft.com/office/officeart/2008/layout/HalfCircleOrganizationChart"/>
    <dgm:cxn modelId="{8774112B-4897-4965-B645-73C60B671C9B}" type="presParOf" srcId="{7F2C92BD-8D45-4EE9-8A95-34EF59B71431}" destId="{1A8866D9-B781-4883-BE1E-92364739E6CF}" srcOrd="0" destOrd="0" presId="urn:microsoft.com/office/officeart/2008/layout/HalfCircleOrganizationChart"/>
    <dgm:cxn modelId="{EC14C0BE-5FB4-482C-81DE-BE7F6EA195E8}" type="presParOf" srcId="{1A8866D9-B781-4883-BE1E-92364739E6CF}" destId="{9D63D632-131C-49DC-ACC7-621FD3DCAEFB}" srcOrd="0" destOrd="0" presId="urn:microsoft.com/office/officeart/2008/layout/HalfCircleOrganizationChart"/>
    <dgm:cxn modelId="{055777BB-E564-4868-8408-9E7A0E4E64A6}" type="presParOf" srcId="{1A8866D9-B781-4883-BE1E-92364739E6CF}" destId="{F2A9FF48-26D1-40E8-A1A6-FEEC238D544D}" srcOrd="1" destOrd="0" presId="urn:microsoft.com/office/officeart/2008/layout/HalfCircleOrganizationChart"/>
    <dgm:cxn modelId="{3B7CF988-B6AB-4DF4-8478-E4B64768D46A}" type="presParOf" srcId="{1A8866D9-B781-4883-BE1E-92364739E6CF}" destId="{120958F7-C712-4195-A7E8-B8E30E601074}" srcOrd="2" destOrd="0" presId="urn:microsoft.com/office/officeart/2008/layout/HalfCircleOrganizationChart"/>
    <dgm:cxn modelId="{B2F6C5F7-3630-4674-BC61-3AF200B80BF7}" type="presParOf" srcId="{1A8866D9-B781-4883-BE1E-92364739E6CF}" destId="{5C961DC5-6162-4525-9EC0-2CD3D02FF9E9}" srcOrd="3" destOrd="0" presId="urn:microsoft.com/office/officeart/2008/layout/HalfCircleOrganizationChart"/>
    <dgm:cxn modelId="{2084DD7A-FBCD-495C-9A78-E78D6E0E2753}" type="presParOf" srcId="{7F2C92BD-8D45-4EE9-8A95-34EF59B71431}" destId="{2ADBACF3-4DB8-45D0-9253-6191C8C4B59D}" srcOrd="1" destOrd="0" presId="urn:microsoft.com/office/officeart/2008/layout/HalfCircleOrganizationChart"/>
    <dgm:cxn modelId="{B1E6583F-4C6C-449B-A2F3-00F410E48FB5}" type="presParOf" srcId="{7F2C92BD-8D45-4EE9-8A95-34EF59B71431}" destId="{7F83EB49-A135-4A7E-9552-42F607CCE53D}" srcOrd="2" destOrd="0" presId="urn:microsoft.com/office/officeart/2008/layout/HalfCircleOrganizationChart"/>
    <dgm:cxn modelId="{11195486-E742-436D-B5CB-DBEA4779D6AE}" type="presParOf" srcId="{23B2ABB5-BFE1-40EC-9B4D-CCBC14F69AB5}" destId="{05D93BD7-4807-4638-B764-348484875757}" srcOrd="2" destOrd="0" presId="urn:microsoft.com/office/officeart/2008/layout/HalfCircleOrganizationChart"/>
    <dgm:cxn modelId="{1CB2B641-0101-4DA1-BA8A-2034D5436B91}" type="presParOf" srcId="{734778A0-CA77-4D61-AD0A-475B86E94034}" destId="{E902C6A1-26B9-4E7A-8227-F282DE500B1A}" srcOrd="1" destOrd="0" presId="urn:microsoft.com/office/officeart/2008/layout/HalfCircleOrganizationChart"/>
    <dgm:cxn modelId="{8C530CE5-38B4-472D-8E23-CFF578B2880D}" type="presParOf" srcId="{E902C6A1-26B9-4E7A-8227-F282DE500B1A}" destId="{7FF0A8D9-AA61-45B4-B721-36D768F6D7A6}" srcOrd="0" destOrd="0" presId="urn:microsoft.com/office/officeart/2008/layout/HalfCircleOrganizationChart"/>
    <dgm:cxn modelId="{076A62AD-EEC1-41A1-927F-9DFA7DAFD207}" type="presParOf" srcId="{7FF0A8D9-AA61-45B4-B721-36D768F6D7A6}" destId="{27E91729-AE70-4C73-AB2A-3890E777E9CB}" srcOrd="0" destOrd="0" presId="urn:microsoft.com/office/officeart/2008/layout/HalfCircleOrganizationChart"/>
    <dgm:cxn modelId="{0D6F5592-8FAD-464D-A2B3-E44FB327958E}" type="presParOf" srcId="{7FF0A8D9-AA61-45B4-B721-36D768F6D7A6}" destId="{72408483-20DA-405A-A1F5-4ED74E3B778A}" srcOrd="1" destOrd="0" presId="urn:microsoft.com/office/officeart/2008/layout/HalfCircleOrganizationChart"/>
    <dgm:cxn modelId="{F1503E30-5A2E-4240-9F40-80AB6FD959DF}" type="presParOf" srcId="{7FF0A8D9-AA61-45B4-B721-36D768F6D7A6}" destId="{DADF961F-E704-4EA4-A6DB-50673C25EC29}" srcOrd="2" destOrd="0" presId="urn:microsoft.com/office/officeart/2008/layout/HalfCircleOrganizationChart"/>
    <dgm:cxn modelId="{A550C92C-331D-4B46-A7B6-47C3DAB4C67F}" type="presParOf" srcId="{7FF0A8D9-AA61-45B4-B721-36D768F6D7A6}" destId="{2D8D0BCA-CBA5-4CFA-B723-F5C387273DB7}" srcOrd="3" destOrd="0" presId="urn:microsoft.com/office/officeart/2008/layout/HalfCircleOrganizationChart"/>
    <dgm:cxn modelId="{DCB084DE-EB36-4328-B351-01970643301D}" type="presParOf" srcId="{E902C6A1-26B9-4E7A-8227-F282DE500B1A}" destId="{E3745693-E0A8-4CBB-8254-01CD8AB1B755}" srcOrd="1" destOrd="0" presId="urn:microsoft.com/office/officeart/2008/layout/HalfCircleOrganizationChart"/>
    <dgm:cxn modelId="{08773B63-9B33-4814-A991-D04860A3B987}" type="presParOf" srcId="{E3745693-E0A8-4CBB-8254-01CD8AB1B755}" destId="{C809FBC7-6467-4B35-8577-16D6D989A2A4}" srcOrd="0" destOrd="0" presId="urn:microsoft.com/office/officeart/2008/layout/HalfCircleOrganizationChart"/>
    <dgm:cxn modelId="{3F5E6DEA-F420-4B9C-B8F1-C601B5B01402}" type="presParOf" srcId="{E3745693-E0A8-4CBB-8254-01CD8AB1B755}" destId="{522AAEF4-F794-43C8-AF6A-03490FFAA692}" srcOrd="1" destOrd="0" presId="urn:microsoft.com/office/officeart/2008/layout/HalfCircleOrganizationChart"/>
    <dgm:cxn modelId="{373626EF-E00E-4CB5-9577-3207504E1A1C}" type="presParOf" srcId="{522AAEF4-F794-43C8-AF6A-03490FFAA692}" destId="{956CF8CB-669A-4C5B-95B8-287199E4636C}" srcOrd="0" destOrd="0" presId="urn:microsoft.com/office/officeart/2008/layout/HalfCircleOrganizationChart"/>
    <dgm:cxn modelId="{A8446EEC-B0E4-4E4D-8E0C-ECEAA9CB5916}" type="presParOf" srcId="{956CF8CB-669A-4C5B-95B8-287199E4636C}" destId="{B2F523DD-A8B3-436F-9AE2-5DE264FC8F25}" srcOrd="0" destOrd="0" presId="urn:microsoft.com/office/officeart/2008/layout/HalfCircleOrganizationChart"/>
    <dgm:cxn modelId="{2C24D030-EC39-4EC4-AAB5-65465DC51EDC}" type="presParOf" srcId="{956CF8CB-669A-4C5B-95B8-287199E4636C}" destId="{093EDF9F-2ECC-4564-AF45-EBB11111C496}" srcOrd="1" destOrd="0" presId="urn:microsoft.com/office/officeart/2008/layout/HalfCircleOrganizationChart"/>
    <dgm:cxn modelId="{8A16657C-60E4-4B28-BC7D-82CA4B2E1E5A}" type="presParOf" srcId="{956CF8CB-669A-4C5B-95B8-287199E4636C}" destId="{EE6FC0C9-5A81-4691-A879-6DFA9805E14C}" srcOrd="2" destOrd="0" presId="urn:microsoft.com/office/officeart/2008/layout/HalfCircleOrganizationChart"/>
    <dgm:cxn modelId="{F3B333F5-B8E0-40D3-88AA-9C110B150D85}" type="presParOf" srcId="{956CF8CB-669A-4C5B-95B8-287199E4636C}" destId="{CCA57727-9E2C-4915-831C-DC004B46DB8F}" srcOrd="3" destOrd="0" presId="urn:microsoft.com/office/officeart/2008/layout/HalfCircleOrganizationChart"/>
    <dgm:cxn modelId="{93C3F56D-73E0-47A8-BA2D-94C574462095}" type="presParOf" srcId="{522AAEF4-F794-43C8-AF6A-03490FFAA692}" destId="{DDD5FFD4-A16F-4370-8703-E8263142B1A1}" srcOrd="1" destOrd="0" presId="urn:microsoft.com/office/officeart/2008/layout/HalfCircleOrganizationChart"/>
    <dgm:cxn modelId="{484BD828-0AFC-46F1-8446-E372979B2D9D}" type="presParOf" srcId="{522AAEF4-F794-43C8-AF6A-03490FFAA692}" destId="{39D15F20-4AF2-4D44-8E16-91758483EF60}" srcOrd="2" destOrd="0" presId="urn:microsoft.com/office/officeart/2008/layout/HalfCircleOrganizationChart"/>
    <dgm:cxn modelId="{F379B81C-00F4-4444-9538-36C7EB9D091D}" type="presParOf" srcId="{E902C6A1-26B9-4E7A-8227-F282DE500B1A}" destId="{D21C3E02-39BF-43BD-A602-B70D0F2EF59A}" srcOrd="2" destOrd="0" presId="urn:microsoft.com/office/officeart/2008/layout/HalfCircleOrganizationChart"/>
    <dgm:cxn modelId="{5F1C76D6-28B9-4CF7-9D24-8D0ED1233118}" type="presParOf" srcId="{734778A0-CA77-4D61-AD0A-475B86E94034}" destId="{F09017AF-9939-4DB4-8E7D-A5058BF926F4}" srcOrd="2" destOrd="0" presId="urn:microsoft.com/office/officeart/2008/layout/HalfCircleOrganizationChart"/>
    <dgm:cxn modelId="{8DD29CE4-C93D-41AC-97CA-BDFC6F0185DD}" type="presParOf" srcId="{F09017AF-9939-4DB4-8E7D-A5058BF926F4}" destId="{92791C16-09A6-41A3-84ED-4BE77CC1859D}" srcOrd="0" destOrd="0" presId="urn:microsoft.com/office/officeart/2008/layout/HalfCircleOrganizationChart"/>
    <dgm:cxn modelId="{BBAFFB29-F9E5-4FE3-A308-2694FCF408C4}" type="presParOf" srcId="{92791C16-09A6-41A3-84ED-4BE77CC1859D}" destId="{51B9C013-3F02-4626-827C-A229C03D0FEB}" srcOrd="0" destOrd="0" presId="urn:microsoft.com/office/officeart/2008/layout/HalfCircleOrganizationChart"/>
    <dgm:cxn modelId="{5C67C9C7-1576-43A2-B47A-69A6493A0F1C}" type="presParOf" srcId="{92791C16-09A6-41A3-84ED-4BE77CC1859D}" destId="{E5008CFA-D4ED-44A6-8E78-6374409D43CC}" srcOrd="1" destOrd="0" presId="urn:microsoft.com/office/officeart/2008/layout/HalfCircleOrganizationChart"/>
    <dgm:cxn modelId="{C8811F4E-387A-4A5E-AF56-F0D3EBE94F13}" type="presParOf" srcId="{92791C16-09A6-41A3-84ED-4BE77CC1859D}" destId="{E5BF4BBB-8FD2-4173-BEB8-99B738C8E824}" srcOrd="2" destOrd="0" presId="urn:microsoft.com/office/officeart/2008/layout/HalfCircleOrganizationChart"/>
    <dgm:cxn modelId="{8497AFD5-04C6-4C1A-893A-981FB958E720}" type="presParOf" srcId="{92791C16-09A6-41A3-84ED-4BE77CC1859D}" destId="{D04023EA-9416-48DC-B8FF-EF43710FEE85}" srcOrd="3" destOrd="0" presId="urn:microsoft.com/office/officeart/2008/layout/HalfCircleOrganizationChart"/>
    <dgm:cxn modelId="{381B01FC-FBE1-4A1C-87AF-CB519DCB3A49}" type="presParOf" srcId="{F09017AF-9939-4DB4-8E7D-A5058BF926F4}" destId="{16E8C244-62B6-45BF-8B31-2412AD2E2C38}" srcOrd="1" destOrd="0" presId="urn:microsoft.com/office/officeart/2008/layout/HalfCircleOrganizationChart"/>
    <dgm:cxn modelId="{F16DFF0D-44D0-49BA-BD8D-B9EAEB28AECD}" type="presParOf" srcId="{16E8C244-62B6-45BF-8B31-2412AD2E2C38}" destId="{B4CE661F-FD98-4C2C-BB48-9422C3CC5E20}" srcOrd="0" destOrd="0" presId="urn:microsoft.com/office/officeart/2008/layout/HalfCircleOrganizationChart"/>
    <dgm:cxn modelId="{F0F72A24-8277-45E0-A9E5-9E3E4627DED3}" type="presParOf" srcId="{16E8C244-62B6-45BF-8B31-2412AD2E2C38}" destId="{FC371409-ADB4-4D6A-8DB0-6185263093EC}" srcOrd="1" destOrd="0" presId="urn:microsoft.com/office/officeart/2008/layout/HalfCircleOrganizationChart"/>
    <dgm:cxn modelId="{A030AE4F-61F3-4122-BB1E-6676B0965457}" type="presParOf" srcId="{FC371409-ADB4-4D6A-8DB0-6185263093EC}" destId="{E0596371-706D-41CE-8B12-5D49856F5DD1}" srcOrd="0" destOrd="0" presId="urn:microsoft.com/office/officeart/2008/layout/HalfCircleOrganizationChart"/>
    <dgm:cxn modelId="{5B443B08-A7FF-47AF-85F7-72F93FA21807}" type="presParOf" srcId="{E0596371-706D-41CE-8B12-5D49856F5DD1}" destId="{71742AF2-21CB-468A-8BFF-FF3752932862}" srcOrd="0" destOrd="0" presId="urn:microsoft.com/office/officeart/2008/layout/HalfCircleOrganizationChart"/>
    <dgm:cxn modelId="{5DB8172C-F1DE-419F-9F6B-180E820A3609}" type="presParOf" srcId="{E0596371-706D-41CE-8B12-5D49856F5DD1}" destId="{2F313CD9-90F9-4E36-B59C-274ED2AE2E6F}" srcOrd="1" destOrd="0" presId="urn:microsoft.com/office/officeart/2008/layout/HalfCircleOrganizationChart"/>
    <dgm:cxn modelId="{E724EE9E-6FFE-4AB3-ACB8-F175AA2D9D5A}" type="presParOf" srcId="{E0596371-706D-41CE-8B12-5D49856F5DD1}" destId="{9DD03835-684F-45A5-AF87-E3B3AF915C50}" srcOrd="2" destOrd="0" presId="urn:microsoft.com/office/officeart/2008/layout/HalfCircleOrganizationChart"/>
    <dgm:cxn modelId="{F3A45EED-C526-4DFE-BE73-0EC9E5D6A446}" type="presParOf" srcId="{E0596371-706D-41CE-8B12-5D49856F5DD1}" destId="{9010CFCF-E1B5-4465-B731-5E8C16A066C0}" srcOrd="3" destOrd="0" presId="urn:microsoft.com/office/officeart/2008/layout/HalfCircleOrganizationChart"/>
    <dgm:cxn modelId="{E8A134E1-F5DB-41B7-A397-8ACA92FCE78B}" type="presParOf" srcId="{FC371409-ADB4-4D6A-8DB0-6185263093EC}" destId="{53C19E82-6A4D-460F-9A48-BC50FC5F96A9}" srcOrd="1" destOrd="0" presId="urn:microsoft.com/office/officeart/2008/layout/HalfCircleOrganizationChart"/>
    <dgm:cxn modelId="{680088C8-155F-4FDD-AFC8-851FFEBCF792}" type="presParOf" srcId="{FC371409-ADB4-4D6A-8DB0-6185263093EC}" destId="{76498578-325E-410B-90A9-191E0923BDE8}" srcOrd="2" destOrd="0" presId="urn:microsoft.com/office/officeart/2008/layout/HalfCircleOrganizationChart"/>
    <dgm:cxn modelId="{B9FAA546-CA17-4CA2-AA09-989DBCE44CF1}" type="presParOf" srcId="{F09017AF-9939-4DB4-8E7D-A5058BF926F4}" destId="{A1397DA5-D1AA-4FE8-9123-61ABB8BB5F95}"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712C0E2-C8E2-4397-B2A3-B7D756555206}" type="doc">
      <dgm:prSet loTypeId="urn:microsoft.com/office/officeart/2009/layout/CirclePictureHierarchy" loCatId="hierarchy" qsTypeId="urn:microsoft.com/office/officeart/2005/8/quickstyle/simple1" qsCatId="simple" csTypeId="urn:microsoft.com/office/officeart/2005/8/colors/accent1_1" csCatId="accent1" phldr="1"/>
      <dgm:spPr/>
      <dgm:t>
        <a:bodyPr/>
        <a:lstStyle/>
        <a:p>
          <a:endParaRPr lang="es-EC"/>
        </a:p>
      </dgm:t>
    </dgm:pt>
    <dgm:pt modelId="{BC3D3B6A-2C8C-4144-872F-15B63899CBC6}">
      <dgm:prSet custT="1"/>
      <dgm:spPr/>
      <dgm:t>
        <a:bodyPr/>
        <a:lstStyle/>
        <a:p>
          <a:r>
            <a:rPr lang="es-ES" sz="1400" b="1" dirty="0" smtClean="0">
              <a:solidFill>
                <a:srgbClr val="002060"/>
              </a:solidFill>
            </a:rPr>
            <a:t>Clasificación</a:t>
          </a:r>
          <a:endParaRPr lang="es-EC" sz="1400" b="1" dirty="0">
            <a:solidFill>
              <a:srgbClr val="002060"/>
            </a:solidFill>
          </a:endParaRPr>
        </a:p>
      </dgm:t>
    </dgm:pt>
    <dgm:pt modelId="{964B9691-F69F-43C1-A646-5DE6604C5A15}" type="parTrans" cxnId="{98833840-8905-44D8-A3EE-A6DDB4E7C5A9}">
      <dgm:prSet/>
      <dgm:spPr/>
      <dgm:t>
        <a:bodyPr/>
        <a:lstStyle/>
        <a:p>
          <a:endParaRPr lang="es-EC" sz="2400"/>
        </a:p>
      </dgm:t>
    </dgm:pt>
    <dgm:pt modelId="{57BBF9A3-B706-42AE-8E35-369E251E5252}" type="sibTrans" cxnId="{98833840-8905-44D8-A3EE-A6DDB4E7C5A9}">
      <dgm:prSet/>
      <dgm:spPr/>
      <dgm:t>
        <a:bodyPr/>
        <a:lstStyle/>
        <a:p>
          <a:endParaRPr lang="es-EC" sz="2400"/>
        </a:p>
      </dgm:t>
    </dgm:pt>
    <dgm:pt modelId="{92B9D7B8-C144-45EF-A7D3-9897191C84F5}">
      <dgm:prSet custT="1"/>
      <dgm:spPr/>
      <dgm:t>
        <a:bodyPr/>
        <a:lstStyle/>
        <a:p>
          <a:r>
            <a:rPr lang="es-ES" sz="1400" dirty="0" smtClean="0"/>
            <a:t>Ordinario</a:t>
          </a:r>
          <a:endParaRPr lang="es-EC" sz="1400" dirty="0"/>
        </a:p>
      </dgm:t>
    </dgm:pt>
    <dgm:pt modelId="{A9DE472B-6D97-40FF-AC5F-1C950BDC4CC4}" type="parTrans" cxnId="{73D743D7-53C1-4ABB-A0E9-C1AE96F6D45C}">
      <dgm:prSet/>
      <dgm:spPr/>
      <dgm:t>
        <a:bodyPr/>
        <a:lstStyle/>
        <a:p>
          <a:endParaRPr lang="es-EC" sz="2400"/>
        </a:p>
      </dgm:t>
    </dgm:pt>
    <dgm:pt modelId="{ECE45D76-A90B-47C8-AD99-629410AF305A}" type="sibTrans" cxnId="{73D743D7-53C1-4ABB-A0E9-C1AE96F6D45C}">
      <dgm:prSet/>
      <dgm:spPr/>
      <dgm:t>
        <a:bodyPr/>
        <a:lstStyle/>
        <a:p>
          <a:endParaRPr lang="es-EC" sz="2400"/>
        </a:p>
      </dgm:t>
    </dgm:pt>
    <dgm:pt modelId="{D74E9077-91E9-434B-9544-D1D0BEC06D6C}">
      <dgm:prSet custT="1"/>
      <dgm:spPr/>
      <dgm:t>
        <a:bodyPr/>
        <a:lstStyle/>
        <a:p>
          <a:r>
            <a:rPr lang="es-ES" sz="1400" dirty="0" smtClean="0"/>
            <a:t>Rural</a:t>
          </a:r>
          <a:endParaRPr lang="es-EC" sz="1400" dirty="0"/>
        </a:p>
      </dgm:t>
    </dgm:pt>
    <dgm:pt modelId="{1FCCA836-DA94-4F96-90B5-03A375049653}" type="parTrans" cxnId="{780ECA97-831A-42B6-A50A-267662318901}">
      <dgm:prSet/>
      <dgm:spPr/>
      <dgm:t>
        <a:bodyPr/>
        <a:lstStyle/>
        <a:p>
          <a:endParaRPr lang="es-EC" sz="2400"/>
        </a:p>
      </dgm:t>
    </dgm:pt>
    <dgm:pt modelId="{D8B4B839-7719-4874-A987-79C0E23BFA3E}" type="sibTrans" cxnId="{780ECA97-831A-42B6-A50A-267662318901}">
      <dgm:prSet/>
      <dgm:spPr/>
      <dgm:t>
        <a:bodyPr/>
        <a:lstStyle/>
        <a:p>
          <a:endParaRPr lang="es-EC" sz="2400"/>
        </a:p>
      </dgm:t>
    </dgm:pt>
    <dgm:pt modelId="{905EAF01-B12D-4C14-84C7-A8D1ECC8543C}">
      <dgm:prSet custT="1"/>
      <dgm:spPr/>
      <dgm:t>
        <a:bodyPr/>
        <a:lstStyle/>
        <a:p>
          <a:r>
            <a:rPr lang="es-ES" sz="1400" b="1" dirty="0" smtClean="0">
              <a:solidFill>
                <a:srgbClr val="002060"/>
              </a:solidFill>
            </a:rPr>
            <a:t>Ejecutivo</a:t>
          </a:r>
          <a:endParaRPr lang="es-EC" sz="1400" b="1" dirty="0">
            <a:solidFill>
              <a:srgbClr val="002060"/>
            </a:solidFill>
          </a:endParaRPr>
        </a:p>
      </dgm:t>
    </dgm:pt>
    <dgm:pt modelId="{F4A39629-5155-4BB1-8104-692722007A2C}" type="parTrans" cxnId="{16FA672A-17A8-4E13-ABCE-9A109B845EA9}">
      <dgm:prSet/>
      <dgm:spPr/>
      <dgm:t>
        <a:bodyPr/>
        <a:lstStyle/>
        <a:p>
          <a:endParaRPr lang="es-EC" sz="2400"/>
        </a:p>
      </dgm:t>
    </dgm:pt>
    <dgm:pt modelId="{7093FCC7-0EF6-4F5A-A384-259164592AEF}" type="sibTrans" cxnId="{16FA672A-17A8-4E13-ABCE-9A109B845EA9}">
      <dgm:prSet/>
      <dgm:spPr/>
      <dgm:t>
        <a:bodyPr/>
        <a:lstStyle/>
        <a:p>
          <a:endParaRPr lang="es-EC" sz="2400"/>
        </a:p>
      </dgm:t>
    </dgm:pt>
    <dgm:pt modelId="{461B6785-4A1F-4D6C-B737-85AFDC33D36A}">
      <dgm:prSet custT="1"/>
      <dgm:spPr/>
      <dgm:t>
        <a:bodyPr/>
        <a:lstStyle/>
        <a:p>
          <a:r>
            <a:rPr lang="es-ES" sz="1400" b="1" dirty="0" smtClean="0">
              <a:solidFill>
                <a:srgbClr val="002060"/>
              </a:solidFill>
            </a:rPr>
            <a:t>Convencional</a:t>
          </a:r>
          <a:endParaRPr lang="es-EC" sz="1400" b="1" dirty="0">
            <a:solidFill>
              <a:srgbClr val="002060"/>
            </a:solidFill>
          </a:endParaRPr>
        </a:p>
      </dgm:t>
    </dgm:pt>
    <dgm:pt modelId="{42C6403E-76F1-41F1-9E36-EE40F49E9DC1}" type="parTrans" cxnId="{5CE67F10-D084-44BA-9740-3BFC65C9E37A}">
      <dgm:prSet/>
      <dgm:spPr/>
      <dgm:t>
        <a:bodyPr/>
        <a:lstStyle/>
        <a:p>
          <a:endParaRPr lang="es-EC" sz="2400"/>
        </a:p>
      </dgm:t>
    </dgm:pt>
    <dgm:pt modelId="{8957FDD8-EEB6-4619-A429-3DC7ADC5C68A}" type="sibTrans" cxnId="{5CE67F10-D084-44BA-9740-3BFC65C9E37A}">
      <dgm:prSet/>
      <dgm:spPr/>
      <dgm:t>
        <a:bodyPr/>
        <a:lstStyle/>
        <a:p>
          <a:endParaRPr lang="es-EC" sz="2400"/>
        </a:p>
      </dgm:t>
    </dgm:pt>
    <dgm:pt modelId="{552237D1-E2ED-4A97-835A-426CA5A3564E}" type="pres">
      <dgm:prSet presAssocID="{E712C0E2-C8E2-4397-B2A3-B7D756555206}" presName="hierChild1" presStyleCnt="0">
        <dgm:presLayoutVars>
          <dgm:chPref val="1"/>
          <dgm:dir/>
          <dgm:animOne val="branch"/>
          <dgm:animLvl val="lvl"/>
          <dgm:resizeHandles/>
        </dgm:presLayoutVars>
      </dgm:prSet>
      <dgm:spPr/>
      <dgm:t>
        <a:bodyPr/>
        <a:lstStyle/>
        <a:p>
          <a:endParaRPr lang="es-EC"/>
        </a:p>
      </dgm:t>
    </dgm:pt>
    <dgm:pt modelId="{D2A7762A-14CE-4A61-AC03-932853E1A492}" type="pres">
      <dgm:prSet presAssocID="{BC3D3B6A-2C8C-4144-872F-15B63899CBC6}" presName="hierRoot1" presStyleCnt="0"/>
      <dgm:spPr/>
    </dgm:pt>
    <dgm:pt modelId="{738C81F3-02FD-4C56-98C6-D5851CA9D644}" type="pres">
      <dgm:prSet presAssocID="{BC3D3B6A-2C8C-4144-872F-15B63899CBC6}" presName="composite" presStyleCnt="0"/>
      <dgm:spPr/>
    </dgm:pt>
    <dgm:pt modelId="{3C4C2C77-57A7-4355-A8FE-254749F40C49}" type="pres">
      <dgm:prSet presAssocID="{BC3D3B6A-2C8C-4144-872F-15B63899CBC6}" presName="image" presStyleLbl="node0" presStyleIdx="0" presStyleCnt="1"/>
      <dgm:spPr>
        <a:blipFill rotWithShape="1">
          <a:blip xmlns:r="http://schemas.openxmlformats.org/officeDocument/2006/relationships" r:embed="rId1"/>
          <a:stretch>
            <a:fillRect/>
          </a:stretch>
        </a:blipFill>
      </dgm:spPr>
    </dgm:pt>
    <dgm:pt modelId="{EEA5B6DE-2B0B-44F4-9F35-F3154B864918}" type="pres">
      <dgm:prSet presAssocID="{BC3D3B6A-2C8C-4144-872F-15B63899CBC6}" presName="text" presStyleLbl="revTx" presStyleIdx="0" presStyleCnt="5">
        <dgm:presLayoutVars>
          <dgm:chPref val="3"/>
        </dgm:presLayoutVars>
      </dgm:prSet>
      <dgm:spPr/>
      <dgm:t>
        <a:bodyPr/>
        <a:lstStyle/>
        <a:p>
          <a:endParaRPr lang="es-EC"/>
        </a:p>
      </dgm:t>
    </dgm:pt>
    <dgm:pt modelId="{EB37FDB1-28FF-4779-8470-2867393B7970}" type="pres">
      <dgm:prSet presAssocID="{BC3D3B6A-2C8C-4144-872F-15B63899CBC6}" presName="hierChild2" presStyleCnt="0"/>
      <dgm:spPr/>
    </dgm:pt>
    <dgm:pt modelId="{A6794B4C-71E4-400E-ACBB-C168E86A6B95}" type="pres">
      <dgm:prSet presAssocID="{42C6403E-76F1-41F1-9E36-EE40F49E9DC1}" presName="Name10" presStyleLbl="parChTrans1D2" presStyleIdx="0" presStyleCnt="2"/>
      <dgm:spPr/>
      <dgm:t>
        <a:bodyPr/>
        <a:lstStyle/>
        <a:p>
          <a:endParaRPr lang="es-EC"/>
        </a:p>
      </dgm:t>
    </dgm:pt>
    <dgm:pt modelId="{0BA33D04-47C1-4A13-9C7C-BC8C033626C8}" type="pres">
      <dgm:prSet presAssocID="{461B6785-4A1F-4D6C-B737-85AFDC33D36A}" presName="hierRoot2" presStyleCnt="0"/>
      <dgm:spPr/>
    </dgm:pt>
    <dgm:pt modelId="{6753A83F-FFE3-4B7C-886F-246307C0F02A}" type="pres">
      <dgm:prSet presAssocID="{461B6785-4A1F-4D6C-B737-85AFDC33D36A}" presName="composite2" presStyleCnt="0"/>
      <dgm:spPr/>
    </dgm:pt>
    <dgm:pt modelId="{4CDC9502-E9D9-499F-96F6-FE2A3277CA3A}" type="pres">
      <dgm:prSet presAssocID="{461B6785-4A1F-4D6C-B737-85AFDC33D36A}" presName="image2" presStyleLbl="node2" presStyleIdx="0" presStyleCnt="2"/>
      <dgm:spPr>
        <a:blipFill rotWithShape="1">
          <a:blip xmlns:r="http://schemas.openxmlformats.org/officeDocument/2006/relationships" r:embed="rId2"/>
          <a:stretch>
            <a:fillRect/>
          </a:stretch>
        </a:blipFill>
      </dgm:spPr>
      <dgm:t>
        <a:bodyPr/>
        <a:lstStyle/>
        <a:p>
          <a:endParaRPr lang="es-EC"/>
        </a:p>
      </dgm:t>
    </dgm:pt>
    <dgm:pt modelId="{FD21C173-EA55-46BE-82AB-490FF1C513D7}" type="pres">
      <dgm:prSet presAssocID="{461B6785-4A1F-4D6C-B737-85AFDC33D36A}" presName="text2" presStyleLbl="revTx" presStyleIdx="1" presStyleCnt="5">
        <dgm:presLayoutVars>
          <dgm:chPref val="3"/>
        </dgm:presLayoutVars>
      </dgm:prSet>
      <dgm:spPr/>
      <dgm:t>
        <a:bodyPr/>
        <a:lstStyle/>
        <a:p>
          <a:endParaRPr lang="es-EC"/>
        </a:p>
      </dgm:t>
    </dgm:pt>
    <dgm:pt modelId="{1F252CA1-0B1E-4F14-8473-F5AFBBEDD73C}" type="pres">
      <dgm:prSet presAssocID="{461B6785-4A1F-4D6C-B737-85AFDC33D36A}" presName="hierChild3" presStyleCnt="0"/>
      <dgm:spPr/>
    </dgm:pt>
    <dgm:pt modelId="{A3CB017C-C477-4DB0-9706-F32680A3502E}" type="pres">
      <dgm:prSet presAssocID="{A9DE472B-6D97-40FF-AC5F-1C950BDC4CC4}" presName="Name17" presStyleLbl="parChTrans1D3" presStyleIdx="0" presStyleCnt="2"/>
      <dgm:spPr/>
      <dgm:t>
        <a:bodyPr/>
        <a:lstStyle/>
        <a:p>
          <a:endParaRPr lang="es-EC"/>
        </a:p>
      </dgm:t>
    </dgm:pt>
    <dgm:pt modelId="{0B8A5E07-C1F8-4C88-BB10-9CA44DC5EA72}" type="pres">
      <dgm:prSet presAssocID="{92B9D7B8-C144-45EF-A7D3-9897191C84F5}" presName="hierRoot3" presStyleCnt="0"/>
      <dgm:spPr/>
    </dgm:pt>
    <dgm:pt modelId="{92B2FD05-9D10-4C28-8B5E-685BE1C4AEDC}" type="pres">
      <dgm:prSet presAssocID="{92B9D7B8-C144-45EF-A7D3-9897191C84F5}" presName="composite3" presStyleCnt="0"/>
      <dgm:spPr/>
    </dgm:pt>
    <dgm:pt modelId="{261F0A3D-01CE-4604-9530-14AF1FDF64D1}" type="pres">
      <dgm:prSet presAssocID="{92B9D7B8-C144-45EF-A7D3-9897191C84F5}" presName="image3" presStyleLbl="node3" presStyleIdx="0" presStyleCnt="2"/>
      <dgm:spPr>
        <a:blipFill rotWithShape="1">
          <a:blip xmlns:r="http://schemas.openxmlformats.org/officeDocument/2006/relationships" r:embed="rId3"/>
          <a:stretch>
            <a:fillRect/>
          </a:stretch>
        </a:blipFill>
      </dgm:spPr>
    </dgm:pt>
    <dgm:pt modelId="{CB7185C5-E180-4BCF-9CCE-9EB133CF8598}" type="pres">
      <dgm:prSet presAssocID="{92B9D7B8-C144-45EF-A7D3-9897191C84F5}" presName="text3" presStyleLbl="revTx" presStyleIdx="2" presStyleCnt="5">
        <dgm:presLayoutVars>
          <dgm:chPref val="3"/>
        </dgm:presLayoutVars>
      </dgm:prSet>
      <dgm:spPr/>
      <dgm:t>
        <a:bodyPr/>
        <a:lstStyle/>
        <a:p>
          <a:endParaRPr lang="es-EC"/>
        </a:p>
      </dgm:t>
    </dgm:pt>
    <dgm:pt modelId="{07E8E409-5A0B-4288-B0F2-03C8CEBAB71F}" type="pres">
      <dgm:prSet presAssocID="{92B9D7B8-C144-45EF-A7D3-9897191C84F5}" presName="hierChild4" presStyleCnt="0"/>
      <dgm:spPr/>
    </dgm:pt>
    <dgm:pt modelId="{DA4A8142-9EA9-4B3A-A293-C09AFF4EF63F}" type="pres">
      <dgm:prSet presAssocID="{1FCCA836-DA94-4F96-90B5-03A375049653}" presName="Name17" presStyleLbl="parChTrans1D3" presStyleIdx="1" presStyleCnt="2"/>
      <dgm:spPr/>
      <dgm:t>
        <a:bodyPr/>
        <a:lstStyle/>
        <a:p>
          <a:endParaRPr lang="es-EC"/>
        </a:p>
      </dgm:t>
    </dgm:pt>
    <dgm:pt modelId="{FA4B8BED-7DD5-4E86-9DA5-CCDEC4C1D308}" type="pres">
      <dgm:prSet presAssocID="{D74E9077-91E9-434B-9544-D1D0BEC06D6C}" presName="hierRoot3" presStyleCnt="0"/>
      <dgm:spPr/>
    </dgm:pt>
    <dgm:pt modelId="{25E98C07-17D5-4FDD-AA8C-8B291BC97B8A}" type="pres">
      <dgm:prSet presAssocID="{D74E9077-91E9-434B-9544-D1D0BEC06D6C}" presName="composite3" presStyleCnt="0"/>
      <dgm:spPr/>
    </dgm:pt>
    <dgm:pt modelId="{8B699386-D1E2-4EA1-8810-B93464257801}" type="pres">
      <dgm:prSet presAssocID="{D74E9077-91E9-434B-9544-D1D0BEC06D6C}" presName="image3" presStyleLbl="node3" presStyleIdx="1" presStyleCnt="2"/>
      <dgm:spPr>
        <a:blipFill rotWithShape="1">
          <a:blip xmlns:r="http://schemas.openxmlformats.org/officeDocument/2006/relationships" r:embed="rId4"/>
          <a:stretch>
            <a:fillRect/>
          </a:stretch>
        </a:blipFill>
      </dgm:spPr>
    </dgm:pt>
    <dgm:pt modelId="{DEA374CC-97CC-42D1-B242-5126889CB977}" type="pres">
      <dgm:prSet presAssocID="{D74E9077-91E9-434B-9544-D1D0BEC06D6C}" presName="text3" presStyleLbl="revTx" presStyleIdx="3" presStyleCnt="5">
        <dgm:presLayoutVars>
          <dgm:chPref val="3"/>
        </dgm:presLayoutVars>
      </dgm:prSet>
      <dgm:spPr/>
      <dgm:t>
        <a:bodyPr/>
        <a:lstStyle/>
        <a:p>
          <a:endParaRPr lang="es-EC"/>
        </a:p>
      </dgm:t>
    </dgm:pt>
    <dgm:pt modelId="{3D2851CE-8B15-4B24-9FA1-7AE6B8C3D3C9}" type="pres">
      <dgm:prSet presAssocID="{D74E9077-91E9-434B-9544-D1D0BEC06D6C}" presName="hierChild4" presStyleCnt="0"/>
      <dgm:spPr/>
    </dgm:pt>
    <dgm:pt modelId="{772DD04D-0267-4C27-B24D-65A363FE6805}" type="pres">
      <dgm:prSet presAssocID="{F4A39629-5155-4BB1-8104-692722007A2C}" presName="Name10" presStyleLbl="parChTrans1D2" presStyleIdx="1" presStyleCnt="2"/>
      <dgm:spPr/>
      <dgm:t>
        <a:bodyPr/>
        <a:lstStyle/>
        <a:p>
          <a:endParaRPr lang="es-EC"/>
        </a:p>
      </dgm:t>
    </dgm:pt>
    <dgm:pt modelId="{3485CC92-A81D-4D10-A04B-73E51CAC4A72}" type="pres">
      <dgm:prSet presAssocID="{905EAF01-B12D-4C14-84C7-A8D1ECC8543C}" presName="hierRoot2" presStyleCnt="0"/>
      <dgm:spPr/>
    </dgm:pt>
    <dgm:pt modelId="{DE6B84E9-F420-4900-9997-5FB98CEE32CF}" type="pres">
      <dgm:prSet presAssocID="{905EAF01-B12D-4C14-84C7-A8D1ECC8543C}" presName="composite2" presStyleCnt="0"/>
      <dgm:spPr/>
    </dgm:pt>
    <dgm:pt modelId="{018FE0B2-F5CE-4F96-B91C-683C0065117A}" type="pres">
      <dgm:prSet presAssocID="{905EAF01-B12D-4C14-84C7-A8D1ECC8543C}" presName="image2" presStyleLbl="node2" presStyleIdx="1" presStyleCnt="2"/>
      <dgm:spPr>
        <a:blipFill rotWithShape="1">
          <a:blip xmlns:r="http://schemas.openxmlformats.org/officeDocument/2006/relationships" r:embed="rId5"/>
          <a:stretch>
            <a:fillRect/>
          </a:stretch>
        </a:blipFill>
      </dgm:spPr>
    </dgm:pt>
    <dgm:pt modelId="{3DD2F0DC-57D7-497E-B85F-41A5F5785F08}" type="pres">
      <dgm:prSet presAssocID="{905EAF01-B12D-4C14-84C7-A8D1ECC8543C}" presName="text2" presStyleLbl="revTx" presStyleIdx="4" presStyleCnt="5">
        <dgm:presLayoutVars>
          <dgm:chPref val="3"/>
        </dgm:presLayoutVars>
      </dgm:prSet>
      <dgm:spPr/>
      <dgm:t>
        <a:bodyPr/>
        <a:lstStyle/>
        <a:p>
          <a:endParaRPr lang="es-EC"/>
        </a:p>
      </dgm:t>
    </dgm:pt>
    <dgm:pt modelId="{E4021F3F-E44A-4399-B163-037D6B577DB9}" type="pres">
      <dgm:prSet presAssocID="{905EAF01-B12D-4C14-84C7-A8D1ECC8543C}" presName="hierChild3" presStyleCnt="0"/>
      <dgm:spPr/>
    </dgm:pt>
  </dgm:ptLst>
  <dgm:cxnLst>
    <dgm:cxn modelId="{A30850E5-765D-4F7C-B1A2-04CD82196BE2}" type="presOf" srcId="{A9DE472B-6D97-40FF-AC5F-1C950BDC4CC4}" destId="{A3CB017C-C477-4DB0-9706-F32680A3502E}" srcOrd="0" destOrd="0" presId="urn:microsoft.com/office/officeart/2009/layout/CirclePictureHierarchy"/>
    <dgm:cxn modelId="{3973855D-6BDA-47B6-832E-1E6E1CF54D11}" type="presOf" srcId="{E712C0E2-C8E2-4397-B2A3-B7D756555206}" destId="{552237D1-E2ED-4A97-835A-426CA5A3564E}" srcOrd="0" destOrd="0" presId="urn:microsoft.com/office/officeart/2009/layout/CirclePictureHierarchy"/>
    <dgm:cxn modelId="{0171959E-CE0C-4B86-A26E-E4C0B51C3551}" type="presOf" srcId="{461B6785-4A1F-4D6C-B737-85AFDC33D36A}" destId="{FD21C173-EA55-46BE-82AB-490FF1C513D7}" srcOrd="0" destOrd="0" presId="urn:microsoft.com/office/officeart/2009/layout/CirclePictureHierarchy"/>
    <dgm:cxn modelId="{780ECA97-831A-42B6-A50A-267662318901}" srcId="{461B6785-4A1F-4D6C-B737-85AFDC33D36A}" destId="{D74E9077-91E9-434B-9544-D1D0BEC06D6C}" srcOrd="1" destOrd="0" parTransId="{1FCCA836-DA94-4F96-90B5-03A375049653}" sibTransId="{D8B4B839-7719-4874-A987-79C0E23BFA3E}"/>
    <dgm:cxn modelId="{C2E0B29D-9B55-4FBE-89B1-9D8974AD24CE}" type="presOf" srcId="{F4A39629-5155-4BB1-8104-692722007A2C}" destId="{772DD04D-0267-4C27-B24D-65A363FE6805}" srcOrd="0" destOrd="0" presId="urn:microsoft.com/office/officeart/2009/layout/CirclePictureHierarchy"/>
    <dgm:cxn modelId="{5EED7A64-A7D3-48EC-88CE-94107BF99CE3}" type="presOf" srcId="{D74E9077-91E9-434B-9544-D1D0BEC06D6C}" destId="{DEA374CC-97CC-42D1-B242-5126889CB977}" srcOrd="0" destOrd="0" presId="urn:microsoft.com/office/officeart/2009/layout/CirclePictureHierarchy"/>
    <dgm:cxn modelId="{F6A443FC-045C-40F8-9475-7DA97D44F1DF}" type="presOf" srcId="{BC3D3B6A-2C8C-4144-872F-15B63899CBC6}" destId="{EEA5B6DE-2B0B-44F4-9F35-F3154B864918}" srcOrd="0" destOrd="0" presId="urn:microsoft.com/office/officeart/2009/layout/CirclePictureHierarchy"/>
    <dgm:cxn modelId="{16FA672A-17A8-4E13-ABCE-9A109B845EA9}" srcId="{BC3D3B6A-2C8C-4144-872F-15B63899CBC6}" destId="{905EAF01-B12D-4C14-84C7-A8D1ECC8543C}" srcOrd="1" destOrd="0" parTransId="{F4A39629-5155-4BB1-8104-692722007A2C}" sibTransId="{7093FCC7-0EF6-4F5A-A384-259164592AEF}"/>
    <dgm:cxn modelId="{ABD89A8E-FDF7-4556-8531-A6DA3E45332B}" type="presOf" srcId="{1FCCA836-DA94-4F96-90B5-03A375049653}" destId="{DA4A8142-9EA9-4B3A-A293-C09AFF4EF63F}" srcOrd="0" destOrd="0" presId="urn:microsoft.com/office/officeart/2009/layout/CirclePictureHierarchy"/>
    <dgm:cxn modelId="{D2892415-0BDE-4534-9499-0A4C1B3200AC}" type="presOf" srcId="{905EAF01-B12D-4C14-84C7-A8D1ECC8543C}" destId="{3DD2F0DC-57D7-497E-B85F-41A5F5785F08}" srcOrd="0" destOrd="0" presId="urn:microsoft.com/office/officeart/2009/layout/CirclePictureHierarchy"/>
    <dgm:cxn modelId="{73D743D7-53C1-4ABB-A0E9-C1AE96F6D45C}" srcId="{461B6785-4A1F-4D6C-B737-85AFDC33D36A}" destId="{92B9D7B8-C144-45EF-A7D3-9897191C84F5}" srcOrd="0" destOrd="0" parTransId="{A9DE472B-6D97-40FF-AC5F-1C950BDC4CC4}" sibTransId="{ECE45D76-A90B-47C8-AD99-629410AF305A}"/>
    <dgm:cxn modelId="{5CE67F10-D084-44BA-9740-3BFC65C9E37A}" srcId="{BC3D3B6A-2C8C-4144-872F-15B63899CBC6}" destId="{461B6785-4A1F-4D6C-B737-85AFDC33D36A}" srcOrd="0" destOrd="0" parTransId="{42C6403E-76F1-41F1-9E36-EE40F49E9DC1}" sibTransId="{8957FDD8-EEB6-4619-A429-3DC7ADC5C68A}"/>
    <dgm:cxn modelId="{A782BF1B-8822-4186-AED8-73FB68D6922A}" type="presOf" srcId="{42C6403E-76F1-41F1-9E36-EE40F49E9DC1}" destId="{A6794B4C-71E4-400E-ACBB-C168E86A6B95}" srcOrd="0" destOrd="0" presId="urn:microsoft.com/office/officeart/2009/layout/CirclePictureHierarchy"/>
    <dgm:cxn modelId="{98833840-8905-44D8-A3EE-A6DDB4E7C5A9}" srcId="{E712C0E2-C8E2-4397-B2A3-B7D756555206}" destId="{BC3D3B6A-2C8C-4144-872F-15B63899CBC6}" srcOrd="0" destOrd="0" parTransId="{964B9691-F69F-43C1-A646-5DE6604C5A15}" sibTransId="{57BBF9A3-B706-42AE-8E35-369E251E5252}"/>
    <dgm:cxn modelId="{836190D1-2621-4878-BE39-084C512C8525}" type="presOf" srcId="{92B9D7B8-C144-45EF-A7D3-9897191C84F5}" destId="{CB7185C5-E180-4BCF-9CCE-9EB133CF8598}" srcOrd="0" destOrd="0" presId="urn:microsoft.com/office/officeart/2009/layout/CirclePictureHierarchy"/>
    <dgm:cxn modelId="{E6B1D01F-D85D-4B33-B0BA-EDC7E0EF583E}" type="presParOf" srcId="{552237D1-E2ED-4A97-835A-426CA5A3564E}" destId="{D2A7762A-14CE-4A61-AC03-932853E1A492}" srcOrd="0" destOrd="0" presId="urn:microsoft.com/office/officeart/2009/layout/CirclePictureHierarchy"/>
    <dgm:cxn modelId="{603F12A5-92A1-4F81-B902-C239B3793452}" type="presParOf" srcId="{D2A7762A-14CE-4A61-AC03-932853E1A492}" destId="{738C81F3-02FD-4C56-98C6-D5851CA9D644}" srcOrd="0" destOrd="0" presId="urn:microsoft.com/office/officeart/2009/layout/CirclePictureHierarchy"/>
    <dgm:cxn modelId="{18A08642-CB62-47E5-AF69-A3FC8EE28E8E}" type="presParOf" srcId="{738C81F3-02FD-4C56-98C6-D5851CA9D644}" destId="{3C4C2C77-57A7-4355-A8FE-254749F40C49}" srcOrd="0" destOrd="0" presId="urn:microsoft.com/office/officeart/2009/layout/CirclePictureHierarchy"/>
    <dgm:cxn modelId="{4AB6AAD4-EA3C-4255-9FC3-1064DC0669FE}" type="presParOf" srcId="{738C81F3-02FD-4C56-98C6-D5851CA9D644}" destId="{EEA5B6DE-2B0B-44F4-9F35-F3154B864918}" srcOrd="1" destOrd="0" presId="urn:microsoft.com/office/officeart/2009/layout/CirclePictureHierarchy"/>
    <dgm:cxn modelId="{1EE97230-04AA-4C03-9B07-21197E2E7710}" type="presParOf" srcId="{D2A7762A-14CE-4A61-AC03-932853E1A492}" destId="{EB37FDB1-28FF-4779-8470-2867393B7970}" srcOrd="1" destOrd="0" presId="urn:microsoft.com/office/officeart/2009/layout/CirclePictureHierarchy"/>
    <dgm:cxn modelId="{E1B4E4DC-13EA-48D3-A3D5-6EBBC64F71E6}" type="presParOf" srcId="{EB37FDB1-28FF-4779-8470-2867393B7970}" destId="{A6794B4C-71E4-400E-ACBB-C168E86A6B95}" srcOrd="0" destOrd="0" presId="urn:microsoft.com/office/officeart/2009/layout/CirclePictureHierarchy"/>
    <dgm:cxn modelId="{186EDF4D-173F-4D5F-8A78-C79ADB7FD0E4}" type="presParOf" srcId="{EB37FDB1-28FF-4779-8470-2867393B7970}" destId="{0BA33D04-47C1-4A13-9C7C-BC8C033626C8}" srcOrd="1" destOrd="0" presId="urn:microsoft.com/office/officeart/2009/layout/CirclePictureHierarchy"/>
    <dgm:cxn modelId="{9531B423-CF86-492C-AC68-4FA3ADF4C309}" type="presParOf" srcId="{0BA33D04-47C1-4A13-9C7C-BC8C033626C8}" destId="{6753A83F-FFE3-4B7C-886F-246307C0F02A}" srcOrd="0" destOrd="0" presId="urn:microsoft.com/office/officeart/2009/layout/CirclePictureHierarchy"/>
    <dgm:cxn modelId="{F8C7D6FA-A05E-475F-967E-F731E71A1990}" type="presParOf" srcId="{6753A83F-FFE3-4B7C-886F-246307C0F02A}" destId="{4CDC9502-E9D9-499F-96F6-FE2A3277CA3A}" srcOrd="0" destOrd="0" presId="urn:microsoft.com/office/officeart/2009/layout/CirclePictureHierarchy"/>
    <dgm:cxn modelId="{FE3853C1-6327-46A8-B02C-53DA0D41EEF4}" type="presParOf" srcId="{6753A83F-FFE3-4B7C-886F-246307C0F02A}" destId="{FD21C173-EA55-46BE-82AB-490FF1C513D7}" srcOrd="1" destOrd="0" presId="urn:microsoft.com/office/officeart/2009/layout/CirclePictureHierarchy"/>
    <dgm:cxn modelId="{48ED6817-9708-4615-9EB3-944E70B82F5C}" type="presParOf" srcId="{0BA33D04-47C1-4A13-9C7C-BC8C033626C8}" destId="{1F252CA1-0B1E-4F14-8473-F5AFBBEDD73C}" srcOrd="1" destOrd="0" presId="urn:microsoft.com/office/officeart/2009/layout/CirclePictureHierarchy"/>
    <dgm:cxn modelId="{A08E1BD9-7B18-45D9-9290-C87E186CCAB7}" type="presParOf" srcId="{1F252CA1-0B1E-4F14-8473-F5AFBBEDD73C}" destId="{A3CB017C-C477-4DB0-9706-F32680A3502E}" srcOrd="0" destOrd="0" presId="urn:microsoft.com/office/officeart/2009/layout/CirclePictureHierarchy"/>
    <dgm:cxn modelId="{47B88FBF-A397-4CB0-8DFB-C5AE2B15C508}" type="presParOf" srcId="{1F252CA1-0B1E-4F14-8473-F5AFBBEDD73C}" destId="{0B8A5E07-C1F8-4C88-BB10-9CA44DC5EA72}" srcOrd="1" destOrd="0" presId="urn:microsoft.com/office/officeart/2009/layout/CirclePictureHierarchy"/>
    <dgm:cxn modelId="{6EA4CA12-F9D7-41AB-99A4-C8F1AB79581B}" type="presParOf" srcId="{0B8A5E07-C1F8-4C88-BB10-9CA44DC5EA72}" destId="{92B2FD05-9D10-4C28-8B5E-685BE1C4AEDC}" srcOrd="0" destOrd="0" presId="urn:microsoft.com/office/officeart/2009/layout/CirclePictureHierarchy"/>
    <dgm:cxn modelId="{BBDF1896-6724-47CA-85D5-AF640507405E}" type="presParOf" srcId="{92B2FD05-9D10-4C28-8B5E-685BE1C4AEDC}" destId="{261F0A3D-01CE-4604-9530-14AF1FDF64D1}" srcOrd="0" destOrd="0" presId="urn:microsoft.com/office/officeart/2009/layout/CirclePictureHierarchy"/>
    <dgm:cxn modelId="{82A19C5C-72A3-4741-B361-0B8D4425217D}" type="presParOf" srcId="{92B2FD05-9D10-4C28-8B5E-685BE1C4AEDC}" destId="{CB7185C5-E180-4BCF-9CCE-9EB133CF8598}" srcOrd="1" destOrd="0" presId="urn:microsoft.com/office/officeart/2009/layout/CirclePictureHierarchy"/>
    <dgm:cxn modelId="{1769E66F-62B2-4DE4-A902-79E715666F44}" type="presParOf" srcId="{0B8A5E07-C1F8-4C88-BB10-9CA44DC5EA72}" destId="{07E8E409-5A0B-4288-B0F2-03C8CEBAB71F}" srcOrd="1" destOrd="0" presId="urn:microsoft.com/office/officeart/2009/layout/CirclePictureHierarchy"/>
    <dgm:cxn modelId="{4B4CABC1-B482-477F-8299-EF0799BBEC25}" type="presParOf" srcId="{1F252CA1-0B1E-4F14-8473-F5AFBBEDD73C}" destId="{DA4A8142-9EA9-4B3A-A293-C09AFF4EF63F}" srcOrd="2" destOrd="0" presId="urn:microsoft.com/office/officeart/2009/layout/CirclePictureHierarchy"/>
    <dgm:cxn modelId="{115EDA5A-7C29-4409-BC6A-90B04F9D9F21}" type="presParOf" srcId="{1F252CA1-0B1E-4F14-8473-F5AFBBEDD73C}" destId="{FA4B8BED-7DD5-4E86-9DA5-CCDEC4C1D308}" srcOrd="3" destOrd="0" presId="urn:microsoft.com/office/officeart/2009/layout/CirclePictureHierarchy"/>
    <dgm:cxn modelId="{ECD5D93E-9E14-4191-B435-6502CB6C1615}" type="presParOf" srcId="{FA4B8BED-7DD5-4E86-9DA5-CCDEC4C1D308}" destId="{25E98C07-17D5-4FDD-AA8C-8B291BC97B8A}" srcOrd="0" destOrd="0" presId="urn:microsoft.com/office/officeart/2009/layout/CirclePictureHierarchy"/>
    <dgm:cxn modelId="{ED9D5280-6020-4E78-B1C0-C21BA0C1A746}" type="presParOf" srcId="{25E98C07-17D5-4FDD-AA8C-8B291BC97B8A}" destId="{8B699386-D1E2-4EA1-8810-B93464257801}" srcOrd="0" destOrd="0" presId="urn:microsoft.com/office/officeart/2009/layout/CirclePictureHierarchy"/>
    <dgm:cxn modelId="{8C7E6600-B00A-416D-96D8-91A883D535C1}" type="presParOf" srcId="{25E98C07-17D5-4FDD-AA8C-8B291BC97B8A}" destId="{DEA374CC-97CC-42D1-B242-5126889CB977}" srcOrd="1" destOrd="0" presId="urn:microsoft.com/office/officeart/2009/layout/CirclePictureHierarchy"/>
    <dgm:cxn modelId="{3B3C6DD3-6CA8-491E-9389-790FE4467C32}" type="presParOf" srcId="{FA4B8BED-7DD5-4E86-9DA5-CCDEC4C1D308}" destId="{3D2851CE-8B15-4B24-9FA1-7AE6B8C3D3C9}" srcOrd="1" destOrd="0" presId="urn:microsoft.com/office/officeart/2009/layout/CirclePictureHierarchy"/>
    <dgm:cxn modelId="{A92E4EC2-EE00-4B2B-B157-6F66BD48E18D}" type="presParOf" srcId="{EB37FDB1-28FF-4779-8470-2867393B7970}" destId="{772DD04D-0267-4C27-B24D-65A363FE6805}" srcOrd="2" destOrd="0" presId="urn:microsoft.com/office/officeart/2009/layout/CirclePictureHierarchy"/>
    <dgm:cxn modelId="{D9136853-19F9-4BD2-B171-180AB7DC733A}" type="presParOf" srcId="{EB37FDB1-28FF-4779-8470-2867393B7970}" destId="{3485CC92-A81D-4D10-A04B-73E51CAC4A72}" srcOrd="3" destOrd="0" presId="urn:microsoft.com/office/officeart/2009/layout/CirclePictureHierarchy"/>
    <dgm:cxn modelId="{A64C3A3E-9905-499F-BD35-337568B5FF04}" type="presParOf" srcId="{3485CC92-A81D-4D10-A04B-73E51CAC4A72}" destId="{DE6B84E9-F420-4900-9997-5FB98CEE32CF}" srcOrd="0" destOrd="0" presId="urn:microsoft.com/office/officeart/2009/layout/CirclePictureHierarchy"/>
    <dgm:cxn modelId="{2A81C24A-0485-42D8-9608-9978C742BC24}" type="presParOf" srcId="{DE6B84E9-F420-4900-9997-5FB98CEE32CF}" destId="{018FE0B2-F5CE-4F96-B91C-683C0065117A}" srcOrd="0" destOrd="0" presId="urn:microsoft.com/office/officeart/2009/layout/CirclePictureHierarchy"/>
    <dgm:cxn modelId="{BFD5263D-482E-4C30-8367-A45D517FBE03}" type="presParOf" srcId="{DE6B84E9-F420-4900-9997-5FB98CEE32CF}" destId="{3DD2F0DC-57D7-497E-B85F-41A5F5785F08}" srcOrd="1" destOrd="0" presId="urn:microsoft.com/office/officeart/2009/layout/CirclePictureHierarchy"/>
    <dgm:cxn modelId="{2F787835-1487-4941-B21F-BB502DAC44B5}" type="presParOf" srcId="{3485CC92-A81D-4D10-A04B-73E51CAC4A72}" destId="{E4021F3F-E44A-4399-B163-037D6B577DB9}" srcOrd="1" destOrd="0" presId="urn:microsoft.com/office/officeart/2009/layout/CirclePicture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1CBF26C-8E17-4556-ADF7-FE24930D7A8C}"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es-EC"/>
        </a:p>
      </dgm:t>
    </dgm:pt>
    <dgm:pt modelId="{7ADCC112-9FDB-4F42-9E0D-C75A9B23B119}">
      <dgm:prSet phldrT="[Texto]" custT="1"/>
      <dgm:spPr/>
      <dgm:t>
        <a:bodyPr/>
        <a:lstStyle/>
        <a:p>
          <a:r>
            <a:rPr lang="es-EC" sz="1500" b="1" dirty="0" smtClean="0">
              <a:solidFill>
                <a:srgbClr val="0070C0"/>
              </a:solidFill>
            </a:rPr>
            <a:t>Taxi convencional</a:t>
          </a:r>
          <a:endParaRPr lang="es-EC" sz="1500" b="1" dirty="0">
            <a:solidFill>
              <a:srgbClr val="0070C0"/>
            </a:solidFill>
          </a:endParaRPr>
        </a:p>
      </dgm:t>
    </dgm:pt>
    <dgm:pt modelId="{D6AE1951-7D47-4F72-841B-15715FB852FA}" type="parTrans" cxnId="{45AB4F2E-17C2-417E-9DE7-21EC76B5145A}">
      <dgm:prSet/>
      <dgm:spPr/>
      <dgm:t>
        <a:bodyPr/>
        <a:lstStyle/>
        <a:p>
          <a:endParaRPr lang="es-EC" sz="1500"/>
        </a:p>
      </dgm:t>
    </dgm:pt>
    <dgm:pt modelId="{9334A6A6-41EF-4FCD-99F2-82155F3FE564}" type="sibTrans" cxnId="{45AB4F2E-17C2-417E-9DE7-21EC76B5145A}">
      <dgm:prSet/>
      <dgm:spPr/>
      <dgm:t>
        <a:bodyPr/>
        <a:lstStyle/>
        <a:p>
          <a:endParaRPr lang="es-EC" sz="1500"/>
        </a:p>
      </dgm:t>
    </dgm:pt>
    <dgm:pt modelId="{51CF88A8-A05A-4F9A-93B3-57C4CF79A861}">
      <dgm:prSet custT="1"/>
      <dgm:spPr/>
      <dgm:t>
        <a:bodyPr/>
        <a:lstStyle/>
        <a:p>
          <a:r>
            <a:rPr lang="es-EC" sz="1500" b="1" dirty="0" smtClean="0">
              <a:solidFill>
                <a:srgbClr val="0070C0"/>
              </a:solidFill>
            </a:rPr>
            <a:t>Taxi ejecutivo</a:t>
          </a:r>
        </a:p>
      </dgm:t>
    </dgm:pt>
    <dgm:pt modelId="{09D79C06-9FF0-4E74-B5AE-7FEBC9D67D58}" type="parTrans" cxnId="{751D1342-4FE0-4F1A-9A91-F5E100FC84C7}">
      <dgm:prSet/>
      <dgm:spPr/>
      <dgm:t>
        <a:bodyPr/>
        <a:lstStyle/>
        <a:p>
          <a:endParaRPr lang="es-EC" sz="1500"/>
        </a:p>
      </dgm:t>
    </dgm:pt>
    <dgm:pt modelId="{7009E451-842A-4F09-A255-8F459D417AA0}" type="sibTrans" cxnId="{751D1342-4FE0-4F1A-9A91-F5E100FC84C7}">
      <dgm:prSet/>
      <dgm:spPr/>
      <dgm:t>
        <a:bodyPr/>
        <a:lstStyle/>
        <a:p>
          <a:endParaRPr lang="es-EC" sz="1500"/>
        </a:p>
      </dgm:t>
    </dgm:pt>
    <dgm:pt modelId="{11EFEE2F-3520-472D-BA28-EA7BF1881E33}">
      <dgm:prSet phldrT="[Texto]" custT="1"/>
      <dgm:spPr/>
      <dgm:t>
        <a:bodyPr/>
        <a:lstStyle/>
        <a:p>
          <a:r>
            <a:rPr lang="es-EC" sz="1500" b="1" u="sng" dirty="0" smtClean="0">
              <a:solidFill>
                <a:srgbClr val="002060"/>
              </a:solidFill>
            </a:rPr>
            <a:t>10 años</a:t>
          </a:r>
          <a:r>
            <a:rPr lang="es-EC" sz="1500" b="1" dirty="0" smtClean="0">
              <a:solidFill>
                <a:srgbClr val="002060"/>
              </a:solidFill>
            </a:rPr>
            <a:t> </a:t>
          </a:r>
          <a:r>
            <a:rPr lang="es-EC" sz="1500" dirty="0" smtClean="0"/>
            <a:t>renovables</a:t>
          </a:r>
          <a:endParaRPr lang="es-EC" sz="1500" dirty="0"/>
        </a:p>
      </dgm:t>
    </dgm:pt>
    <dgm:pt modelId="{9B7E8D34-35E1-4451-BD35-3F37EBDCA16F}" type="parTrans" cxnId="{91298D66-B17C-41D8-BB41-DBB0C8D1B9BA}">
      <dgm:prSet/>
      <dgm:spPr/>
      <dgm:t>
        <a:bodyPr/>
        <a:lstStyle/>
        <a:p>
          <a:endParaRPr lang="es-EC" sz="1500"/>
        </a:p>
      </dgm:t>
    </dgm:pt>
    <dgm:pt modelId="{2C8062AC-0327-4760-B2E5-4921EC9DC994}" type="sibTrans" cxnId="{91298D66-B17C-41D8-BB41-DBB0C8D1B9BA}">
      <dgm:prSet/>
      <dgm:spPr/>
      <dgm:t>
        <a:bodyPr/>
        <a:lstStyle/>
        <a:p>
          <a:endParaRPr lang="es-EC" sz="1500"/>
        </a:p>
      </dgm:t>
    </dgm:pt>
    <dgm:pt modelId="{B00DA9DE-3E38-4040-A361-14817489E4CD}">
      <dgm:prSet custT="1"/>
      <dgm:spPr/>
      <dgm:t>
        <a:bodyPr/>
        <a:lstStyle/>
        <a:p>
          <a:r>
            <a:rPr lang="es-EC" sz="1500" b="1" u="sng" dirty="0" smtClean="0">
              <a:solidFill>
                <a:srgbClr val="002060"/>
              </a:solidFill>
            </a:rPr>
            <a:t>5 años</a:t>
          </a:r>
          <a:r>
            <a:rPr lang="es-EC" sz="1500" b="1" dirty="0" smtClean="0">
              <a:solidFill>
                <a:srgbClr val="002060"/>
              </a:solidFill>
            </a:rPr>
            <a:t> </a:t>
          </a:r>
          <a:r>
            <a:rPr lang="es-EC" sz="1500" dirty="0" smtClean="0"/>
            <a:t>renovables</a:t>
          </a:r>
        </a:p>
      </dgm:t>
    </dgm:pt>
    <dgm:pt modelId="{11204F3D-47D9-4AE9-AEC0-B552DD58CE98}" type="parTrans" cxnId="{4545A399-3E47-4930-8C41-A5519ED95A89}">
      <dgm:prSet/>
      <dgm:spPr/>
      <dgm:t>
        <a:bodyPr/>
        <a:lstStyle/>
        <a:p>
          <a:endParaRPr lang="es-EC" sz="1500"/>
        </a:p>
      </dgm:t>
    </dgm:pt>
    <dgm:pt modelId="{926FF275-A1FD-44C3-AF2F-AB6194E7A144}" type="sibTrans" cxnId="{4545A399-3E47-4930-8C41-A5519ED95A89}">
      <dgm:prSet/>
      <dgm:spPr/>
      <dgm:t>
        <a:bodyPr/>
        <a:lstStyle/>
        <a:p>
          <a:endParaRPr lang="es-EC" sz="1500"/>
        </a:p>
      </dgm:t>
    </dgm:pt>
    <dgm:pt modelId="{A90A5763-CC88-4514-97D3-304BCD96584E}" type="pres">
      <dgm:prSet presAssocID="{21CBF26C-8E17-4556-ADF7-FE24930D7A8C}" presName="Name0" presStyleCnt="0">
        <dgm:presLayoutVars>
          <dgm:orgChart val="1"/>
          <dgm:chPref val="1"/>
          <dgm:dir/>
          <dgm:animOne val="branch"/>
          <dgm:animLvl val="lvl"/>
          <dgm:resizeHandles/>
        </dgm:presLayoutVars>
      </dgm:prSet>
      <dgm:spPr/>
      <dgm:t>
        <a:bodyPr/>
        <a:lstStyle/>
        <a:p>
          <a:endParaRPr lang="es-EC"/>
        </a:p>
      </dgm:t>
    </dgm:pt>
    <dgm:pt modelId="{1F1A86E1-95E1-44DD-BF99-81E9849B5E1A}" type="pres">
      <dgm:prSet presAssocID="{7ADCC112-9FDB-4F42-9E0D-C75A9B23B119}" presName="hierRoot1" presStyleCnt="0">
        <dgm:presLayoutVars>
          <dgm:hierBranch val="init"/>
        </dgm:presLayoutVars>
      </dgm:prSet>
      <dgm:spPr/>
    </dgm:pt>
    <dgm:pt modelId="{D11DF0AE-D510-485B-9F10-70836AA71C55}" type="pres">
      <dgm:prSet presAssocID="{7ADCC112-9FDB-4F42-9E0D-C75A9B23B119}" presName="rootComposite1" presStyleCnt="0"/>
      <dgm:spPr/>
    </dgm:pt>
    <dgm:pt modelId="{CB90B410-05E3-4AA4-A6D3-C4D2DCCDEA59}" type="pres">
      <dgm:prSet presAssocID="{7ADCC112-9FDB-4F42-9E0D-C75A9B23B119}" presName="rootText1" presStyleLbl="alignAcc1" presStyleIdx="0" presStyleCnt="0">
        <dgm:presLayoutVars>
          <dgm:chPref val="3"/>
        </dgm:presLayoutVars>
      </dgm:prSet>
      <dgm:spPr/>
      <dgm:t>
        <a:bodyPr/>
        <a:lstStyle/>
        <a:p>
          <a:endParaRPr lang="es-EC"/>
        </a:p>
      </dgm:t>
    </dgm:pt>
    <dgm:pt modelId="{5F44F338-F293-4DC3-B9A1-1070909E8146}" type="pres">
      <dgm:prSet presAssocID="{7ADCC112-9FDB-4F42-9E0D-C75A9B23B119}" presName="topArc1" presStyleLbl="parChTrans1D1" presStyleIdx="0" presStyleCnt="8"/>
      <dgm:spPr/>
    </dgm:pt>
    <dgm:pt modelId="{1F263DCA-BEDD-453D-ABF2-AF71D95E0304}" type="pres">
      <dgm:prSet presAssocID="{7ADCC112-9FDB-4F42-9E0D-C75A9B23B119}" presName="bottomArc1" presStyleLbl="parChTrans1D1" presStyleIdx="1" presStyleCnt="8"/>
      <dgm:spPr/>
    </dgm:pt>
    <dgm:pt modelId="{197B17A9-253F-4D6F-9B74-B4947FCB0BF4}" type="pres">
      <dgm:prSet presAssocID="{7ADCC112-9FDB-4F42-9E0D-C75A9B23B119}" presName="topConnNode1" presStyleLbl="node1" presStyleIdx="0" presStyleCnt="0"/>
      <dgm:spPr/>
      <dgm:t>
        <a:bodyPr/>
        <a:lstStyle/>
        <a:p>
          <a:endParaRPr lang="es-EC"/>
        </a:p>
      </dgm:t>
    </dgm:pt>
    <dgm:pt modelId="{43777E23-0A68-4906-9C25-BC96F9DF8B43}" type="pres">
      <dgm:prSet presAssocID="{7ADCC112-9FDB-4F42-9E0D-C75A9B23B119}" presName="hierChild2" presStyleCnt="0"/>
      <dgm:spPr/>
    </dgm:pt>
    <dgm:pt modelId="{DB444B47-7E76-4EC3-8AB2-2181C6D14E1B}" type="pres">
      <dgm:prSet presAssocID="{9B7E8D34-35E1-4451-BD35-3F37EBDCA16F}" presName="Name28" presStyleLbl="parChTrans1D2" presStyleIdx="0" presStyleCnt="2"/>
      <dgm:spPr/>
      <dgm:t>
        <a:bodyPr/>
        <a:lstStyle/>
        <a:p>
          <a:endParaRPr lang="es-EC"/>
        </a:p>
      </dgm:t>
    </dgm:pt>
    <dgm:pt modelId="{EB2C56D2-7D90-4CB1-ABA4-D19B238D12AB}" type="pres">
      <dgm:prSet presAssocID="{11EFEE2F-3520-472D-BA28-EA7BF1881E33}" presName="hierRoot2" presStyleCnt="0">
        <dgm:presLayoutVars>
          <dgm:hierBranch val="init"/>
        </dgm:presLayoutVars>
      </dgm:prSet>
      <dgm:spPr/>
    </dgm:pt>
    <dgm:pt modelId="{5C5F879B-67FE-4C68-8DC1-5F267CD1FE80}" type="pres">
      <dgm:prSet presAssocID="{11EFEE2F-3520-472D-BA28-EA7BF1881E33}" presName="rootComposite2" presStyleCnt="0"/>
      <dgm:spPr/>
    </dgm:pt>
    <dgm:pt modelId="{A9F15224-C730-43D6-9D47-CE1224397C03}" type="pres">
      <dgm:prSet presAssocID="{11EFEE2F-3520-472D-BA28-EA7BF1881E33}" presName="rootText2" presStyleLbl="alignAcc1" presStyleIdx="0" presStyleCnt="0">
        <dgm:presLayoutVars>
          <dgm:chPref val="3"/>
        </dgm:presLayoutVars>
      </dgm:prSet>
      <dgm:spPr/>
      <dgm:t>
        <a:bodyPr/>
        <a:lstStyle/>
        <a:p>
          <a:endParaRPr lang="es-EC"/>
        </a:p>
      </dgm:t>
    </dgm:pt>
    <dgm:pt modelId="{160D7E91-EB6C-4E95-AAA3-80807FC06AC1}" type="pres">
      <dgm:prSet presAssocID="{11EFEE2F-3520-472D-BA28-EA7BF1881E33}" presName="topArc2" presStyleLbl="parChTrans1D1" presStyleIdx="2" presStyleCnt="8"/>
      <dgm:spPr/>
    </dgm:pt>
    <dgm:pt modelId="{7B2CDDAB-8940-48CA-A6A9-FAAE87D63885}" type="pres">
      <dgm:prSet presAssocID="{11EFEE2F-3520-472D-BA28-EA7BF1881E33}" presName="bottomArc2" presStyleLbl="parChTrans1D1" presStyleIdx="3" presStyleCnt="8"/>
      <dgm:spPr/>
    </dgm:pt>
    <dgm:pt modelId="{C0D2140C-9277-46AF-802D-B9A9B59AB7B7}" type="pres">
      <dgm:prSet presAssocID="{11EFEE2F-3520-472D-BA28-EA7BF1881E33}" presName="topConnNode2" presStyleLbl="node2" presStyleIdx="0" presStyleCnt="0"/>
      <dgm:spPr/>
      <dgm:t>
        <a:bodyPr/>
        <a:lstStyle/>
        <a:p>
          <a:endParaRPr lang="es-EC"/>
        </a:p>
      </dgm:t>
    </dgm:pt>
    <dgm:pt modelId="{D29FDF4B-F5FB-4DED-B63B-FC55478ECA5C}" type="pres">
      <dgm:prSet presAssocID="{11EFEE2F-3520-472D-BA28-EA7BF1881E33}" presName="hierChild4" presStyleCnt="0"/>
      <dgm:spPr/>
    </dgm:pt>
    <dgm:pt modelId="{3EDF2429-A0E3-40E4-B155-161FDBE9130C}" type="pres">
      <dgm:prSet presAssocID="{11EFEE2F-3520-472D-BA28-EA7BF1881E33}" presName="hierChild5" presStyleCnt="0"/>
      <dgm:spPr/>
    </dgm:pt>
    <dgm:pt modelId="{602D8411-3424-4E27-8C13-BB2E86272EFE}" type="pres">
      <dgm:prSet presAssocID="{7ADCC112-9FDB-4F42-9E0D-C75A9B23B119}" presName="hierChild3" presStyleCnt="0"/>
      <dgm:spPr/>
    </dgm:pt>
    <dgm:pt modelId="{892426FB-A98A-4474-8C7A-FA41A408EC49}" type="pres">
      <dgm:prSet presAssocID="{51CF88A8-A05A-4F9A-93B3-57C4CF79A861}" presName="hierRoot1" presStyleCnt="0">
        <dgm:presLayoutVars>
          <dgm:hierBranch val="init"/>
        </dgm:presLayoutVars>
      </dgm:prSet>
      <dgm:spPr/>
    </dgm:pt>
    <dgm:pt modelId="{787CD699-E329-4C89-BC34-C183C0CE5BA3}" type="pres">
      <dgm:prSet presAssocID="{51CF88A8-A05A-4F9A-93B3-57C4CF79A861}" presName="rootComposite1" presStyleCnt="0"/>
      <dgm:spPr/>
    </dgm:pt>
    <dgm:pt modelId="{C78C1965-A6CF-4B65-B094-EDB15C9D2587}" type="pres">
      <dgm:prSet presAssocID="{51CF88A8-A05A-4F9A-93B3-57C4CF79A861}" presName="rootText1" presStyleLbl="alignAcc1" presStyleIdx="0" presStyleCnt="0">
        <dgm:presLayoutVars>
          <dgm:chPref val="3"/>
        </dgm:presLayoutVars>
      </dgm:prSet>
      <dgm:spPr/>
      <dgm:t>
        <a:bodyPr/>
        <a:lstStyle/>
        <a:p>
          <a:endParaRPr lang="es-EC"/>
        </a:p>
      </dgm:t>
    </dgm:pt>
    <dgm:pt modelId="{B957EBE5-76EB-4438-9733-FDF8ACD8D192}" type="pres">
      <dgm:prSet presAssocID="{51CF88A8-A05A-4F9A-93B3-57C4CF79A861}" presName="topArc1" presStyleLbl="parChTrans1D1" presStyleIdx="4" presStyleCnt="8"/>
      <dgm:spPr/>
    </dgm:pt>
    <dgm:pt modelId="{2C0E2789-8EFF-402C-B569-5FC327BAE256}" type="pres">
      <dgm:prSet presAssocID="{51CF88A8-A05A-4F9A-93B3-57C4CF79A861}" presName="bottomArc1" presStyleLbl="parChTrans1D1" presStyleIdx="5" presStyleCnt="8"/>
      <dgm:spPr/>
    </dgm:pt>
    <dgm:pt modelId="{5654128C-1F9E-45DE-A298-B26BDEB06D54}" type="pres">
      <dgm:prSet presAssocID="{51CF88A8-A05A-4F9A-93B3-57C4CF79A861}" presName="topConnNode1" presStyleLbl="node1" presStyleIdx="0" presStyleCnt="0"/>
      <dgm:spPr/>
      <dgm:t>
        <a:bodyPr/>
        <a:lstStyle/>
        <a:p>
          <a:endParaRPr lang="es-EC"/>
        </a:p>
      </dgm:t>
    </dgm:pt>
    <dgm:pt modelId="{1E420675-8ECA-4DDE-83B6-8CC568A49992}" type="pres">
      <dgm:prSet presAssocID="{51CF88A8-A05A-4F9A-93B3-57C4CF79A861}" presName="hierChild2" presStyleCnt="0"/>
      <dgm:spPr/>
    </dgm:pt>
    <dgm:pt modelId="{07C2D146-81D3-4DD7-A83E-727F97E91107}" type="pres">
      <dgm:prSet presAssocID="{11204F3D-47D9-4AE9-AEC0-B552DD58CE98}" presName="Name28" presStyleLbl="parChTrans1D2" presStyleIdx="1" presStyleCnt="2"/>
      <dgm:spPr/>
      <dgm:t>
        <a:bodyPr/>
        <a:lstStyle/>
        <a:p>
          <a:endParaRPr lang="es-EC"/>
        </a:p>
      </dgm:t>
    </dgm:pt>
    <dgm:pt modelId="{2F235BB9-D7EE-4896-A820-B1323049FEAD}" type="pres">
      <dgm:prSet presAssocID="{B00DA9DE-3E38-4040-A361-14817489E4CD}" presName="hierRoot2" presStyleCnt="0">
        <dgm:presLayoutVars>
          <dgm:hierBranch val="init"/>
        </dgm:presLayoutVars>
      </dgm:prSet>
      <dgm:spPr/>
    </dgm:pt>
    <dgm:pt modelId="{9F46272C-4337-4F60-ABE3-C50C3B5C01D2}" type="pres">
      <dgm:prSet presAssocID="{B00DA9DE-3E38-4040-A361-14817489E4CD}" presName="rootComposite2" presStyleCnt="0"/>
      <dgm:spPr/>
    </dgm:pt>
    <dgm:pt modelId="{1FA89B4D-3A93-4713-B47C-190D036DC633}" type="pres">
      <dgm:prSet presAssocID="{B00DA9DE-3E38-4040-A361-14817489E4CD}" presName="rootText2" presStyleLbl="alignAcc1" presStyleIdx="0" presStyleCnt="0">
        <dgm:presLayoutVars>
          <dgm:chPref val="3"/>
        </dgm:presLayoutVars>
      </dgm:prSet>
      <dgm:spPr/>
      <dgm:t>
        <a:bodyPr/>
        <a:lstStyle/>
        <a:p>
          <a:endParaRPr lang="es-EC"/>
        </a:p>
      </dgm:t>
    </dgm:pt>
    <dgm:pt modelId="{27E9BDF0-C9F5-4CD6-BA8F-35E5C4D96022}" type="pres">
      <dgm:prSet presAssocID="{B00DA9DE-3E38-4040-A361-14817489E4CD}" presName="topArc2" presStyleLbl="parChTrans1D1" presStyleIdx="6" presStyleCnt="8"/>
      <dgm:spPr/>
    </dgm:pt>
    <dgm:pt modelId="{9F72DAFC-BA28-479C-BD16-F8A636490D1B}" type="pres">
      <dgm:prSet presAssocID="{B00DA9DE-3E38-4040-A361-14817489E4CD}" presName="bottomArc2" presStyleLbl="parChTrans1D1" presStyleIdx="7" presStyleCnt="8"/>
      <dgm:spPr/>
    </dgm:pt>
    <dgm:pt modelId="{1E164505-F369-4507-A780-ECF49C94A12D}" type="pres">
      <dgm:prSet presAssocID="{B00DA9DE-3E38-4040-A361-14817489E4CD}" presName="topConnNode2" presStyleLbl="node2" presStyleIdx="0" presStyleCnt="0"/>
      <dgm:spPr/>
      <dgm:t>
        <a:bodyPr/>
        <a:lstStyle/>
        <a:p>
          <a:endParaRPr lang="es-EC"/>
        </a:p>
      </dgm:t>
    </dgm:pt>
    <dgm:pt modelId="{22B16786-6D9F-483E-B9E7-59575A2A183B}" type="pres">
      <dgm:prSet presAssocID="{B00DA9DE-3E38-4040-A361-14817489E4CD}" presName="hierChild4" presStyleCnt="0"/>
      <dgm:spPr/>
    </dgm:pt>
    <dgm:pt modelId="{1315DC50-6848-4E67-B8FF-D4CCF5430727}" type="pres">
      <dgm:prSet presAssocID="{B00DA9DE-3E38-4040-A361-14817489E4CD}" presName="hierChild5" presStyleCnt="0"/>
      <dgm:spPr/>
    </dgm:pt>
    <dgm:pt modelId="{8B7684F1-5D7C-4277-BD91-A168FA028843}" type="pres">
      <dgm:prSet presAssocID="{51CF88A8-A05A-4F9A-93B3-57C4CF79A861}" presName="hierChild3" presStyleCnt="0"/>
      <dgm:spPr/>
    </dgm:pt>
  </dgm:ptLst>
  <dgm:cxnLst>
    <dgm:cxn modelId="{03604532-384B-40D1-BCF5-DDD9353789F8}" type="presOf" srcId="{B00DA9DE-3E38-4040-A361-14817489E4CD}" destId="{1FA89B4D-3A93-4713-B47C-190D036DC633}" srcOrd="0" destOrd="0" presId="urn:microsoft.com/office/officeart/2008/layout/HalfCircleOrganizationChart"/>
    <dgm:cxn modelId="{91298D66-B17C-41D8-BB41-DBB0C8D1B9BA}" srcId="{7ADCC112-9FDB-4F42-9E0D-C75A9B23B119}" destId="{11EFEE2F-3520-472D-BA28-EA7BF1881E33}" srcOrd="0" destOrd="0" parTransId="{9B7E8D34-35E1-4451-BD35-3F37EBDCA16F}" sibTransId="{2C8062AC-0327-4760-B2E5-4921EC9DC994}"/>
    <dgm:cxn modelId="{70670FDF-1F8C-4476-AE0F-206D386EE896}" type="presOf" srcId="{7ADCC112-9FDB-4F42-9E0D-C75A9B23B119}" destId="{197B17A9-253F-4D6F-9B74-B4947FCB0BF4}" srcOrd="1" destOrd="0" presId="urn:microsoft.com/office/officeart/2008/layout/HalfCircleOrganizationChart"/>
    <dgm:cxn modelId="{45AB4F2E-17C2-417E-9DE7-21EC76B5145A}" srcId="{21CBF26C-8E17-4556-ADF7-FE24930D7A8C}" destId="{7ADCC112-9FDB-4F42-9E0D-C75A9B23B119}" srcOrd="0" destOrd="0" parTransId="{D6AE1951-7D47-4F72-841B-15715FB852FA}" sibTransId="{9334A6A6-41EF-4FCD-99F2-82155F3FE564}"/>
    <dgm:cxn modelId="{4545A399-3E47-4930-8C41-A5519ED95A89}" srcId="{51CF88A8-A05A-4F9A-93B3-57C4CF79A861}" destId="{B00DA9DE-3E38-4040-A361-14817489E4CD}" srcOrd="0" destOrd="0" parTransId="{11204F3D-47D9-4AE9-AEC0-B552DD58CE98}" sibTransId="{926FF275-A1FD-44C3-AF2F-AB6194E7A144}"/>
    <dgm:cxn modelId="{BD6783DE-B4B0-4D4F-9FA8-0A1F802EBDBD}" type="presOf" srcId="{B00DA9DE-3E38-4040-A361-14817489E4CD}" destId="{1E164505-F369-4507-A780-ECF49C94A12D}" srcOrd="1" destOrd="0" presId="urn:microsoft.com/office/officeart/2008/layout/HalfCircleOrganizationChart"/>
    <dgm:cxn modelId="{751D1342-4FE0-4F1A-9A91-F5E100FC84C7}" srcId="{21CBF26C-8E17-4556-ADF7-FE24930D7A8C}" destId="{51CF88A8-A05A-4F9A-93B3-57C4CF79A861}" srcOrd="1" destOrd="0" parTransId="{09D79C06-9FF0-4E74-B5AE-7FEBC9D67D58}" sibTransId="{7009E451-842A-4F09-A255-8F459D417AA0}"/>
    <dgm:cxn modelId="{8E7C132D-1B7F-42EF-8116-D5F5481E47AE}" type="presOf" srcId="{7ADCC112-9FDB-4F42-9E0D-C75A9B23B119}" destId="{CB90B410-05E3-4AA4-A6D3-C4D2DCCDEA59}" srcOrd="0" destOrd="0" presId="urn:microsoft.com/office/officeart/2008/layout/HalfCircleOrganizationChart"/>
    <dgm:cxn modelId="{85063F18-2464-44D1-B4BC-4AF285397C28}" type="presOf" srcId="{51CF88A8-A05A-4F9A-93B3-57C4CF79A861}" destId="{C78C1965-A6CF-4B65-B094-EDB15C9D2587}" srcOrd="0" destOrd="0" presId="urn:microsoft.com/office/officeart/2008/layout/HalfCircleOrganizationChart"/>
    <dgm:cxn modelId="{71E075C6-9429-4CC0-8C45-D4C70204DAAA}" type="presOf" srcId="{11EFEE2F-3520-472D-BA28-EA7BF1881E33}" destId="{A9F15224-C730-43D6-9D47-CE1224397C03}" srcOrd="0" destOrd="0" presId="urn:microsoft.com/office/officeart/2008/layout/HalfCircleOrganizationChart"/>
    <dgm:cxn modelId="{0C99D744-A18C-45E9-83A1-7F89BB9D7982}" type="presOf" srcId="{11EFEE2F-3520-472D-BA28-EA7BF1881E33}" destId="{C0D2140C-9277-46AF-802D-B9A9B59AB7B7}" srcOrd="1" destOrd="0" presId="urn:microsoft.com/office/officeart/2008/layout/HalfCircleOrganizationChart"/>
    <dgm:cxn modelId="{8CB6BC27-916A-4259-AD33-F6F4CC4C1C06}" type="presOf" srcId="{11204F3D-47D9-4AE9-AEC0-B552DD58CE98}" destId="{07C2D146-81D3-4DD7-A83E-727F97E91107}" srcOrd="0" destOrd="0" presId="urn:microsoft.com/office/officeart/2008/layout/HalfCircleOrganizationChart"/>
    <dgm:cxn modelId="{A999B494-1DD9-41A2-B296-7F0FCFEC684D}" type="presOf" srcId="{51CF88A8-A05A-4F9A-93B3-57C4CF79A861}" destId="{5654128C-1F9E-45DE-A298-B26BDEB06D54}" srcOrd="1" destOrd="0" presId="urn:microsoft.com/office/officeart/2008/layout/HalfCircleOrganizationChart"/>
    <dgm:cxn modelId="{DFC157C9-F081-4EF8-8846-EFB8CBE99FF9}" type="presOf" srcId="{21CBF26C-8E17-4556-ADF7-FE24930D7A8C}" destId="{A90A5763-CC88-4514-97D3-304BCD96584E}" srcOrd="0" destOrd="0" presId="urn:microsoft.com/office/officeart/2008/layout/HalfCircleOrganizationChart"/>
    <dgm:cxn modelId="{4DB715FE-C6A3-4989-9C50-E480B892E412}" type="presOf" srcId="{9B7E8D34-35E1-4451-BD35-3F37EBDCA16F}" destId="{DB444B47-7E76-4EC3-8AB2-2181C6D14E1B}" srcOrd="0" destOrd="0" presId="urn:microsoft.com/office/officeart/2008/layout/HalfCircleOrganizationChart"/>
    <dgm:cxn modelId="{A19A3B69-1C55-4D3A-8475-063B42DC5B19}" type="presParOf" srcId="{A90A5763-CC88-4514-97D3-304BCD96584E}" destId="{1F1A86E1-95E1-44DD-BF99-81E9849B5E1A}" srcOrd="0" destOrd="0" presId="urn:microsoft.com/office/officeart/2008/layout/HalfCircleOrganizationChart"/>
    <dgm:cxn modelId="{97371C02-0671-4525-8E6A-13FC1F4E118C}" type="presParOf" srcId="{1F1A86E1-95E1-44DD-BF99-81E9849B5E1A}" destId="{D11DF0AE-D510-485B-9F10-70836AA71C55}" srcOrd="0" destOrd="0" presId="urn:microsoft.com/office/officeart/2008/layout/HalfCircleOrganizationChart"/>
    <dgm:cxn modelId="{C6C03863-970C-4F69-9FC6-BBDFF051FED9}" type="presParOf" srcId="{D11DF0AE-D510-485B-9F10-70836AA71C55}" destId="{CB90B410-05E3-4AA4-A6D3-C4D2DCCDEA59}" srcOrd="0" destOrd="0" presId="urn:microsoft.com/office/officeart/2008/layout/HalfCircleOrganizationChart"/>
    <dgm:cxn modelId="{8503BD2E-A938-44E3-8382-3BF1130FD79C}" type="presParOf" srcId="{D11DF0AE-D510-485B-9F10-70836AA71C55}" destId="{5F44F338-F293-4DC3-B9A1-1070909E8146}" srcOrd="1" destOrd="0" presId="urn:microsoft.com/office/officeart/2008/layout/HalfCircleOrganizationChart"/>
    <dgm:cxn modelId="{E256641C-A3A5-4AFB-BFF5-B8729B6214F2}" type="presParOf" srcId="{D11DF0AE-D510-485B-9F10-70836AA71C55}" destId="{1F263DCA-BEDD-453D-ABF2-AF71D95E0304}" srcOrd="2" destOrd="0" presId="urn:microsoft.com/office/officeart/2008/layout/HalfCircleOrganizationChart"/>
    <dgm:cxn modelId="{88443098-5424-4F67-AA96-6CD0753AF0F9}" type="presParOf" srcId="{D11DF0AE-D510-485B-9F10-70836AA71C55}" destId="{197B17A9-253F-4D6F-9B74-B4947FCB0BF4}" srcOrd="3" destOrd="0" presId="urn:microsoft.com/office/officeart/2008/layout/HalfCircleOrganizationChart"/>
    <dgm:cxn modelId="{3B3ABA73-44A2-4AEA-A223-BD4FD896AD53}" type="presParOf" srcId="{1F1A86E1-95E1-44DD-BF99-81E9849B5E1A}" destId="{43777E23-0A68-4906-9C25-BC96F9DF8B43}" srcOrd="1" destOrd="0" presId="urn:microsoft.com/office/officeart/2008/layout/HalfCircleOrganizationChart"/>
    <dgm:cxn modelId="{925F0987-F57D-469F-B002-AE917761DD61}" type="presParOf" srcId="{43777E23-0A68-4906-9C25-BC96F9DF8B43}" destId="{DB444B47-7E76-4EC3-8AB2-2181C6D14E1B}" srcOrd="0" destOrd="0" presId="urn:microsoft.com/office/officeart/2008/layout/HalfCircleOrganizationChart"/>
    <dgm:cxn modelId="{F7683D11-8D6D-4BAF-93CE-4C91539F6A51}" type="presParOf" srcId="{43777E23-0A68-4906-9C25-BC96F9DF8B43}" destId="{EB2C56D2-7D90-4CB1-ABA4-D19B238D12AB}" srcOrd="1" destOrd="0" presId="urn:microsoft.com/office/officeart/2008/layout/HalfCircleOrganizationChart"/>
    <dgm:cxn modelId="{69CEE6D4-73C4-4BA0-9FD6-D6587055A81B}" type="presParOf" srcId="{EB2C56D2-7D90-4CB1-ABA4-D19B238D12AB}" destId="{5C5F879B-67FE-4C68-8DC1-5F267CD1FE80}" srcOrd="0" destOrd="0" presId="urn:microsoft.com/office/officeart/2008/layout/HalfCircleOrganizationChart"/>
    <dgm:cxn modelId="{35DC5227-8136-4AE4-A845-3E1610CB25BF}" type="presParOf" srcId="{5C5F879B-67FE-4C68-8DC1-5F267CD1FE80}" destId="{A9F15224-C730-43D6-9D47-CE1224397C03}" srcOrd="0" destOrd="0" presId="urn:microsoft.com/office/officeart/2008/layout/HalfCircleOrganizationChart"/>
    <dgm:cxn modelId="{E12B43D5-E989-49CD-98C0-D1267C45C0E0}" type="presParOf" srcId="{5C5F879B-67FE-4C68-8DC1-5F267CD1FE80}" destId="{160D7E91-EB6C-4E95-AAA3-80807FC06AC1}" srcOrd="1" destOrd="0" presId="urn:microsoft.com/office/officeart/2008/layout/HalfCircleOrganizationChart"/>
    <dgm:cxn modelId="{795A1C09-4776-4271-9006-7B5E0C1C8FED}" type="presParOf" srcId="{5C5F879B-67FE-4C68-8DC1-5F267CD1FE80}" destId="{7B2CDDAB-8940-48CA-A6A9-FAAE87D63885}" srcOrd="2" destOrd="0" presId="urn:microsoft.com/office/officeart/2008/layout/HalfCircleOrganizationChart"/>
    <dgm:cxn modelId="{49F8F41E-04C0-4591-8EAE-7D24BD995D1C}" type="presParOf" srcId="{5C5F879B-67FE-4C68-8DC1-5F267CD1FE80}" destId="{C0D2140C-9277-46AF-802D-B9A9B59AB7B7}" srcOrd="3" destOrd="0" presId="urn:microsoft.com/office/officeart/2008/layout/HalfCircleOrganizationChart"/>
    <dgm:cxn modelId="{3FE9808A-8CB5-4084-AECA-28F1899D6454}" type="presParOf" srcId="{EB2C56D2-7D90-4CB1-ABA4-D19B238D12AB}" destId="{D29FDF4B-F5FB-4DED-B63B-FC55478ECA5C}" srcOrd="1" destOrd="0" presId="urn:microsoft.com/office/officeart/2008/layout/HalfCircleOrganizationChart"/>
    <dgm:cxn modelId="{81CFAA24-C2C3-4FEC-9E0A-F632840DF8EA}" type="presParOf" srcId="{EB2C56D2-7D90-4CB1-ABA4-D19B238D12AB}" destId="{3EDF2429-A0E3-40E4-B155-161FDBE9130C}" srcOrd="2" destOrd="0" presId="urn:microsoft.com/office/officeart/2008/layout/HalfCircleOrganizationChart"/>
    <dgm:cxn modelId="{556F1449-7951-41D7-B4FA-375A963CB14F}" type="presParOf" srcId="{1F1A86E1-95E1-44DD-BF99-81E9849B5E1A}" destId="{602D8411-3424-4E27-8C13-BB2E86272EFE}" srcOrd="2" destOrd="0" presId="urn:microsoft.com/office/officeart/2008/layout/HalfCircleOrganizationChart"/>
    <dgm:cxn modelId="{0223CCB7-58B7-4333-AB9D-0CB6C20C086C}" type="presParOf" srcId="{A90A5763-CC88-4514-97D3-304BCD96584E}" destId="{892426FB-A98A-4474-8C7A-FA41A408EC49}" srcOrd="1" destOrd="0" presId="urn:microsoft.com/office/officeart/2008/layout/HalfCircleOrganizationChart"/>
    <dgm:cxn modelId="{24EECB88-B48E-41D4-978C-A2D2C8C77F1E}" type="presParOf" srcId="{892426FB-A98A-4474-8C7A-FA41A408EC49}" destId="{787CD699-E329-4C89-BC34-C183C0CE5BA3}" srcOrd="0" destOrd="0" presId="urn:microsoft.com/office/officeart/2008/layout/HalfCircleOrganizationChart"/>
    <dgm:cxn modelId="{43C10F8F-8CC1-45EB-98F9-FFF3FF1F4798}" type="presParOf" srcId="{787CD699-E329-4C89-BC34-C183C0CE5BA3}" destId="{C78C1965-A6CF-4B65-B094-EDB15C9D2587}" srcOrd="0" destOrd="0" presId="urn:microsoft.com/office/officeart/2008/layout/HalfCircleOrganizationChart"/>
    <dgm:cxn modelId="{F1F47185-EE16-4C19-867E-7E9AF9359969}" type="presParOf" srcId="{787CD699-E329-4C89-BC34-C183C0CE5BA3}" destId="{B957EBE5-76EB-4438-9733-FDF8ACD8D192}" srcOrd="1" destOrd="0" presId="urn:microsoft.com/office/officeart/2008/layout/HalfCircleOrganizationChart"/>
    <dgm:cxn modelId="{1C6B95E4-8B16-4599-B151-EC9D8026AC14}" type="presParOf" srcId="{787CD699-E329-4C89-BC34-C183C0CE5BA3}" destId="{2C0E2789-8EFF-402C-B569-5FC327BAE256}" srcOrd="2" destOrd="0" presId="urn:microsoft.com/office/officeart/2008/layout/HalfCircleOrganizationChart"/>
    <dgm:cxn modelId="{DCB60484-71A7-4905-94F5-C0EA0AF6D5D9}" type="presParOf" srcId="{787CD699-E329-4C89-BC34-C183C0CE5BA3}" destId="{5654128C-1F9E-45DE-A298-B26BDEB06D54}" srcOrd="3" destOrd="0" presId="urn:microsoft.com/office/officeart/2008/layout/HalfCircleOrganizationChart"/>
    <dgm:cxn modelId="{63B2FCF3-99DC-40F4-AF89-E4AB64EAC484}" type="presParOf" srcId="{892426FB-A98A-4474-8C7A-FA41A408EC49}" destId="{1E420675-8ECA-4DDE-83B6-8CC568A49992}" srcOrd="1" destOrd="0" presId="urn:microsoft.com/office/officeart/2008/layout/HalfCircleOrganizationChart"/>
    <dgm:cxn modelId="{8F1CA38A-6A68-45A9-B7E4-A0A8D2CDC4E7}" type="presParOf" srcId="{1E420675-8ECA-4DDE-83B6-8CC568A49992}" destId="{07C2D146-81D3-4DD7-A83E-727F97E91107}" srcOrd="0" destOrd="0" presId="urn:microsoft.com/office/officeart/2008/layout/HalfCircleOrganizationChart"/>
    <dgm:cxn modelId="{00F488A7-DD46-4962-803E-341EB4A24C69}" type="presParOf" srcId="{1E420675-8ECA-4DDE-83B6-8CC568A49992}" destId="{2F235BB9-D7EE-4896-A820-B1323049FEAD}" srcOrd="1" destOrd="0" presId="urn:microsoft.com/office/officeart/2008/layout/HalfCircleOrganizationChart"/>
    <dgm:cxn modelId="{DF56228D-1E6F-443F-874D-DFC532A9AD10}" type="presParOf" srcId="{2F235BB9-D7EE-4896-A820-B1323049FEAD}" destId="{9F46272C-4337-4F60-ABE3-C50C3B5C01D2}" srcOrd="0" destOrd="0" presId="urn:microsoft.com/office/officeart/2008/layout/HalfCircleOrganizationChart"/>
    <dgm:cxn modelId="{60D48CAE-9774-4B32-9917-0BFC4B3AFF2B}" type="presParOf" srcId="{9F46272C-4337-4F60-ABE3-C50C3B5C01D2}" destId="{1FA89B4D-3A93-4713-B47C-190D036DC633}" srcOrd="0" destOrd="0" presId="urn:microsoft.com/office/officeart/2008/layout/HalfCircleOrganizationChart"/>
    <dgm:cxn modelId="{E2CDB7B1-39FE-4854-9DC2-B7256C078B70}" type="presParOf" srcId="{9F46272C-4337-4F60-ABE3-C50C3B5C01D2}" destId="{27E9BDF0-C9F5-4CD6-BA8F-35E5C4D96022}" srcOrd="1" destOrd="0" presId="urn:microsoft.com/office/officeart/2008/layout/HalfCircleOrganizationChart"/>
    <dgm:cxn modelId="{85FB8664-160D-4B70-A6E6-E13AB4DAF69E}" type="presParOf" srcId="{9F46272C-4337-4F60-ABE3-C50C3B5C01D2}" destId="{9F72DAFC-BA28-479C-BD16-F8A636490D1B}" srcOrd="2" destOrd="0" presId="urn:microsoft.com/office/officeart/2008/layout/HalfCircleOrganizationChart"/>
    <dgm:cxn modelId="{6D2DFC36-876C-48E1-A7FB-06141D19BAA6}" type="presParOf" srcId="{9F46272C-4337-4F60-ABE3-C50C3B5C01D2}" destId="{1E164505-F369-4507-A780-ECF49C94A12D}" srcOrd="3" destOrd="0" presId="urn:microsoft.com/office/officeart/2008/layout/HalfCircleOrganizationChart"/>
    <dgm:cxn modelId="{6F068292-2DCC-4DA9-904A-9CB45C38F245}" type="presParOf" srcId="{2F235BB9-D7EE-4896-A820-B1323049FEAD}" destId="{22B16786-6D9F-483E-B9E7-59575A2A183B}" srcOrd="1" destOrd="0" presId="urn:microsoft.com/office/officeart/2008/layout/HalfCircleOrganizationChart"/>
    <dgm:cxn modelId="{FEE14C50-FA75-4EFD-B89A-0DBE67D1F1AA}" type="presParOf" srcId="{2F235BB9-D7EE-4896-A820-B1323049FEAD}" destId="{1315DC50-6848-4E67-B8FF-D4CCF5430727}" srcOrd="2" destOrd="0" presId="urn:microsoft.com/office/officeart/2008/layout/HalfCircleOrganizationChart"/>
    <dgm:cxn modelId="{21C39602-090A-43DB-9989-773F9E44CDAF}" type="presParOf" srcId="{892426FB-A98A-4474-8C7A-FA41A408EC49}" destId="{8B7684F1-5D7C-4277-BD91-A168FA028843}"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FBB09C1-E3B1-4D80-9192-05B20B550C65}"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es-EC"/>
        </a:p>
      </dgm:t>
    </dgm:pt>
    <dgm:pt modelId="{0BD2D022-4B43-424F-83F8-87EC39D94C38}">
      <dgm:prSet phldrT="[Texto]" custT="1"/>
      <dgm:spPr/>
      <dgm:t>
        <a:bodyPr/>
        <a:lstStyle/>
        <a:p>
          <a:r>
            <a:rPr lang="es-ES" sz="1500" b="1" dirty="0" smtClean="0">
              <a:solidFill>
                <a:srgbClr val="0070C0"/>
              </a:solidFill>
            </a:rPr>
            <a:t>Responsable</a:t>
          </a:r>
          <a:endParaRPr lang="es-EC" sz="1500" b="1" dirty="0">
            <a:solidFill>
              <a:srgbClr val="0070C0"/>
            </a:solidFill>
          </a:endParaRPr>
        </a:p>
      </dgm:t>
    </dgm:pt>
    <dgm:pt modelId="{9299F5D2-9C9C-42F5-B58E-08523C9C3D29}" type="parTrans" cxnId="{080A9982-D760-4C18-BE04-F44D277DAD85}">
      <dgm:prSet/>
      <dgm:spPr/>
      <dgm:t>
        <a:bodyPr/>
        <a:lstStyle/>
        <a:p>
          <a:endParaRPr lang="es-EC" sz="1500"/>
        </a:p>
      </dgm:t>
    </dgm:pt>
    <dgm:pt modelId="{63294492-C761-47DC-9DB6-FA37260DF1AD}" type="sibTrans" cxnId="{080A9982-D760-4C18-BE04-F44D277DAD85}">
      <dgm:prSet/>
      <dgm:spPr/>
      <dgm:t>
        <a:bodyPr/>
        <a:lstStyle/>
        <a:p>
          <a:endParaRPr lang="es-EC" sz="1500"/>
        </a:p>
      </dgm:t>
    </dgm:pt>
    <dgm:pt modelId="{8D140D6D-93D4-4830-BE9C-552499F267DE}">
      <dgm:prSet custT="1"/>
      <dgm:spPr/>
      <dgm:t>
        <a:bodyPr/>
        <a:lstStyle/>
        <a:p>
          <a:r>
            <a:rPr lang="es-ES" sz="1500" b="1" dirty="0" smtClean="0">
              <a:solidFill>
                <a:srgbClr val="0070C0"/>
              </a:solidFill>
            </a:rPr>
            <a:t>Observancia</a:t>
          </a:r>
        </a:p>
      </dgm:t>
    </dgm:pt>
    <dgm:pt modelId="{45B22EC5-2E70-4513-A242-E6B34639484C}" type="parTrans" cxnId="{790176B6-0C65-416F-A23C-F0F56A1FC8D7}">
      <dgm:prSet/>
      <dgm:spPr/>
      <dgm:t>
        <a:bodyPr/>
        <a:lstStyle/>
        <a:p>
          <a:endParaRPr lang="es-EC" sz="1500"/>
        </a:p>
      </dgm:t>
    </dgm:pt>
    <dgm:pt modelId="{FDFF634F-D41E-4ED7-81ED-22FC277E5431}" type="sibTrans" cxnId="{790176B6-0C65-416F-A23C-F0F56A1FC8D7}">
      <dgm:prSet/>
      <dgm:spPr/>
      <dgm:t>
        <a:bodyPr/>
        <a:lstStyle/>
        <a:p>
          <a:endParaRPr lang="es-EC" sz="1500"/>
        </a:p>
      </dgm:t>
    </dgm:pt>
    <dgm:pt modelId="{2196DB1C-8591-4A6D-82DC-1705F384C0FF}">
      <dgm:prSet custT="1"/>
      <dgm:spPr/>
      <dgm:t>
        <a:bodyPr/>
        <a:lstStyle/>
        <a:p>
          <a:r>
            <a:rPr lang="es-ES" sz="1500" b="1" dirty="0" smtClean="0">
              <a:solidFill>
                <a:srgbClr val="0070C0"/>
              </a:solidFill>
            </a:rPr>
            <a:t>Procedimiento sancionador</a:t>
          </a:r>
        </a:p>
      </dgm:t>
    </dgm:pt>
    <dgm:pt modelId="{31131E59-276A-4A64-AD25-24D59266DF4E}" type="parTrans" cxnId="{4E9EF6E2-0BC0-41F6-9767-2D480E3BD2A7}">
      <dgm:prSet/>
      <dgm:spPr/>
      <dgm:t>
        <a:bodyPr/>
        <a:lstStyle/>
        <a:p>
          <a:endParaRPr lang="es-EC" sz="1500"/>
        </a:p>
      </dgm:t>
    </dgm:pt>
    <dgm:pt modelId="{58AC901D-95EB-4F7C-B029-B7D577BF7519}" type="sibTrans" cxnId="{4E9EF6E2-0BC0-41F6-9767-2D480E3BD2A7}">
      <dgm:prSet/>
      <dgm:spPr/>
      <dgm:t>
        <a:bodyPr/>
        <a:lstStyle/>
        <a:p>
          <a:endParaRPr lang="es-EC" sz="1500"/>
        </a:p>
      </dgm:t>
    </dgm:pt>
    <dgm:pt modelId="{AC3C23F8-C7FD-499B-9197-B3344105834E}">
      <dgm:prSet custT="1"/>
      <dgm:spPr/>
      <dgm:t>
        <a:bodyPr/>
        <a:lstStyle/>
        <a:p>
          <a:r>
            <a:rPr lang="es-ES" sz="1500" b="1" dirty="0" smtClean="0">
              <a:solidFill>
                <a:srgbClr val="0070C0"/>
              </a:solidFill>
            </a:rPr>
            <a:t>Infracciones de tránsito</a:t>
          </a:r>
          <a:endParaRPr lang="es-EC" sz="1500" b="1" dirty="0">
            <a:solidFill>
              <a:srgbClr val="0070C0"/>
            </a:solidFill>
          </a:endParaRPr>
        </a:p>
      </dgm:t>
    </dgm:pt>
    <dgm:pt modelId="{2147C6ED-0358-4786-911D-E21484F6B0DF}" type="parTrans" cxnId="{2FEE210E-F02D-45C9-91EC-8158B67EBEDF}">
      <dgm:prSet/>
      <dgm:spPr/>
      <dgm:t>
        <a:bodyPr/>
        <a:lstStyle/>
        <a:p>
          <a:endParaRPr lang="es-EC" sz="1500"/>
        </a:p>
      </dgm:t>
    </dgm:pt>
    <dgm:pt modelId="{E19BEA53-94DE-410E-9879-C47EA1028DB0}" type="sibTrans" cxnId="{2FEE210E-F02D-45C9-91EC-8158B67EBEDF}">
      <dgm:prSet/>
      <dgm:spPr/>
      <dgm:t>
        <a:bodyPr/>
        <a:lstStyle/>
        <a:p>
          <a:endParaRPr lang="es-EC" sz="1500"/>
        </a:p>
      </dgm:t>
    </dgm:pt>
    <dgm:pt modelId="{C61CFA8C-0BB5-4462-8398-CBB46A9EE81F}">
      <dgm:prSet phldrT="[Texto]" custT="1"/>
      <dgm:spPr/>
      <dgm:t>
        <a:bodyPr/>
        <a:lstStyle/>
        <a:p>
          <a:r>
            <a:rPr lang="es-ES" sz="1500" smtClean="0"/>
            <a:t>AMT</a:t>
          </a:r>
          <a:endParaRPr lang="es-EC" sz="1500" dirty="0"/>
        </a:p>
      </dgm:t>
    </dgm:pt>
    <dgm:pt modelId="{2BBACACC-0525-4A4D-8582-EF0CD8C54359}" type="parTrans" cxnId="{B18D218A-4426-4767-9320-ECD1CA7AD0BA}">
      <dgm:prSet/>
      <dgm:spPr/>
      <dgm:t>
        <a:bodyPr/>
        <a:lstStyle/>
        <a:p>
          <a:endParaRPr lang="es-EC" sz="1500"/>
        </a:p>
      </dgm:t>
    </dgm:pt>
    <dgm:pt modelId="{E0FEBA65-24CA-4922-A872-8D9CA8866601}" type="sibTrans" cxnId="{B18D218A-4426-4767-9320-ECD1CA7AD0BA}">
      <dgm:prSet/>
      <dgm:spPr/>
      <dgm:t>
        <a:bodyPr/>
        <a:lstStyle/>
        <a:p>
          <a:endParaRPr lang="es-EC" sz="1500"/>
        </a:p>
      </dgm:t>
    </dgm:pt>
    <dgm:pt modelId="{3148DDF4-1A11-4DF2-A10C-DAD48C726160}">
      <dgm:prSet custT="1"/>
      <dgm:spPr/>
      <dgm:t>
        <a:bodyPr/>
        <a:lstStyle/>
        <a:p>
          <a:r>
            <a:rPr lang="es-ES" sz="1500" dirty="0" smtClean="0"/>
            <a:t>LOTTTSV</a:t>
          </a:r>
        </a:p>
      </dgm:t>
    </dgm:pt>
    <dgm:pt modelId="{113D82F4-30F4-400B-B7A7-C4D883039892}" type="parTrans" cxnId="{D4B00C27-9CEB-49B3-8C13-328E86D96BDA}">
      <dgm:prSet/>
      <dgm:spPr/>
      <dgm:t>
        <a:bodyPr/>
        <a:lstStyle/>
        <a:p>
          <a:endParaRPr lang="es-EC" sz="1500"/>
        </a:p>
      </dgm:t>
    </dgm:pt>
    <dgm:pt modelId="{A6DBCD8E-5ECE-4185-A472-7725E5786A9C}" type="sibTrans" cxnId="{D4B00C27-9CEB-49B3-8C13-328E86D96BDA}">
      <dgm:prSet/>
      <dgm:spPr/>
      <dgm:t>
        <a:bodyPr/>
        <a:lstStyle/>
        <a:p>
          <a:endParaRPr lang="es-EC" sz="1500"/>
        </a:p>
      </dgm:t>
    </dgm:pt>
    <dgm:pt modelId="{D2B2A1E2-4ACC-40DF-8369-7E02FE93C1E9}">
      <dgm:prSet custT="1"/>
      <dgm:spPr/>
      <dgm:t>
        <a:bodyPr/>
        <a:lstStyle/>
        <a:p>
          <a:r>
            <a:rPr lang="es-ES" sz="1500" dirty="0" smtClean="0"/>
            <a:t>Ordenanzas Metropolitanas</a:t>
          </a:r>
        </a:p>
      </dgm:t>
    </dgm:pt>
    <dgm:pt modelId="{C9157ACE-4EA2-4450-A392-7AD35E38E716}" type="parTrans" cxnId="{E442B8D1-1A91-4358-9844-3DB834A0BB19}">
      <dgm:prSet/>
      <dgm:spPr/>
      <dgm:t>
        <a:bodyPr/>
        <a:lstStyle/>
        <a:p>
          <a:endParaRPr lang="es-EC" sz="1500"/>
        </a:p>
      </dgm:t>
    </dgm:pt>
    <dgm:pt modelId="{FBB0F806-6950-427F-A93C-1C62D3340375}" type="sibTrans" cxnId="{E442B8D1-1A91-4358-9844-3DB834A0BB19}">
      <dgm:prSet/>
      <dgm:spPr/>
      <dgm:t>
        <a:bodyPr/>
        <a:lstStyle/>
        <a:p>
          <a:endParaRPr lang="es-EC" sz="1500"/>
        </a:p>
      </dgm:t>
    </dgm:pt>
    <dgm:pt modelId="{016B9C36-12D2-424D-8B83-BF53D994BCE4}">
      <dgm:prSet custT="1"/>
      <dgm:spPr/>
      <dgm:t>
        <a:bodyPr/>
        <a:lstStyle/>
        <a:p>
          <a:r>
            <a:rPr lang="es-ES" sz="1500" smtClean="0"/>
            <a:t>COOTAD</a:t>
          </a:r>
          <a:endParaRPr lang="es-ES" sz="1500" dirty="0" smtClean="0"/>
        </a:p>
      </dgm:t>
    </dgm:pt>
    <dgm:pt modelId="{924CA39D-A899-4356-AA63-F297CF5AF09A}" type="parTrans" cxnId="{E537B529-9CF2-4649-92E2-08458DB7E7A4}">
      <dgm:prSet/>
      <dgm:spPr/>
      <dgm:t>
        <a:bodyPr/>
        <a:lstStyle/>
        <a:p>
          <a:endParaRPr lang="es-EC" sz="1500"/>
        </a:p>
      </dgm:t>
    </dgm:pt>
    <dgm:pt modelId="{DBE74A90-6AA3-4430-A77D-F3407AD695FA}" type="sibTrans" cxnId="{E537B529-9CF2-4649-92E2-08458DB7E7A4}">
      <dgm:prSet/>
      <dgm:spPr/>
      <dgm:t>
        <a:bodyPr/>
        <a:lstStyle/>
        <a:p>
          <a:endParaRPr lang="es-EC" sz="1500"/>
        </a:p>
      </dgm:t>
    </dgm:pt>
    <dgm:pt modelId="{3A8450F9-9534-446B-988A-8C634BED105F}">
      <dgm:prSet custT="1"/>
      <dgm:spPr/>
      <dgm:t>
        <a:bodyPr/>
        <a:lstStyle/>
        <a:p>
          <a:r>
            <a:rPr lang="es-ES" sz="1500" dirty="0" smtClean="0"/>
            <a:t>COIP </a:t>
          </a:r>
          <a:endParaRPr lang="es-EC" sz="1500" dirty="0"/>
        </a:p>
      </dgm:t>
    </dgm:pt>
    <dgm:pt modelId="{90B777FC-425C-44ED-BA7F-00D12E90B08D}" type="parTrans" cxnId="{A9E9856A-BEB9-40D4-BF81-DE79D138D692}">
      <dgm:prSet/>
      <dgm:spPr/>
      <dgm:t>
        <a:bodyPr/>
        <a:lstStyle/>
        <a:p>
          <a:endParaRPr lang="es-EC" sz="1500"/>
        </a:p>
      </dgm:t>
    </dgm:pt>
    <dgm:pt modelId="{1509022F-FDED-4963-AD61-81FAD19FD14E}" type="sibTrans" cxnId="{A9E9856A-BEB9-40D4-BF81-DE79D138D692}">
      <dgm:prSet/>
      <dgm:spPr/>
      <dgm:t>
        <a:bodyPr/>
        <a:lstStyle/>
        <a:p>
          <a:endParaRPr lang="es-EC" sz="1500"/>
        </a:p>
      </dgm:t>
    </dgm:pt>
    <dgm:pt modelId="{74EDC3B2-DCDE-41B5-B59B-991CCAD385EC}" type="pres">
      <dgm:prSet presAssocID="{9FBB09C1-E3B1-4D80-9192-05B20B550C65}" presName="Name0" presStyleCnt="0">
        <dgm:presLayoutVars>
          <dgm:orgChart val="1"/>
          <dgm:chPref val="1"/>
          <dgm:dir/>
          <dgm:animOne val="branch"/>
          <dgm:animLvl val="lvl"/>
          <dgm:resizeHandles/>
        </dgm:presLayoutVars>
      </dgm:prSet>
      <dgm:spPr/>
      <dgm:t>
        <a:bodyPr/>
        <a:lstStyle/>
        <a:p>
          <a:endParaRPr lang="es-EC"/>
        </a:p>
      </dgm:t>
    </dgm:pt>
    <dgm:pt modelId="{072EEC6F-0D15-4051-BFE7-E7B384A61FD2}" type="pres">
      <dgm:prSet presAssocID="{0BD2D022-4B43-424F-83F8-87EC39D94C38}" presName="hierRoot1" presStyleCnt="0">
        <dgm:presLayoutVars>
          <dgm:hierBranch val="init"/>
        </dgm:presLayoutVars>
      </dgm:prSet>
      <dgm:spPr/>
    </dgm:pt>
    <dgm:pt modelId="{46114320-B9D2-4583-B179-6014BCA323E7}" type="pres">
      <dgm:prSet presAssocID="{0BD2D022-4B43-424F-83F8-87EC39D94C38}" presName="rootComposite1" presStyleCnt="0"/>
      <dgm:spPr/>
    </dgm:pt>
    <dgm:pt modelId="{90F0376D-15FE-45FF-950D-45C4A42E9405}" type="pres">
      <dgm:prSet presAssocID="{0BD2D022-4B43-424F-83F8-87EC39D94C38}" presName="rootText1" presStyleLbl="alignAcc1" presStyleIdx="0" presStyleCnt="0">
        <dgm:presLayoutVars>
          <dgm:chPref val="3"/>
        </dgm:presLayoutVars>
      </dgm:prSet>
      <dgm:spPr/>
      <dgm:t>
        <a:bodyPr/>
        <a:lstStyle/>
        <a:p>
          <a:endParaRPr lang="es-EC"/>
        </a:p>
      </dgm:t>
    </dgm:pt>
    <dgm:pt modelId="{8E436A6B-4C4C-425B-BBF8-91AEF41AE005}" type="pres">
      <dgm:prSet presAssocID="{0BD2D022-4B43-424F-83F8-87EC39D94C38}" presName="topArc1" presStyleLbl="parChTrans1D1" presStyleIdx="0" presStyleCnt="18"/>
      <dgm:spPr/>
    </dgm:pt>
    <dgm:pt modelId="{E8E7E491-284F-4688-B959-33AF5C41902E}" type="pres">
      <dgm:prSet presAssocID="{0BD2D022-4B43-424F-83F8-87EC39D94C38}" presName="bottomArc1" presStyleLbl="parChTrans1D1" presStyleIdx="1" presStyleCnt="18"/>
      <dgm:spPr/>
    </dgm:pt>
    <dgm:pt modelId="{3A56459D-4E05-4312-B1F0-203BCEDC77C8}" type="pres">
      <dgm:prSet presAssocID="{0BD2D022-4B43-424F-83F8-87EC39D94C38}" presName="topConnNode1" presStyleLbl="node1" presStyleIdx="0" presStyleCnt="0"/>
      <dgm:spPr/>
      <dgm:t>
        <a:bodyPr/>
        <a:lstStyle/>
        <a:p>
          <a:endParaRPr lang="es-EC"/>
        </a:p>
      </dgm:t>
    </dgm:pt>
    <dgm:pt modelId="{0AF66E81-E212-436C-8FD1-833511A389BD}" type="pres">
      <dgm:prSet presAssocID="{0BD2D022-4B43-424F-83F8-87EC39D94C38}" presName="hierChild2" presStyleCnt="0"/>
      <dgm:spPr/>
    </dgm:pt>
    <dgm:pt modelId="{0D4A782D-BCF1-4B87-9009-48ABA15A75B6}" type="pres">
      <dgm:prSet presAssocID="{2BBACACC-0525-4A4D-8582-EF0CD8C54359}" presName="Name28" presStyleLbl="parChTrans1D2" presStyleIdx="0" presStyleCnt="5"/>
      <dgm:spPr/>
      <dgm:t>
        <a:bodyPr/>
        <a:lstStyle/>
        <a:p>
          <a:endParaRPr lang="es-EC"/>
        </a:p>
      </dgm:t>
    </dgm:pt>
    <dgm:pt modelId="{A0390411-2F3A-4ED2-AD2D-168113074F43}" type="pres">
      <dgm:prSet presAssocID="{C61CFA8C-0BB5-4462-8398-CBB46A9EE81F}" presName="hierRoot2" presStyleCnt="0">
        <dgm:presLayoutVars>
          <dgm:hierBranch val="init"/>
        </dgm:presLayoutVars>
      </dgm:prSet>
      <dgm:spPr/>
    </dgm:pt>
    <dgm:pt modelId="{C563B87E-D8F6-431C-ADAE-0EA88078B5E9}" type="pres">
      <dgm:prSet presAssocID="{C61CFA8C-0BB5-4462-8398-CBB46A9EE81F}" presName="rootComposite2" presStyleCnt="0"/>
      <dgm:spPr/>
    </dgm:pt>
    <dgm:pt modelId="{D73B3948-6A94-4D02-9F26-F9EDE61F2C8D}" type="pres">
      <dgm:prSet presAssocID="{C61CFA8C-0BB5-4462-8398-CBB46A9EE81F}" presName="rootText2" presStyleLbl="alignAcc1" presStyleIdx="0" presStyleCnt="0">
        <dgm:presLayoutVars>
          <dgm:chPref val="3"/>
        </dgm:presLayoutVars>
      </dgm:prSet>
      <dgm:spPr/>
      <dgm:t>
        <a:bodyPr/>
        <a:lstStyle/>
        <a:p>
          <a:endParaRPr lang="es-EC"/>
        </a:p>
      </dgm:t>
    </dgm:pt>
    <dgm:pt modelId="{BE958D89-F340-4C3E-9C3D-C9E34CA652B0}" type="pres">
      <dgm:prSet presAssocID="{C61CFA8C-0BB5-4462-8398-CBB46A9EE81F}" presName="topArc2" presStyleLbl="parChTrans1D1" presStyleIdx="2" presStyleCnt="18"/>
      <dgm:spPr/>
    </dgm:pt>
    <dgm:pt modelId="{5C9566D3-6E85-442B-8A07-92CF042A90ED}" type="pres">
      <dgm:prSet presAssocID="{C61CFA8C-0BB5-4462-8398-CBB46A9EE81F}" presName="bottomArc2" presStyleLbl="parChTrans1D1" presStyleIdx="3" presStyleCnt="18"/>
      <dgm:spPr/>
    </dgm:pt>
    <dgm:pt modelId="{89F23973-B6CC-4684-8D8D-DFF74F6DAE63}" type="pres">
      <dgm:prSet presAssocID="{C61CFA8C-0BB5-4462-8398-CBB46A9EE81F}" presName="topConnNode2" presStyleLbl="node2" presStyleIdx="0" presStyleCnt="0"/>
      <dgm:spPr/>
      <dgm:t>
        <a:bodyPr/>
        <a:lstStyle/>
        <a:p>
          <a:endParaRPr lang="es-EC"/>
        </a:p>
      </dgm:t>
    </dgm:pt>
    <dgm:pt modelId="{A10614BE-2631-4206-ACE9-29D97ED9A62A}" type="pres">
      <dgm:prSet presAssocID="{C61CFA8C-0BB5-4462-8398-CBB46A9EE81F}" presName="hierChild4" presStyleCnt="0"/>
      <dgm:spPr/>
    </dgm:pt>
    <dgm:pt modelId="{8C1DE196-010C-4D91-9B41-FFEC42B911D4}" type="pres">
      <dgm:prSet presAssocID="{C61CFA8C-0BB5-4462-8398-CBB46A9EE81F}" presName="hierChild5" presStyleCnt="0"/>
      <dgm:spPr/>
    </dgm:pt>
    <dgm:pt modelId="{A0F2F0E5-B18B-47E0-A48C-1200579F0160}" type="pres">
      <dgm:prSet presAssocID="{0BD2D022-4B43-424F-83F8-87EC39D94C38}" presName="hierChild3" presStyleCnt="0"/>
      <dgm:spPr/>
    </dgm:pt>
    <dgm:pt modelId="{3E24BAB8-5C8F-4C16-9874-4B6A212E491D}" type="pres">
      <dgm:prSet presAssocID="{8D140D6D-93D4-4830-BE9C-552499F267DE}" presName="hierRoot1" presStyleCnt="0">
        <dgm:presLayoutVars>
          <dgm:hierBranch val="init"/>
        </dgm:presLayoutVars>
      </dgm:prSet>
      <dgm:spPr/>
    </dgm:pt>
    <dgm:pt modelId="{7FB01E61-1BF9-4601-9F15-C85E1BF3C7C1}" type="pres">
      <dgm:prSet presAssocID="{8D140D6D-93D4-4830-BE9C-552499F267DE}" presName="rootComposite1" presStyleCnt="0"/>
      <dgm:spPr/>
    </dgm:pt>
    <dgm:pt modelId="{FE2B3CEA-4891-458E-B12A-67C2309A0C0E}" type="pres">
      <dgm:prSet presAssocID="{8D140D6D-93D4-4830-BE9C-552499F267DE}" presName="rootText1" presStyleLbl="alignAcc1" presStyleIdx="0" presStyleCnt="0">
        <dgm:presLayoutVars>
          <dgm:chPref val="3"/>
        </dgm:presLayoutVars>
      </dgm:prSet>
      <dgm:spPr/>
      <dgm:t>
        <a:bodyPr/>
        <a:lstStyle/>
        <a:p>
          <a:endParaRPr lang="es-EC"/>
        </a:p>
      </dgm:t>
    </dgm:pt>
    <dgm:pt modelId="{D28B8DA0-14ED-4065-A43C-CCB8F3C8E59B}" type="pres">
      <dgm:prSet presAssocID="{8D140D6D-93D4-4830-BE9C-552499F267DE}" presName="topArc1" presStyleLbl="parChTrans1D1" presStyleIdx="4" presStyleCnt="18"/>
      <dgm:spPr/>
    </dgm:pt>
    <dgm:pt modelId="{F901E1F0-937E-4335-BDF7-A29A1D80F21A}" type="pres">
      <dgm:prSet presAssocID="{8D140D6D-93D4-4830-BE9C-552499F267DE}" presName="bottomArc1" presStyleLbl="parChTrans1D1" presStyleIdx="5" presStyleCnt="18"/>
      <dgm:spPr/>
    </dgm:pt>
    <dgm:pt modelId="{2AE0BDDA-4CA7-4ED9-9FCA-8B77A173506D}" type="pres">
      <dgm:prSet presAssocID="{8D140D6D-93D4-4830-BE9C-552499F267DE}" presName="topConnNode1" presStyleLbl="node1" presStyleIdx="0" presStyleCnt="0"/>
      <dgm:spPr/>
      <dgm:t>
        <a:bodyPr/>
        <a:lstStyle/>
        <a:p>
          <a:endParaRPr lang="es-EC"/>
        </a:p>
      </dgm:t>
    </dgm:pt>
    <dgm:pt modelId="{8BE1AD5F-CE80-4BF1-99CA-62B8564D1C7C}" type="pres">
      <dgm:prSet presAssocID="{8D140D6D-93D4-4830-BE9C-552499F267DE}" presName="hierChild2" presStyleCnt="0"/>
      <dgm:spPr/>
    </dgm:pt>
    <dgm:pt modelId="{8C4BE09B-3FA1-4350-9D7D-FB108C160440}" type="pres">
      <dgm:prSet presAssocID="{113D82F4-30F4-400B-B7A7-C4D883039892}" presName="Name28" presStyleLbl="parChTrans1D2" presStyleIdx="1" presStyleCnt="5"/>
      <dgm:spPr/>
      <dgm:t>
        <a:bodyPr/>
        <a:lstStyle/>
        <a:p>
          <a:endParaRPr lang="es-EC"/>
        </a:p>
      </dgm:t>
    </dgm:pt>
    <dgm:pt modelId="{4096A675-E786-4934-9608-A7260281D28A}" type="pres">
      <dgm:prSet presAssocID="{3148DDF4-1A11-4DF2-A10C-DAD48C726160}" presName="hierRoot2" presStyleCnt="0">
        <dgm:presLayoutVars>
          <dgm:hierBranch val="init"/>
        </dgm:presLayoutVars>
      </dgm:prSet>
      <dgm:spPr/>
    </dgm:pt>
    <dgm:pt modelId="{2095E508-683B-4EAA-85BF-1778D745C218}" type="pres">
      <dgm:prSet presAssocID="{3148DDF4-1A11-4DF2-A10C-DAD48C726160}" presName="rootComposite2" presStyleCnt="0"/>
      <dgm:spPr/>
    </dgm:pt>
    <dgm:pt modelId="{55B74703-53EC-456E-AB1C-F6A1797AE48B}" type="pres">
      <dgm:prSet presAssocID="{3148DDF4-1A11-4DF2-A10C-DAD48C726160}" presName="rootText2" presStyleLbl="alignAcc1" presStyleIdx="0" presStyleCnt="0">
        <dgm:presLayoutVars>
          <dgm:chPref val="3"/>
        </dgm:presLayoutVars>
      </dgm:prSet>
      <dgm:spPr/>
      <dgm:t>
        <a:bodyPr/>
        <a:lstStyle/>
        <a:p>
          <a:endParaRPr lang="es-EC"/>
        </a:p>
      </dgm:t>
    </dgm:pt>
    <dgm:pt modelId="{5AACD4A1-1841-48BB-9053-789B0CDB08C8}" type="pres">
      <dgm:prSet presAssocID="{3148DDF4-1A11-4DF2-A10C-DAD48C726160}" presName="topArc2" presStyleLbl="parChTrans1D1" presStyleIdx="6" presStyleCnt="18"/>
      <dgm:spPr/>
    </dgm:pt>
    <dgm:pt modelId="{26A4848B-B9BE-49EC-BD0D-84DB152B9B6F}" type="pres">
      <dgm:prSet presAssocID="{3148DDF4-1A11-4DF2-A10C-DAD48C726160}" presName="bottomArc2" presStyleLbl="parChTrans1D1" presStyleIdx="7" presStyleCnt="18"/>
      <dgm:spPr/>
    </dgm:pt>
    <dgm:pt modelId="{1E6E1534-08D9-45E0-B466-CE4FF37D2C9C}" type="pres">
      <dgm:prSet presAssocID="{3148DDF4-1A11-4DF2-A10C-DAD48C726160}" presName="topConnNode2" presStyleLbl="node2" presStyleIdx="0" presStyleCnt="0"/>
      <dgm:spPr/>
      <dgm:t>
        <a:bodyPr/>
        <a:lstStyle/>
        <a:p>
          <a:endParaRPr lang="es-EC"/>
        </a:p>
      </dgm:t>
    </dgm:pt>
    <dgm:pt modelId="{F62047E1-B8F7-4298-AA19-AEF4242FA66C}" type="pres">
      <dgm:prSet presAssocID="{3148DDF4-1A11-4DF2-A10C-DAD48C726160}" presName="hierChild4" presStyleCnt="0"/>
      <dgm:spPr/>
    </dgm:pt>
    <dgm:pt modelId="{7B3D7776-3A7B-48DF-8977-6210BAD768AF}" type="pres">
      <dgm:prSet presAssocID="{3148DDF4-1A11-4DF2-A10C-DAD48C726160}" presName="hierChild5" presStyleCnt="0"/>
      <dgm:spPr/>
    </dgm:pt>
    <dgm:pt modelId="{4C5EB958-8A7A-4948-8286-B1A7AB1AF741}" type="pres">
      <dgm:prSet presAssocID="{C9157ACE-4EA2-4450-A392-7AD35E38E716}" presName="Name28" presStyleLbl="parChTrans1D2" presStyleIdx="2" presStyleCnt="5"/>
      <dgm:spPr/>
      <dgm:t>
        <a:bodyPr/>
        <a:lstStyle/>
        <a:p>
          <a:endParaRPr lang="es-EC"/>
        </a:p>
      </dgm:t>
    </dgm:pt>
    <dgm:pt modelId="{B4BF464E-7C48-4B4D-848E-2F4A55D0E214}" type="pres">
      <dgm:prSet presAssocID="{D2B2A1E2-4ACC-40DF-8369-7E02FE93C1E9}" presName="hierRoot2" presStyleCnt="0">
        <dgm:presLayoutVars>
          <dgm:hierBranch val="init"/>
        </dgm:presLayoutVars>
      </dgm:prSet>
      <dgm:spPr/>
    </dgm:pt>
    <dgm:pt modelId="{299F35E6-B41E-4252-AEC8-9F8880E8EE31}" type="pres">
      <dgm:prSet presAssocID="{D2B2A1E2-4ACC-40DF-8369-7E02FE93C1E9}" presName="rootComposite2" presStyleCnt="0"/>
      <dgm:spPr/>
    </dgm:pt>
    <dgm:pt modelId="{4A400565-16B4-470B-97A5-F471E6887110}" type="pres">
      <dgm:prSet presAssocID="{D2B2A1E2-4ACC-40DF-8369-7E02FE93C1E9}" presName="rootText2" presStyleLbl="alignAcc1" presStyleIdx="0" presStyleCnt="0">
        <dgm:presLayoutVars>
          <dgm:chPref val="3"/>
        </dgm:presLayoutVars>
      </dgm:prSet>
      <dgm:spPr/>
      <dgm:t>
        <a:bodyPr/>
        <a:lstStyle/>
        <a:p>
          <a:endParaRPr lang="es-EC"/>
        </a:p>
      </dgm:t>
    </dgm:pt>
    <dgm:pt modelId="{61219DAF-CE8C-407D-B7B2-D4830BC409CB}" type="pres">
      <dgm:prSet presAssocID="{D2B2A1E2-4ACC-40DF-8369-7E02FE93C1E9}" presName="topArc2" presStyleLbl="parChTrans1D1" presStyleIdx="8" presStyleCnt="18"/>
      <dgm:spPr/>
    </dgm:pt>
    <dgm:pt modelId="{3DF87A81-4A2F-4E82-874E-4D5F1A17DC2A}" type="pres">
      <dgm:prSet presAssocID="{D2B2A1E2-4ACC-40DF-8369-7E02FE93C1E9}" presName="bottomArc2" presStyleLbl="parChTrans1D1" presStyleIdx="9" presStyleCnt="18"/>
      <dgm:spPr/>
    </dgm:pt>
    <dgm:pt modelId="{576098D5-15A2-4DB4-847F-80AB47156702}" type="pres">
      <dgm:prSet presAssocID="{D2B2A1E2-4ACC-40DF-8369-7E02FE93C1E9}" presName="topConnNode2" presStyleLbl="node2" presStyleIdx="0" presStyleCnt="0"/>
      <dgm:spPr/>
      <dgm:t>
        <a:bodyPr/>
        <a:lstStyle/>
        <a:p>
          <a:endParaRPr lang="es-EC"/>
        </a:p>
      </dgm:t>
    </dgm:pt>
    <dgm:pt modelId="{EB9FF0E2-592E-4985-B808-F7A2CF322E38}" type="pres">
      <dgm:prSet presAssocID="{D2B2A1E2-4ACC-40DF-8369-7E02FE93C1E9}" presName="hierChild4" presStyleCnt="0"/>
      <dgm:spPr/>
    </dgm:pt>
    <dgm:pt modelId="{A941BD45-2C40-4CB5-875A-050D11617E22}" type="pres">
      <dgm:prSet presAssocID="{D2B2A1E2-4ACC-40DF-8369-7E02FE93C1E9}" presName="hierChild5" presStyleCnt="0"/>
      <dgm:spPr/>
    </dgm:pt>
    <dgm:pt modelId="{1CE15D08-0131-425B-A5F0-503ACCFE1997}" type="pres">
      <dgm:prSet presAssocID="{8D140D6D-93D4-4830-BE9C-552499F267DE}" presName="hierChild3" presStyleCnt="0"/>
      <dgm:spPr/>
    </dgm:pt>
    <dgm:pt modelId="{F0A4B875-293A-4FFF-BFF2-4FF26018C299}" type="pres">
      <dgm:prSet presAssocID="{2196DB1C-8591-4A6D-82DC-1705F384C0FF}" presName="hierRoot1" presStyleCnt="0">
        <dgm:presLayoutVars>
          <dgm:hierBranch val="init"/>
        </dgm:presLayoutVars>
      </dgm:prSet>
      <dgm:spPr/>
    </dgm:pt>
    <dgm:pt modelId="{1554C8DF-C02D-40F4-BF7B-5A868BE1F60F}" type="pres">
      <dgm:prSet presAssocID="{2196DB1C-8591-4A6D-82DC-1705F384C0FF}" presName="rootComposite1" presStyleCnt="0"/>
      <dgm:spPr/>
    </dgm:pt>
    <dgm:pt modelId="{A2DC27F6-9768-4772-A7E3-69F9D0263995}" type="pres">
      <dgm:prSet presAssocID="{2196DB1C-8591-4A6D-82DC-1705F384C0FF}" presName="rootText1" presStyleLbl="alignAcc1" presStyleIdx="0" presStyleCnt="0">
        <dgm:presLayoutVars>
          <dgm:chPref val="3"/>
        </dgm:presLayoutVars>
      </dgm:prSet>
      <dgm:spPr/>
      <dgm:t>
        <a:bodyPr/>
        <a:lstStyle/>
        <a:p>
          <a:endParaRPr lang="es-EC"/>
        </a:p>
      </dgm:t>
    </dgm:pt>
    <dgm:pt modelId="{A6EB8A99-D23A-4B88-B9F7-A428FBC3B1D4}" type="pres">
      <dgm:prSet presAssocID="{2196DB1C-8591-4A6D-82DC-1705F384C0FF}" presName="topArc1" presStyleLbl="parChTrans1D1" presStyleIdx="10" presStyleCnt="18"/>
      <dgm:spPr/>
    </dgm:pt>
    <dgm:pt modelId="{9AFF3CDD-7EA0-407E-A117-D9E3BE596881}" type="pres">
      <dgm:prSet presAssocID="{2196DB1C-8591-4A6D-82DC-1705F384C0FF}" presName="bottomArc1" presStyleLbl="parChTrans1D1" presStyleIdx="11" presStyleCnt="18"/>
      <dgm:spPr/>
    </dgm:pt>
    <dgm:pt modelId="{98DA8137-5E21-424A-A07F-7CAA318EB445}" type="pres">
      <dgm:prSet presAssocID="{2196DB1C-8591-4A6D-82DC-1705F384C0FF}" presName="topConnNode1" presStyleLbl="node1" presStyleIdx="0" presStyleCnt="0"/>
      <dgm:spPr/>
      <dgm:t>
        <a:bodyPr/>
        <a:lstStyle/>
        <a:p>
          <a:endParaRPr lang="es-EC"/>
        </a:p>
      </dgm:t>
    </dgm:pt>
    <dgm:pt modelId="{4E58887B-A1F1-4D79-82E5-788F00650082}" type="pres">
      <dgm:prSet presAssocID="{2196DB1C-8591-4A6D-82DC-1705F384C0FF}" presName="hierChild2" presStyleCnt="0"/>
      <dgm:spPr/>
    </dgm:pt>
    <dgm:pt modelId="{A1B176B8-5616-4DAA-B999-3A93D3A7F523}" type="pres">
      <dgm:prSet presAssocID="{924CA39D-A899-4356-AA63-F297CF5AF09A}" presName="Name28" presStyleLbl="parChTrans1D2" presStyleIdx="3" presStyleCnt="5"/>
      <dgm:spPr/>
      <dgm:t>
        <a:bodyPr/>
        <a:lstStyle/>
        <a:p>
          <a:endParaRPr lang="es-EC"/>
        </a:p>
      </dgm:t>
    </dgm:pt>
    <dgm:pt modelId="{C6C5F92D-7CD9-4079-A306-036537B471DE}" type="pres">
      <dgm:prSet presAssocID="{016B9C36-12D2-424D-8B83-BF53D994BCE4}" presName="hierRoot2" presStyleCnt="0">
        <dgm:presLayoutVars>
          <dgm:hierBranch val="init"/>
        </dgm:presLayoutVars>
      </dgm:prSet>
      <dgm:spPr/>
    </dgm:pt>
    <dgm:pt modelId="{FA6A3366-DF1E-4AF6-BC73-AE6007BEF787}" type="pres">
      <dgm:prSet presAssocID="{016B9C36-12D2-424D-8B83-BF53D994BCE4}" presName="rootComposite2" presStyleCnt="0"/>
      <dgm:spPr/>
    </dgm:pt>
    <dgm:pt modelId="{FEA93AA1-FAD9-4054-9915-9E5D2E923384}" type="pres">
      <dgm:prSet presAssocID="{016B9C36-12D2-424D-8B83-BF53D994BCE4}" presName="rootText2" presStyleLbl="alignAcc1" presStyleIdx="0" presStyleCnt="0">
        <dgm:presLayoutVars>
          <dgm:chPref val="3"/>
        </dgm:presLayoutVars>
      </dgm:prSet>
      <dgm:spPr/>
      <dgm:t>
        <a:bodyPr/>
        <a:lstStyle/>
        <a:p>
          <a:endParaRPr lang="es-EC"/>
        </a:p>
      </dgm:t>
    </dgm:pt>
    <dgm:pt modelId="{E2977FC4-0C09-49BC-B589-A15997388EC9}" type="pres">
      <dgm:prSet presAssocID="{016B9C36-12D2-424D-8B83-BF53D994BCE4}" presName="topArc2" presStyleLbl="parChTrans1D1" presStyleIdx="12" presStyleCnt="18"/>
      <dgm:spPr/>
    </dgm:pt>
    <dgm:pt modelId="{98C3774D-3EE1-40F6-8180-225E40962686}" type="pres">
      <dgm:prSet presAssocID="{016B9C36-12D2-424D-8B83-BF53D994BCE4}" presName="bottomArc2" presStyleLbl="parChTrans1D1" presStyleIdx="13" presStyleCnt="18"/>
      <dgm:spPr/>
    </dgm:pt>
    <dgm:pt modelId="{C27FBF84-1B19-4233-8421-259485A84AAA}" type="pres">
      <dgm:prSet presAssocID="{016B9C36-12D2-424D-8B83-BF53D994BCE4}" presName="topConnNode2" presStyleLbl="node2" presStyleIdx="0" presStyleCnt="0"/>
      <dgm:spPr/>
      <dgm:t>
        <a:bodyPr/>
        <a:lstStyle/>
        <a:p>
          <a:endParaRPr lang="es-EC"/>
        </a:p>
      </dgm:t>
    </dgm:pt>
    <dgm:pt modelId="{70DF1B7B-E6B3-46BA-8A31-2F79608592AA}" type="pres">
      <dgm:prSet presAssocID="{016B9C36-12D2-424D-8B83-BF53D994BCE4}" presName="hierChild4" presStyleCnt="0"/>
      <dgm:spPr/>
    </dgm:pt>
    <dgm:pt modelId="{F6759EE4-1F2A-48AC-863D-4BD9D9BACA84}" type="pres">
      <dgm:prSet presAssocID="{016B9C36-12D2-424D-8B83-BF53D994BCE4}" presName="hierChild5" presStyleCnt="0"/>
      <dgm:spPr/>
    </dgm:pt>
    <dgm:pt modelId="{32C936E8-238B-41EE-8209-144F75B4C9E2}" type="pres">
      <dgm:prSet presAssocID="{2196DB1C-8591-4A6D-82DC-1705F384C0FF}" presName="hierChild3" presStyleCnt="0"/>
      <dgm:spPr/>
    </dgm:pt>
    <dgm:pt modelId="{BC88E4F8-E8EE-454F-BAB2-670844EA013A}" type="pres">
      <dgm:prSet presAssocID="{AC3C23F8-C7FD-499B-9197-B3344105834E}" presName="hierRoot1" presStyleCnt="0">
        <dgm:presLayoutVars>
          <dgm:hierBranch val="init"/>
        </dgm:presLayoutVars>
      </dgm:prSet>
      <dgm:spPr/>
    </dgm:pt>
    <dgm:pt modelId="{ADA95CF6-C061-4C1B-A8B8-24244A736255}" type="pres">
      <dgm:prSet presAssocID="{AC3C23F8-C7FD-499B-9197-B3344105834E}" presName="rootComposite1" presStyleCnt="0"/>
      <dgm:spPr/>
    </dgm:pt>
    <dgm:pt modelId="{28F6B238-2D7F-4825-9C8E-488EF839C6A3}" type="pres">
      <dgm:prSet presAssocID="{AC3C23F8-C7FD-499B-9197-B3344105834E}" presName="rootText1" presStyleLbl="alignAcc1" presStyleIdx="0" presStyleCnt="0">
        <dgm:presLayoutVars>
          <dgm:chPref val="3"/>
        </dgm:presLayoutVars>
      </dgm:prSet>
      <dgm:spPr/>
      <dgm:t>
        <a:bodyPr/>
        <a:lstStyle/>
        <a:p>
          <a:endParaRPr lang="es-EC"/>
        </a:p>
      </dgm:t>
    </dgm:pt>
    <dgm:pt modelId="{44B9AA87-BE1C-469D-A442-60A1B87B9378}" type="pres">
      <dgm:prSet presAssocID="{AC3C23F8-C7FD-499B-9197-B3344105834E}" presName="topArc1" presStyleLbl="parChTrans1D1" presStyleIdx="14" presStyleCnt="18"/>
      <dgm:spPr/>
    </dgm:pt>
    <dgm:pt modelId="{12C281AC-4FFA-4505-810B-F3195F00875C}" type="pres">
      <dgm:prSet presAssocID="{AC3C23F8-C7FD-499B-9197-B3344105834E}" presName="bottomArc1" presStyleLbl="parChTrans1D1" presStyleIdx="15" presStyleCnt="18"/>
      <dgm:spPr/>
    </dgm:pt>
    <dgm:pt modelId="{369E2E16-6FB0-4A05-854D-7656AEB2A9EA}" type="pres">
      <dgm:prSet presAssocID="{AC3C23F8-C7FD-499B-9197-B3344105834E}" presName="topConnNode1" presStyleLbl="node1" presStyleIdx="0" presStyleCnt="0"/>
      <dgm:spPr/>
      <dgm:t>
        <a:bodyPr/>
        <a:lstStyle/>
        <a:p>
          <a:endParaRPr lang="es-EC"/>
        </a:p>
      </dgm:t>
    </dgm:pt>
    <dgm:pt modelId="{A6FFC31E-3D90-4B32-99EB-805377C80249}" type="pres">
      <dgm:prSet presAssocID="{AC3C23F8-C7FD-499B-9197-B3344105834E}" presName="hierChild2" presStyleCnt="0"/>
      <dgm:spPr/>
    </dgm:pt>
    <dgm:pt modelId="{B07019D5-31BD-48BB-91A4-EBB32B5C39EF}" type="pres">
      <dgm:prSet presAssocID="{90B777FC-425C-44ED-BA7F-00D12E90B08D}" presName="Name28" presStyleLbl="parChTrans1D2" presStyleIdx="4" presStyleCnt="5"/>
      <dgm:spPr/>
      <dgm:t>
        <a:bodyPr/>
        <a:lstStyle/>
        <a:p>
          <a:endParaRPr lang="es-EC"/>
        </a:p>
      </dgm:t>
    </dgm:pt>
    <dgm:pt modelId="{E56E3FAB-9CA3-4062-A446-A7466B4A58E6}" type="pres">
      <dgm:prSet presAssocID="{3A8450F9-9534-446B-988A-8C634BED105F}" presName="hierRoot2" presStyleCnt="0">
        <dgm:presLayoutVars>
          <dgm:hierBranch val="init"/>
        </dgm:presLayoutVars>
      </dgm:prSet>
      <dgm:spPr/>
    </dgm:pt>
    <dgm:pt modelId="{3876FC68-CDAC-4CFD-B74F-18E4936C00D5}" type="pres">
      <dgm:prSet presAssocID="{3A8450F9-9534-446B-988A-8C634BED105F}" presName="rootComposite2" presStyleCnt="0"/>
      <dgm:spPr/>
    </dgm:pt>
    <dgm:pt modelId="{D309FF1A-53F4-460A-A454-B4D31BEF2692}" type="pres">
      <dgm:prSet presAssocID="{3A8450F9-9534-446B-988A-8C634BED105F}" presName="rootText2" presStyleLbl="alignAcc1" presStyleIdx="0" presStyleCnt="0">
        <dgm:presLayoutVars>
          <dgm:chPref val="3"/>
        </dgm:presLayoutVars>
      </dgm:prSet>
      <dgm:spPr/>
      <dgm:t>
        <a:bodyPr/>
        <a:lstStyle/>
        <a:p>
          <a:endParaRPr lang="es-EC"/>
        </a:p>
      </dgm:t>
    </dgm:pt>
    <dgm:pt modelId="{D5A1E662-1FE4-4817-A5FC-D2E8E60E831F}" type="pres">
      <dgm:prSet presAssocID="{3A8450F9-9534-446B-988A-8C634BED105F}" presName="topArc2" presStyleLbl="parChTrans1D1" presStyleIdx="16" presStyleCnt="18"/>
      <dgm:spPr/>
    </dgm:pt>
    <dgm:pt modelId="{7570F188-867F-497B-A180-056C80B71E55}" type="pres">
      <dgm:prSet presAssocID="{3A8450F9-9534-446B-988A-8C634BED105F}" presName="bottomArc2" presStyleLbl="parChTrans1D1" presStyleIdx="17" presStyleCnt="18"/>
      <dgm:spPr/>
    </dgm:pt>
    <dgm:pt modelId="{AD7C79AC-97BD-4568-854A-3E36B464E1E3}" type="pres">
      <dgm:prSet presAssocID="{3A8450F9-9534-446B-988A-8C634BED105F}" presName="topConnNode2" presStyleLbl="node2" presStyleIdx="0" presStyleCnt="0"/>
      <dgm:spPr/>
      <dgm:t>
        <a:bodyPr/>
        <a:lstStyle/>
        <a:p>
          <a:endParaRPr lang="es-EC"/>
        </a:p>
      </dgm:t>
    </dgm:pt>
    <dgm:pt modelId="{C553DAE2-5011-41AD-A507-A771D0D34639}" type="pres">
      <dgm:prSet presAssocID="{3A8450F9-9534-446B-988A-8C634BED105F}" presName="hierChild4" presStyleCnt="0"/>
      <dgm:spPr/>
    </dgm:pt>
    <dgm:pt modelId="{D624828D-25C9-4F57-9037-E1A910B754A7}" type="pres">
      <dgm:prSet presAssocID="{3A8450F9-9534-446B-988A-8C634BED105F}" presName="hierChild5" presStyleCnt="0"/>
      <dgm:spPr/>
    </dgm:pt>
    <dgm:pt modelId="{675A8F88-A396-4984-B12B-32ABB0792725}" type="pres">
      <dgm:prSet presAssocID="{AC3C23F8-C7FD-499B-9197-B3344105834E}" presName="hierChild3" presStyleCnt="0"/>
      <dgm:spPr/>
    </dgm:pt>
  </dgm:ptLst>
  <dgm:cxnLst>
    <dgm:cxn modelId="{BB6D48DC-5728-4BF2-BDC2-2E6A8124372E}" type="presOf" srcId="{90B777FC-425C-44ED-BA7F-00D12E90B08D}" destId="{B07019D5-31BD-48BB-91A4-EBB32B5C39EF}" srcOrd="0" destOrd="0" presId="urn:microsoft.com/office/officeart/2008/layout/HalfCircleOrganizationChart"/>
    <dgm:cxn modelId="{A9E9856A-BEB9-40D4-BF81-DE79D138D692}" srcId="{AC3C23F8-C7FD-499B-9197-B3344105834E}" destId="{3A8450F9-9534-446B-988A-8C634BED105F}" srcOrd="0" destOrd="0" parTransId="{90B777FC-425C-44ED-BA7F-00D12E90B08D}" sibTransId="{1509022F-FDED-4963-AD61-81FAD19FD14E}"/>
    <dgm:cxn modelId="{12F03C47-47DE-4AAD-A308-F684DE70814C}" type="presOf" srcId="{AC3C23F8-C7FD-499B-9197-B3344105834E}" destId="{369E2E16-6FB0-4A05-854D-7656AEB2A9EA}" srcOrd="1" destOrd="0" presId="urn:microsoft.com/office/officeart/2008/layout/HalfCircleOrganizationChart"/>
    <dgm:cxn modelId="{2B084E7D-1B36-43A4-9D3E-250648BA1EDD}" type="presOf" srcId="{0BD2D022-4B43-424F-83F8-87EC39D94C38}" destId="{3A56459D-4E05-4312-B1F0-203BCEDC77C8}" srcOrd="1" destOrd="0" presId="urn:microsoft.com/office/officeart/2008/layout/HalfCircleOrganizationChart"/>
    <dgm:cxn modelId="{E442B8D1-1A91-4358-9844-3DB834A0BB19}" srcId="{8D140D6D-93D4-4830-BE9C-552499F267DE}" destId="{D2B2A1E2-4ACC-40DF-8369-7E02FE93C1E9}" srcOrd="1" destOrd="0" parTransId="{C9157ACE-4EA2-4450-A392-7AD35E38E716}" sibTransId="{FBB0F806-6950-427F-A93C-1C62D3340375}"/>
    <dgm:cxn modelId="{9E2ECD96-8C68-4CB3-BBF9-7B2721B7C195}" type="presOf" srcId="{2196DB1C-8591-4A6D-82DC-1705F384C0FF}" destId="{98DA8137-5E21-424A-A07F-7CAA318EB445}" srcOrd="1" destOrd="0" presId="urn:microsoft.com/office/officeart/2008/layout/HalfCircleOrganizationChart"/>
    <dgm:cxn modelId="{B18D218A-4426-4767-9320-ECD1CA7AD0BA}" srcId="{0BD2D022-4B43-424F-83F8-87EC39D94C38}" destId="{C61CFA8C-0BB5-4462-8398-CBB46A9EE81F}" srcOrd="0" destOrd="0" parTransId="{2BBACACC-0525-4A4D-8582-EF0CD8C54359}" sibTransId="{E0FEBA65-24CA-4922-A872-8D9CA8866601}"/>
    <dgm:cxn modelId="{88A2D583-F800-4828-821E-2DAFCD71508B}" type="presOf" srcId="{0BD2D022-4B43-424F-83F8-87EC39D94C38}" destId="{90F0376D-15FE-45FF-950D-45C4A42E9405}" srcOrd="0" destOrd="0" presId="urn:microsoft.com/office/officeart/2008/layout/HalfCircleOrganizationChart"/>
    <dgm:cxn modelId="{6EFF5B0F-24E1-48DC-AB7A-7262CAFA587A}" type="presOf" srcId="{AC3C23F8-C7FD-499B-9197-B3344105834E}" destId="{28F6B238-2D7F-4825-9C8E-488EF839C6A3}" srcOrd="0" destOrd="0" presId="urn:microsoft.com/office/officeart/2008/layout/HalfCircleOrganizationChart"/>
    <dgm:cxn modelId="{136D0D82-BEBF-4609-A136-1DAF43DBFF4E}" type="presOf" srcId="{D2B2A1E2-4ACC-40DF-8369-7E02FE93C1E9}" destId="{576098D5-15A2-4DB4-847F-80AB47156702}" srcOrd="1" destOrd="0" presId="urn:microsoft.com/office/officeart/2008/layout/HalfCircleOrganizationChart"/>
    <dgm:cxn modelId="{080A9982-D760-4C18-BE04-F44D277DAD85}" srcId="{9FBB09C1-E3B1-4D80-9192-05B20B550C65}" destId="{0BD2D022-4B43-424F-83F8-87EC39D94C38}" srcOrd="0" destOrd="0" parTransId="{9299F5D2-9C9C-42F5-B58E-08523C9C3D29}" sibTransId="{63294492-C761-47DC-9DB6-FA37260DF1AD}"/>
    <dgm:cxn modelId="{BA747FFD-06B9-45E1-B9DE-DA0017349BE5}" type="presOf" srcId="{3148DDF4-1A11-4DF2-A10C-DAD48C726160}" destId="{1E6E1534-08D9-45E0-B466-CE4FF37D2C9C}" srcOrd="1" destOrd="0" presId="urn:microsoft.com/office/officeart/2008/layout/HalfCircleOrganizationChart"/>
    <dgm:cxn modelId="{D950215C-65C0-4FF6-9F64-C2F0435EC31B}" type="presOf" srcId="{3148DDF4-1A11-4DF2-A10C-DAD48C726160}" destId="{55B74703-53EC-456E-AB1C-F6A1797AE48B}" srcOrd="0" destOrd="0" presId="urn:microsoft.com/office/officeart/2008/layout/HalfCircleOrganizationChart"/>
    <dgm:cxn modelId="{6F091EE7-3756-4B25-9839-C5D042684140}" type="presOf" srcId="{8D140D6D-93D4-4830-BE9C-552499F267DE}" destId="{FE2B3CEA-4891-458E-B12A-67C2309A0C0E}" srcOrd="0" destOrd="0" presId="urn:microsoft.com/office/officeart/2008/layout/HalfCircleOrganizationChart"/>
    <dgm:cxn modelId="{EF7EB2F5-330F-4262-8B47-B7750C04647F}" type="presOf" srcId="{C61CFA8C-0BB5-4462-8398-CBB46A9EE81F}" destId="{89F23973-B6CC-4684-8D8D-DFF74F6DAE63}" srcOrd="1" destOrd="0" presId="urn:microsoft.com/office/officeart/2008/layout/HalfCircleOrganizationChart"/>
    <dgm:cxn modelId="{9F7A435A-6C30-41CE-B538-86EF5799CA7B}" type="presOf" srcId="{016B9C36-12D2-424D-8B83-BF53D994BCE4}" destId="{C27FBF84-1B19-4233-8421-259485A84AAA}" srcOrd="1" destOrd="0" presId="urn:microsoft.com/office/officeart/2008/layout/HalfCircleOrganizationChart"/>
    <dgm:cxn modelId="{ADC5722A-ECAC-4FAD-935A-F61336DCD04E}" type="presOf" srcId="{C61CFA8C-0BB5-4462-8398-CBB46A9EE81F}" destId="{D73B3948-6A94-4D02-9F26-F9EDE61F2C8D}" srcOrd="0" destOrd="0" presId="urn:microsoft.com/office/officeart/2008/layout/HalfCircleOrganizationChart"/>
    <dgm:cxn modelId="{D4B00C27-9CEB-49B3-8C13-328E86D96BDA}" srcId="{8D140D6D-93D4-4830-BE9C-552499F267DE}" destId="{3148DDF4-1A11-4DF2-A10C-DAD48C726160}" srcOrd="0" destOrd="0" parTransId="{113D82F4-30F4-400B-B7A7-C4D883039892}" sibTransId="{A6DBCD8E-5ECE-4185-A472-7725E5786A9C}"/>
    <dgm:cxn modelId="{E537B529-9CF2-4649-92E2-08458DB7E7A4}" srcId="{2196DB1C-8591-4A6D-82DC-1705F384C0FF}" destId="{016B9C36-12D2-424D-8B83-BF53D994BCE4}" srcOrd="0" destOrd="0" parTransId="{924CA39D-A899-4356-AA63-F297CF5AF09A}" sibTransId="{DBE74A90-6AA3-4430-A77D-F3407AD695FA}"/>
    <dgm:cxn modelId="{FB2B1807-58ED-4943-BB16-69878DACF2F3}" type="presOf" srcId="{924CA39D-A899-4356-AA63-F297CF5AF09A}" destId="{A1B176B8-5616-4DAA-B999-3A93D3A7F523}" srcOrd="0" destOrd="0" presId="urn:microsoft.com/office/officeart/2008/layout/HalfCircleOrganizationChart"/>
    <dgm:cxn modelId="{4E9EF6E2-0BC0-41F6-9767-2D480E3BD2A7}" srcId="{9FBB09C1-E3B1-4D80-9192-05B20B550C65}" destId="{2196DB1C-8591-4A6D-82DC-1705F384C0FF}" srcOrd="2" destOrd="0" parTransId="{31131E59-276A-4A64-AD25-24D59266DF4E}" sibTransId="{58AC901D-95EB-4F7C-B029-B7D577BF7519}"/>
    <dgm:cxn modelId="{4808EB1E-FC15-4B24-8BE0-726A9F7C093D}" type="presOf" srcId="{016B9C36-12D2-424D-8B83-BF53D994BCE4}" destId="{FEA93AA1-FAD9-4054-9915-9E5D2E923384}" srcOrd="0" destOrd="0" presId="urn:microsoft.com/office/officeart/2008/layout/HalfCircleOrganizationChart"/>
    <dgm:cxn modelId="{F5018A9F-323E-4BAE-9521-1AC9D4B71986}" type="presOf" srcId="{2BBACACC-0525-4A4D-8582-EF0CD8C54359}" destId="{0D4A782D-BCF1-4B87-9009-48ABA15A75B6}" srcOrd="0" destOrd="0" presId="urn:microsoft.com/office/officeart/2008/layout/HalfCircleOrganizationChart"/>
    <dgm:cxn modelId="{1B0F58F4-D97E-4BD3-AA0F-3808C4E6EF6A}" type="presOf" srcId="{8D140D6D-93D4-4830-BE9C-552499F267DE}" destId="{2AE0BDDA-4CA7-4ED9-9FCA-8B77A173506D}" srcOrd="1" destOrd="0" presId="urn:microsoft.com/office/officeart/2008/layout/HalfCircleOrganizationChart"/>
    <dgm:cxn modelId="{2FEE210E-F02D-45C9-91EC-8158B67EBEDF}" srcId="{9FBB09C1-E3B1-4D80-9192-05B20B550C65}" destId="{AC3C23F8-C7FD-499B-9197-B3344105834E}" srcOrd="3" destOrd="0" parTransId="{2147C6ED-0358-4786-911D-E21484F6B0DF}" sibTransId="{E19BEA53-94DE-410E-9879-C47EA1028DB0}"/>
    <dgm:cxn modelId="{627B41A0-367E-4300-83D7-8531961198DF}" type="presOf" srcId="{D2B2A1E2-4ACC-40DF-8369-7E02FE93C1E9}" destId="{4A400565-16B4-470B-97A5-F471E6887110}" srcOrd="0" destOrd="0" presId="urn:microsoft.com/office/officeart/2008/layout/HalfCircleOrganizationChart"/>
    <dgm:cxn modelId="{ED291987-B4B2-44C5-90A0-6C8A62DA90DF}" type="presOf" srcId="{2196DB1C-8591-4A6D-82DC-1705F384C0FF}" destId="{A2DC27F6-9768-4772-A7E3-69F9D0263995}" srcOrd="0" destOrd="0" presId="urn:microsoft.com/office/officeart/2008/layout/HalfCircleOrganizationChart"/>
    <dgm:cxn modelId="{57C5328B-910B-4A51-948B-83838B5E47E9}" type="presOf" srcId="{9FBB09C1-E3B1-4D80-9192-05B20B550C65}" destId="{74EDC3B2-DCDE-41B5-B59B-991CCAD385EC}" srcOrd="0" destOrd="0" presId="urn:microsoft.com/office/officeart/2008/layout/HalfCircleOrganizationChart"/>
    <dgm:cxn modelId="{790176B6-0C65-416F-A23C-F0F56A1FC8D7}" srcId="{9FBB09C1-E3B1-4D80-9192-05B20B550C65}" destId="{8D140D6D-93D4-4830-BE9C-552499F267DE}" srcOrd="1" destOrd="0" parTransId="{45B22EC5-2E70-4513-A242-E6B34639484C}" sibTransId="{FDFF634F-D41E-4ED7-81ED-22FC277E5431}"/>
    <dgm:cxn modelId="{6332EEC6-BF08-4C9B-8312-6EA362C146AD}" type="presOf" srcId="{C9157ACE-4EA2-4450-A392-7AD35E38E716}" destId="{4C5EB958-8A7A-4948-8286-B1A7AB1AF741}" srcOrd="0" destOrd="0" presId="urn:microsoft.com/office/officeart/2008/layout/HalfCircleOrganizationChart"/>
    <dgm:cxn modelId="{91E8F607-0955-465C-9B59-DF1AA1F0A51D}" type="presOf" srcId="{113D82F4-30F4-400B-B7A7-C4D883039892}" destId="{8C4BE09B-3FA1-4350-9D7D-FB108C160440}" srcOrd="0" destOrd="0" presId="urn:microsoft.com/office/officeart/2008/layout/HalfCircleOrganizationChart"/>
    <dgm:cxn modelId="{076A6BED-B002-412D-94BA-BF370E3143BB}" type="presOf" srcId="{3A8450F9-9534-446B-988A-8C634BED105F}" destId="{D309FF1A-53F4-460A-A454-B4D31BEF2692}" srcOrd="0" destOrd="0" presId="urn:microsoft.com/office/officeart/2008/layout/HalfCircleOrganizationChart"/>
    <dgm:cxn modelId="{7B1007C4-D8D2-4826-B30B-87FE07D07CD2}" type="presOf" srcId="{3A8450F9-9534-446B-988A-8C634BED105F}" destId="{AD7C79AC-97BD-4568-854A-3E36B464E1E3}" srcOrd="1" destOrd="0" presId="urn:microsoft.com/office/officeart/2008/layout/HalfCircleOrganizationChart"/>
    <dgm:cxn modelId="{6D0773E3-1B85-4911-B69F-A94F0C7ADCF4}" type="presParOf" srcId="{74EDC3B2-DCDE-41B5-B59B-991CCAD385EC}" destId="{072EEC6F-0D15-4051-BFE7-E7B384A61FD2}" srcOrd="0" destOrd="0" presId="urn:microsoft.com/office/officeart/2008/layout/HalfCircleOrganizationChart"/>
    <dgm:cxn modelId="{A5912D99-714F-4679-8408-0EFBF434249C}" type="presParOf" srcId="{072EEC6F-0D15-4051-BFE7-E7B384A61FD2}" destId="{46114320-B9D2-4583-B179-6014BCA323E7}" srcOrd="0" destOrd="0" presId="urn:microsoft.com/office/officeart/2008/layout/HalfCircleOrganizationChart"/>
    <dgm:cxn modelId="{71CB4722-9915-4242-B666-9FAB4E35F327}" type="presParOf" srcId="{46114320-B9D2-4583-B179-6014BCA323E7}" destId="{90F0376D-15FE-45FF-950D-45C4A42E9405}" srcOrd="0" destOrd="0" presId="urn:microsoft.com/office/officeart/2008/layout/HalfCircleOrganizationChart"/>
    <dgm:cxn modelId="{339507A6-966E-4FDC-AA11-699B58F4CED0}" type="presParOf" srcId="{46114320-B9D2-4583-B179-6014BCA323E7}" destId="{8E436A6B-4C4C-425B-BBF8-91AEF41AE005}" srcOrd="1" destOrd="0" presId="urn:microsoft.com/office/officeart/2008/layout/HalfCircleOrganizationChart"/>
    <dgm:cxn modelId="{32856FF0-FA47-496E-BD69-3700A1DB9195}" type="presParOf" srcId="{46114320-B9D2-4583-B179-6014BCA323E7}" destId="{E8E7E491-284F-4688-B959-33AF5C41902E}" srcOrd="2" destOrd="0" presId="urn:microsoft.com/office/officeart/2008/layout/HalfCircleOrganizationChart"/>
    <dgm:cxn modelId="{FF2B72B1-0C52-4B06-ACC6-319640F17D98}" type="presParOf" srcId="{46114320-B9D2-4583-B179-6014BCA323E7}" destId="{3A56459D-4E05-4312-B1F0-203BCEDC77C8}" srcOrd="3" destOrd="0" presId="urn:microsoft.com/office/officeart/2008/layout/HalfCircleOrganizationChart"/>
    <dgm:cxn modelId="{152F38F7-8A0B-4341-BD84-287BDF733774}" type="presParOf" srcId="{072EEC6F-0D15-4051-BFE7-E7B384A61FD2}" destId="{0AF66E81-E212-436C-8FD1-833511A389BD}" srcOrd="1" destOrd="0" presId="urn:microsoft.com/office/officeart/2008/layout/HalfCircleOrganizationChart"/>
    <dgm:cxn modelId="{9877C565-90BA-4BAF-9F1D-73E1C2CBF963}" type="presParOf" srcId="{0AF66E81-E212-436C-8FD1-833511A389BD}" destId="{0D4A782D-BCF1-4B87-9009-48ABA15A75B6}" srcOrd="0" destOrd="0" presId="urn:microsoft.com/office/officeart/2008/layout/HalfCircleOrganizationChart"/>
    <dgm:cxn modelId="{D232056E-428A-4277-B1FE-6D107D733D18}" type="presParOf" srcId="{0AF66E81-E212-436C-8FD1-833511A389BD}" destId="{A0390411-2F3A-4ED2-AD2D-168113074F43}" srcOrd="1" destOrd="0" presId="urn:microsoft.com/office/officeart/2008/layout/HalfCircleOrganizationChart"/>
    <dgm:cxn modelId="{279587EE-4D69-4254-85FD-0E542309EFA1}" type="presParOf" srcId="{A0390411-2F3A-4ED2-AD2D-168113074F43}" destId="{C563B87E-D8F6-431C-ADAE-0EA88078B5E9}" srcOrd="0" destOrd="0" presId="urn:microsoft.com/office/officeart/2008/layout/HalfCircleOrganizationChart"/>
    <dgm:cxn modelId="{DB5157C0-81A7-47FD-A77B-DDA81C10186C}" type="presParOf" srcId="{C563B87E-D8F6-431C-ADAE-0EA88078B5E9}" destId="{D73B3948-6A94-4D02-9F26-F9EDE61F2C8D}" srcOrd="0" destOrd="0" presId="urn:microsoft.com/office/officeart/2008/layout/HalfCircleOrganizationChart"/>
    <dgm:cxn modelId="{8388BD0F-A43B-4A16-8892-8B47AD14666F}" type="presParOf" srcId="{C563B87E-D8F6-431C-ADAE-0EA88078B5E9}" destId="{BE958D89-F340-4C3E-9C3D-C9E34CA652B0}" srcOrd="1" destOrd="0" presId="urn:microsoft.com/office/officeart/2008/layout/HalfCircleOrganizationChart"/>
    <dgm:cxn modelId="{85CA9906-908D-4851-A5AA-134DBD067FD4}" type="presParOf" srcId="{C563B87E-D8F6-431C-ADAE-0EA88078B5E9}" destId="{5C9566D3-6E85-442B-8A07-92CF042A90ED}" srcOrd="2" destOrd="0" presId="urn:microsoft.com/office/officeart/2008/layout/HalfCircleOrganizationChart"/>
    <dgm:cxn modelId="{D29A5550-E8E0-4028-B58A-6133897ECE78}" type="presParOf" srcId="{C563B87E-D8F6-431C-ADAE-0EA88078B5E9}" destId="{89F23973-B6CC-4684-8D8D-DFF74F6DAE63}" srcOrd="3" destOrd="0" presId="urn:microsoft.com/office/officeart/2008/layout/HalfCircleOrganizationChart"/>
    <dgm:cxn modelId="{71DEB734-BDEE-4566-AF72-CBB7D24A76EE}" type="presParOf" srcId="{A0390411-2F3A-4ED2-AD2D-168113074F43}" destId="{A10614BE-2631-4206-ACE9-29D97ED9A62A}" srcOrd="1" destOrd="0" presId="urn:microsoft.com/office/officeart/2008/layout/HalfCircleOrganizationChart"/>
    <dgm:cxn modelId="{EF5F0AFB-1C32-45B1-BF74-18AB76064F56}" type="presParOf" srcId="{A0390411-2F3A-4ED2-AD2D-168113074F43}" destId="{8C1DE196-010C-4D91-9B41-FFEC42B911D4}" srcOrd="2" destOrd="0" presId="urn:microsoft.com/office/officeart/2008/layout/HalfCircleOrganizationChart"/>
    <dgm:cxn modelId="{6EB62339-336C-4CE8-B8D5-E86340148A9F}" type="presParOf" srcId="{072EEC6F-0D15-4051-BFE7-E7B384A61FD2}" destId="{A0F2F0E5-B18B-47E0-A48C-1200579F0160}" srcOrd="2" destOrd="0" presId="urn:microsoft.com/office/officeart/2008/layout/HalfCircleOrganizationChart"/>
    <dgm:cxn modelId="{9FF76DC9-5805-4F93-AB08-11A86AA3DD62}" type="presParOf" srcId="{74EDC3B2-DCDE-41B5-B59B-991CCAD385EC}" destId="{3E24BAB8-5C8F-4C16-9874-4B6A212E491D}" srcOrd="1" destOrd="0" presId="urn:microsoft.com/office/officeart/2008/layout/HalfCircleOrganizationChart"/>
    <dgm:cxn modelId="{134F3748-E769-4345-9813-053AA5735A89}" type="presParOf" srcId="{3E24BAB8-5C8F-4C16-9874-4B6A212E491D}" destId="{7FB01E61-1BF9-4601-9F15-C85E1BF3C7C1}" srcOrd="0" destOrd="0" presId="urn:microsoft.com/office/officeart/2008/layout/HalfCircleOrganizationChart"/>
    <dgm:cxn modelId="{3E27EC1C-1700-4304-AB64-A6C850083449}" type="presParOf" srcId="{7FB01E61-1BF9-4601-9F15-C85E1BF3C7C1}" destId="{FE2B3CEA-4891-458E-B12A-67C2309A0C0E}" srcOrd="0" destOrd="0" presId="urn:microsoft.com/office/officeart/2008/layout/HalfCircleOrganizationChart"/>
    <dgm:cxn modelId="{9DC20B84-52D6-4FDB-9E97-FCB8CC0BBD1E}" type="presParOf" srcId="{7FB01E61-1BF9-4601-9F15-C85E1BF3C7C1}" destId="{D28B8DA0-14ED-4065-A43C-CCB8F3C8E59B}" srcOrd="1" destOrd="0" presId="urn:microsoft.com/office/officeart/2008/layout/HalfCircleOrganizationChart"/>
    <dgm:cxn modelId="{B1E1B5D1-266E-43B5-AD24-0ECFCCDA74B8}" type="presParOf" srcId="{7FB01E61-1BF9-4601-9F15-C85E1BF3C7C1}" destId="{F901E1F0-937E-4335-BDF7-A29A1D80F21A}" srcOrd="2" destOrd="0" presId="urn:microsoft.com/office/officeart/2008/layout/HalfCircleOrganizationChart"/>
    <dgm:cxn modelId="{8902E7F5-5515-4D87-AF60-50F88FD79885}" type="presParOf" srcId="{7FB01E61-1BF9-4601-9F15-C85E1BF3C7C1}" destId="{2AE0BDDA-4CA7-4ED9-9FCA-8B77A173506D}" srcOrd="3" destOrd="0" presId="urn:microsoft.com/office/officeart/2008/layout/HalfCircleOrganizationChart"/>
    <dgm:cxn modelId="{D93E506E-59AA-4889-B4F9-96776FA35960}" type="presParOf" srcId="{3E24BAB8-5C8F-4C16-9874-4B6A212E491D}" destId="{8BE1AD5F-CE80-4BF1-99CA-62B8564D1C7C}" srcOrd="1" destOrd="0" presId="urn:microsoft.com/office/officeart/2008/layout/HalfCircleOrganizationChart"/>
    <dgm:cxn modelId="{71BA002C-CA49-46F2-96E1-6FA156059251}" type="presParOf" srcId="{8BE1AD5F-CE80-4BF1-99CA-62B8564D1C7C}" destId="{8C4BE09B-3FA1-4350-9D7D-FB108C160440}" srcOrd="0" destOrd="0" presId="urn:microsoft.com/office/officeart/2008/layout/HalfCircleOrganizationChart"/>
    <dgm:cxn modelId="{88FDA0DE-403F-4381-98D9-765EB794C393}" type="presParOf" srcId="{8BE1AD5F-CE80-4BF1-99CA-62B8564D1C7C}" destId="{4096A675-E786-4934-9608-A7260281D28A}" srcOrd="1" destOrd="0" presId="urn:microsoft.com/office/officeart/2008/layout/HalfCircleOrganizationChart"/>
    <dgm:cxn modelId="{8BEDD314-2FD7-47D6-AA3D-395C1435DE45}" type="presParOf" srcId="{4096A675-E786-4934-9608-A7260281D28A}" destId="{2095E508-683B-4EAA-85BF-1778D745C218}" srcOrd="0" destOrd="0" presId="urn:microsoft.com/office/officeart/2008/layout/HalfCircleOrganizationChart"/>
    <dgm:cxn modelId="{D352D998-6009-4915-879D-DA3D17BD7F0E}" type="presParOf" srcId="{2095E508-683B-4EAA-85BF-1778D745C218}" destId="{55B74703-53EC-456E-AB1C-F6A1797AE48B}" srcOrd="0" destOrd="0" presId="urn:microsoft.com/office/officeart/2008/layout/HalfCircleOrganizationChart"/>
    <dgm:cxn modelId="{0D0BF6CC-405F-4D4E-982E-20F265ADFA33}" type="presParOf" srcId="{2095E508-683B-4EAA-85BF-1778D745C218}" destId="{5AACD4A1-1841-48BB-9053-789B0CDB08C8}" srcOrd="1" destOrd="0" presId="urn:microsoft.com/office/officeart/2008/layout/HalfCircleOrganizationChart"/>
    <dgm:cxn modelId="{C2B42275-3702-4E2E-A0EE-0B23E835DB9C}" type="presParOf" srcId="{2095E508-683B-4EAA-85BF-1778D745C218}" destId="{26A4848B-B9BE-49EC-BD0D-84DB152B9B6F}" srcOrd="2" destOrd="0" presId="urn:microsoft.com/office/officeart/2008/layout/HalfCircleOrganizationChart"/>
    <dgm:cxn modelId="{E1826DC1-B78A-4AAA-9673-932449747514}" type="presParOf" srcId="{2095E508-683B-4EAA-85BF-1778D745C218}" destId="{1E6E1534-08D9-45E0-B466-CE4FF37D2C9C}" srcOrd="3" destOrd="0" presId="urn:microsoft.com/office/officeart/2008/layout/HalfCircleOrganizationChart"/>
    <dgm:cxn modelId="{00192829-E233-4706-9BED-33AD586E61C4}" type="presParOf" srcId="{4096A675-E786-4934-9608-A7260281D28A}" destId="{F62047E1-B8F7-4298-AA19-AEF4242FA66C}" srcOrd="1" destOrd="0" presId="urn:microsoft.com/office/officeart/2008/layout/HalfCircleOrganizationChart"/>
    <dgm:cxn modelId="{A012B682-9923-4B21-AC0D-731C446BDCFF}" type="presParOf" srcId="{4096A675-E786-4934-9608-A7260281D28A}" destId="{7B3D7776-3A7B-48DF-8977-6210BAD768AF}" srcOrd="2" destOrd="0" presId="urn:microsoft.com/office/officeart/2008/layout/HalfCircleOrganizationChart"/>
    <dgm:cxn modelId="{D4A86327-2E4C-469B-A051-D63D4063F86D}" type="presParOf" srcId="{8BE1AD5F-CE80-4BF1-99CA-62B8564D1C7C}" destId="{4C5EB958-8A7A-4948-8286-B1A7AB1AF741}" srcOrd="2" destOrd="0" presId="urn:microsoft.com/office/officeart/2008/layout/HalfCircleOrganizationChart"/>
    <dgm:cxn modelId="{73EC6983-F1FE-40F1-A38A-EC59C48824A3}" type="presParOf" srcId="{8BE1AD5F-CE80-4BF1-99CA-62B8564D1C7C}" destId="{B4BF464E-7C48-4B4D-848E-2F4A55D0E214}" srcOrd="3" destOrd="0" presId="urn:microsoft.com/office/officeart/2008/layout/HalfCircleOrganizationChart"/>
    <dgm:cxn modelId="{0FD354BA-D5EF-4E27-B1C5-C4EF22BACFB0}" type="presParOf" srcId="{B4BF464E-7C48-4B4D-848E-2F4A55D0E214}" destId="{299F35E6-B41E-4252-AEC8-9F8880E8EE31}" srcOrd="0" destOrd="0" presId="urn:microsoft.com/office/officeart/2008/layout/HalfCircleOrganizationChart"/>
    <dgm:cxn modelId="{8BAC90A5-1B4D-466E-9B0C-2F37EA17D13D}" type="presParOf" srcId="{299F35E6-B41E-4252-AEC8-9F8880E8EE31}" destId="{4A400565-16B4-470B-97A5-F471E6887110}" srcOrd="0" destOrd="0" presId="urn:microsoft.com/office/officeart/2008/layout/HalfCircleOrganizationChart"/>
    <dgm:cxn modelId="{9AC92BFD-D74B-465F-85B0-F3BB38D8F211}" type="presParOf" srcId="{299F35E6-B41E-4252-AEC8-9F8880E8EE31}" destId="{61219DAF-CE8C-407D-B7B2-D4830BC409CB}" srcOrd="1" destOrd="0" presId="urn:microsoft.com/office/officeart/2008/layout/HalfCircleOrganizationChart"/>
    <dgm:cxn modelId="{55FB25B4-6B71-401E-A39E-C7676B2A729E}" type="presParOf" srcId="{299F35E6-B41E-4252-AEC8-9F8880E8EE31}" destId="{3DF87A81-4A2F-4E82-874E-4D5F1A17DC2A}" srcOrd="2" destOrd="0" presId="urn:microsoft.com/office/officeart/2008/layout/HalfCircleOrganizationChart"/>
    <dgm:cxn modelId="{599F5BC4-4003-4934-8869-1F4A2DDEF49B}" type="presParOf" srcId="{299F35E6-B41E-4252-AEC8-9F8880E8EE31}" destId="{576098D5-15A2-4DB4-847F-80AB47156702}" srcOrd="3" destOrd="0" presId="urn:microsoft.com/office/officeart/2008/layout/HalfCircleOrganizationChart"/>
    <dgm:cxn modelId="{C248C756-574C-4DE3-A63B-E61DD0A921D1}" type="presParOf" srcId="{B4BF464E-7C48-4B4D-848E-2F4A55D0E214}" destId="{EB9FF0E2-592E-4985-B808-F7A2CF322E38}" srcOrd="1" destOrd="0" presId="urn:microsoft.com/office/officeart/2008/layout/HalfCircleOrganizationChart"/>
    <dgm:cxn modelId="{99D54C9E-FA5D-4E2A-AC0D-A37B0F7C4728}" type="presParOf" srcId="{B4BF464E-7C48-4B4D-848E-2F4A55D0E214}" destId="{A941BD45-2C40-4CB5-875A-050D11617E22}" srcOrd="2" destOrd="0" presId="urn:microsoft.com/office/officeart/2008/layout/HalfCircleOrganizationChart"/>
    <dgm:cxn modelId="{54527E5F-211F-423C-8B0E-C72D79B5BC09}" type="presParOf" srcId="{3E24BAB8-5C8F-4C16-9874-4B6A212E491D}" destId="{1CE15D08-0131-425B-A5F0-503ACCFE1997}" srcOrd="2" destOrd="0" presId="urn:microsoft.com/office/officeart/2008/layout/HalfCircleOrganizationChart"/>
    <dgm:cxn modelId="{163C565F-C217-4B08-B5DA-475B42423AF8}" type="presParOf" srcId="{74EDC3B2-DCDE-41B5-B59B-991CCAD385EC}" destId="{F0A4B875-293A-4FFF-BFF2-4FF26018C299}" srcOrd="2" destOrd="0" presId="urn:microsoft.com/office/officeart/2008/layout/HalfCircleOrganizationChart"/>
    <dgm:cxn modelId="{4F72F163-6992-4A03-84D3-3E0C8FF66361}" type="presParOf" srcId="{F0A4B875-293A-4FFF-BFF2-4FF26018C299}" destId="{1554C8DF-C02D-40F4-BF7B-5A868BE1F60F}" srcOrd="0" destOrd="0" presId="urn:microsoft.com/office/officeart/2008/layout/HalfCircleOrganizationChart"/>
    <dgm:cxn modelId="{1CEBC0C0-92A0-4C42-9ADB-2E65AF165B17}" type="presParOf" srcId="{1554C8DF-C02D-40F4-BF7B-5A868BE1F60F}" destId="{A2DC27F6-9768-4772-A7E3-69F9D0263995}" srcOrd="0" destOrd="0" presId="urn:microsoft.com/office/officeart/2008/layout/HalfCircleOrganizationChart"/>
    <dgm:cxn modelId="{89D7AB21-9F39-43E7-9394-22F46DB336AF}" type="presParOf" srcId="{1554C8DF-C02D-40F4-BF7B-5A868BE1F60F}" destId="{A6EB8A99-D23A-4B88-B9F7-A428FBC3B1D4}" srcOrd="1" destOrd="0" presId="urn:microsoft.com/office/officeart/2008/layout/HalfCircleOrganizationChart"/>
    <dgm:cxn modelId="{A8107F31-F4FA-4B7E-99DA-EC640EB7FAF6}" type="presParOf" srcId="{1554C8DF-C02D-40F4-BF7B-5A868BE1F60F}" destId="{9AFF3CDD-7EA0-407E-A117-D9E3BE596881}" srcOrd="2" destOrd="0" presId="urn:microsoft.com/office/officeart/2008/layout/HalfCircleOrganizationChart"/>
    <dgm:cxn modelId="{C6450166-9CF3-4AE3-A21F-4F02B74230F4}" type="presParOf" srcId="{1554C8DF-C02D-40F4-BF7B-5A868BE1F60F}" destId="{98DA8137-5E21-424A-A07F-7CAA318EB445}" srcOrd="3" destOrd="0" presId="urn:microsoft.com/office/officeart/2008/layout/HalfCircleOrganizationChart"/>
    <dgm:cxn modelId="{2DE2B2E2-6B1F-49DD-A6CD-81141ED0C27E}" type="presParOf" srcId="{F0A4B875-293A-4FFF-BFF2-4FF26018C299}" destId="{4E58887B-A1F1-4D79-82E5-788F00650082}" srcOrd="1" destOrd="0" presId="urn:microsoft.com/office/officeart/2008/layout/HalfCircleOrganizationChart"/>
    <dgm:cxn modelId="{171737D7-5C6A-4BC0-BE30-04D536325BCA}" type="presParOf" srcId="{4E58887B-A1F1-4D79-82E5-788F00650082}" destId="{A1B176B8-5616-4DAA-B999-3A93D3A7F523}" srcOrd="0" destOrd="0" presId="urn:microsoft.com/office/officeart/2008/layout/HalfCircleOrganizationChart"/>
    <dgm:cxn modelId="{34C3DC71-5047-45DF-AF10-93AC4A38C571}" type="presParOf" srcId="{4E58887B-A1F1-4D79-82E5-788F00650082}" destId="{C6C5F92D-7CD9-4079-A306-036537B471DE}" srcOrd="1" destOrd="0" presId="urn:microsoft.com/office/officeart/2008/layout/HalfCircleOrganizationChart"/>
    <dgm:cxn modelId="{5A2DBC73-A05C-47B4-95EE-8B843FBAA795}" type="presParOf" srcId="{C6C5F92D-7CD9-4079-A306-036537B471DE}" destId="{FA6A3366-DF1E-4AF6-BC73-AE6007BEF787}" srcOrd="0" destOrd="0" presId="urn:microsoft.com/office/officeart/2008/layout/HalfCircleOrganizationChart"/>
    <dgm:cxn modelId="{5441159E-B659-43CB-8796-63914D3A9318}" type="presParOf" srcId="{FA6A3366-DF1E-4AF6-BC73-AE6007BEF787}" destId="{FEA93AA1-FAD9-4054-9915-9E5D2E923384}" srcOrd="0" destOrd="0" presId="urn:microsoft.com/office/officeart/2008/layout/HalfCircleOrganizationChart"/>
    <dgm:cxn modelId="{017BECA5-E4D7-44FC-A2FE-89D7872F1FF2}" type="presParOf" srcId="{FA6A3366-DF1E-4AF6-BC73-AE6007BEF787}" destId="{E2977FC4-0C09-49BC-B589-A15997388EC9}" srcOrd="1" destOrd="0" presId="urn:microsoft.com/office/officeart/2008/layout/HalfCircleOrganizationChart"/>
    <dgm:cxn modelId="{2A0C73D0-4884-4526-8068-A1512B3531F3}" type="presParOf" srcId="{FA6A3366-DF1E-4AF6-BC73-AE6007BEF787}" destId="{98C3774D-3EE1-40F6-8180-225E40962686}" srcOrd="2" destOrd="0" presId="urn:microsoft.com/office/officeart/2008/layout/HalfCircleOrganizationChart"/>
    <dgm:cxn modelId="{88A31693-CD78-4D00-B5BD-C23F3036637E}" type="presParOf" srcId="{FA6A3366-DF1E-4AF6-BC73-AE6007BEF787}" destId="{C27FBF84-1B19-4233-8421-259485A84AAA}" srcOrd="3" destOrd="0" presId="urn:microsoft.com/office/officeart/2008/layout/HalfCircleOrganizationChart"/>
    <dgm:cxn modelId="{42DFC95B-4584-425E-A8AE-A7E190EA50FE}" type="presParOf" srcId="{C6C5F92D-7CD9-4079-A306-036537B471DE}" destId="{70DF1B7B-E6B3-46BA-8A31-2F79608592AA}" srcOrd="1" destOrd="0" presId="urn:microsoft.com/office/officeart/2008/layout/HalfCircleOrganizationChart"/>
    <dgm:cxn modelId="{F8F2D281-EDCC-4E40-AE64-E5A43DFD91BC}" type="presParOf" srcId="{C6C5F92D-7CD9-4079-A306-036537B471DE}" destId="{F6759EE4-1F2A-48AC-863D-4BD9D9BACA84}" srcOrd="2" destOrd="0" presId="urn:microsoft.com/office/officeart/2008/layout/HalfCircleOrganizationChart"/>
    <dgm:cxn modelId="{BB1934BE-C487-490A-AC43-1EDAB639157F}" type="presParOf" srcId="{F0A4B875-293A-4FFF-BFF2-4FF26018C299}" destId="{32C936E8-238B-41EE-8209-144F75B4C9E2}" srcOrd="2" destOrd="0" presId="urn:microsoft.com/office/officeart/2008/layout/HalfCircleOrganizationChart"/>
    <dgm:cxn modelId="{4CA4CFB4-2F1C-49A0-ABA1-F05B11237B39}" type="presParOf" srcId="{74EDC3B2-DCDE-41B5-B59B-991CCAD385EC}" destId="{BC88E4F8-E8EE-454F-BAB2-670844EA013A}" srcOrd="3" destOrd="0" presId="urn:microsoft.com/office/officeart/2008/layout/HalfCircleOrganizationChart"/>
    <dgm:cxn modelId="{5CAC20DB-75EA-455E-B7F8-520F7E1B6602}" type="presParOf" srcId="{BC88E4F8-E8EE-454F-BAB2-670844EA013A}" destId="{ADA95CF6-C061-4C1B-A8B8-24244A736255}" srcOrd="0" destOrd="0" presId="urn:microsoft.com/office/officeart/2008/layout/HalfCircleOrganizationChart"/>
    <dgm:cxn modelId="{2C2DA50F-985A-4F46-AD62-FEC856687A7C}" type="presParOf" srcId="{ADA95CF6-C061-4C1B-A8B8-24244A736255}" destId="{28F6B238-2D7F-4825-9C8E-488EF839C6A3}" srcOrd="0" destOrd="0" presId="urn:microsoft.com/office/officeart/2008/layout/HalfCircleOrganizationChart"/>
    <dgm:cxn modelId="{B2EF5DED-E456-479A-A85F-843150B6F28B}" type="presParOf" srcId="{ADA95CF6-C061-4C1B-A8B8-24244A736255}" destId="{44B9AA87-BE1C-469D-A442-60A1B87B9378}" srcOrd="1" destOrd="0" presId="urn:microsoft.com/office/officeart/2008/layout/HalfCircleOrganizationChart"/>
    <dgm:cxn modelId="{0D5FAC0D-E066-46F7-8515-1F184A7D8A25}" type="presParOf" srcId="{ADA95CF6-C061-4C1B-A8B8-24244A736255}" destId="{12C281AC-4FFA-4505-810B-F3195F00875C}" srcOrd="2" destOrd="0" presId="urn:microsoft.com/office/officeart/2008/layout/HalfCircleOrganizationChart"/>
    <dgm:cxn modelId="{B129DE41-053C-4FC7-9B07-F1FB5F2FDF6B}" type="presParOf" srcId="{ADA95CF6-C061-4C1B-A8B8-24244A736255}" destId="{369E2E16-6FB0-4A05-854D-7656AEB2A9EA}" srcOrd="3" destOrd="0" presId="urn:microsoft.com/office/officeart/2008/layout/HalfCircleOrganizationChart"/>
    <dgm:cxn modelId="{F3681868-9CAE-422E-8323-84DE79CE9057}" type="presParOf" srcId="{BC88E4F8-E8EE-454F-BAB2-670844EA013A}" destId="{A6FFC31E-3D90-4B32-99EB-805377C80249}" srcOrd="1" destOrd="0" presId="urn:microsoft.com/office/officeart/2008/layout/HalfCircleOrganizationChart"/>
    <dgm:cxn modelId="{1AA01C49-4975-47AC-9521-DD8AEBD27519}" type="presParOf" srcId="{A6FFC31E-3D90-4B32-99EB-805377C80249}" destId="{B07019D5-31BD-48BB-91A4-EBB32B5C39EF}" srcOrd="0" destOrd="0" presId="urn:microsoft.com/office/officeart/2008/layout/HalfCircleOrganizationChart"/>
    <dgm:cxn modelId="{E3721DEE-21A6-4818-8F1C-16319AF6903F}" type="presParOf" srcId="{A6FFC31E-3D90-4B32-99EB-805377C80249}" destId="{E56E3FAB-9CA3-4062-A446-A7466B4A58E6}" srcOrd="1" destOrd="0" presId="urn:microsoft.com/office/officeart/2008/layout/HalfCircleOrganizationChart"/>
    <dgm:cxn modelId="{9B25F805-4E37-4472-86C7-D6A833990CDD}" type="presParOf" srcId="{E56E3FAB-9CA3-4062-A446-A7466B4A58E6}" destId="{3876FC68-CDAC-4CFD-B74F-18E4936C00D5}" srcOrd="0" destOrd="0" presId="urn:microsoft.com/office/officeart/2008/layout/HalfCircleOrganizationChart"/>
    <dgm:cxn modelId="{A0251BF7-60C3-4C6C-9F5C-57960DFEC37F}" type="presParOf" srcId="{3876FC68-CDAC-4CFD-B74F-18E4936C00D5}" destId="{D309FF1A-53F4-460A-A454-B4D31BEF2692}" srcOrd="0" destOrd="0" presId="urn:microsoft.com/office/officeart/2008/layout/HalfCircleOrganizationChart"/>
    <dgm:cxn modelId="{1B2CA3DC-B84F-45A5-AD69-E74723AFBCCB}" type="presParOf" srcId="{3876FC68-CDAC-4CFD-B74F-18E4936C00D5}" destId="{D5A1E662-1FE4-4817-A5FC-D2E8E60E831F}" srcOrd="1" destOrd="0" presId="urn:microsoft.com/office/officeart/2008/layout/HalfCircleOrganizationChart"/>
    <dgm:cxn modelId="{D213098B-17C0-49B4-9172-0EBB103B128E}" type="presParOf" srcId="{3876FC68-CDAC-4CFD-B74F-18E4936C00D5}" destId="{7570F188-867F-497B-A180-056C80B71E55}" srcOrd="2" destOrd="0" presId="urn:microsoft.com/office/officeart/2008/layout/HalfCircleOrganizationChart"/>
    <dgm:cxn modelId="{86558AA2-BC3C-4CE3-860D-ABA44C77254D}" type="presParOf" srcId="{3876FC68-CDAC-4CFD-B74F-18E4936C00D5}" destId="{AD7C79AC-97BD-4568-854A-3E36B464E1E3}" srcOrd="3" destOrd="0" presId="urn:microsoft.com/office/officeart/2008/layout/HalfCircleOrganizationChart"/>
    <dgm:cxn modelId="{6E843543-285F-4F52-937F-372FD9FEBDE9}" type="presParOf" srcId="{E56E3FAB-9CA3-4062-A446-A7466B4A58E6}" destId="{C553DAE2-5011-41AD-A507-A771D0D34639}" srcOrd="1" destOrd="0" presId="urn:microsoft.com/office/officeart/2008/layout/HalfCircleOrganizationChart"/>
    <dgm:cxn modelId="{1A242E70-37CE-4391-A0D0-18DC08998C6D}" type="presParOf" srcId="{E56E3FAB-9CA3-4062-A446-A7466B4A58E6}" destId="{D624828D-25C9-4F57-9037-E1A910B754A7}" srcOrd="2" destOrd="0" presId="urn:microsoft.com/office/officeart/2008/layout/HalfCircleOrganizationChart"/>
    <dgm:cxn modelId="{E5277EA7-2FA3-49FF-9ABF-EA5BA1DBB97A}" type="presParOf" srcId="{BC88E4F8-E8EE-454F-BAB2-670844EA013A}" destId="{675A8F88-A396-4984-B12B-32ABB0792725}"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layout/CirclePictureHierarchy">
  <dgm:title val=""/>
  <dgm:desc val=""/>
  <dgm:catLst>
    <dgm:cat type="hierarchy" pri="1750"/>
    <dgm:cat type="picture" pri="23000"/>
    <dgm:cat type="pictureconvert" pri="2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5"/>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h" for="ch" forName="image" refType="h" fact="0.8"/>
              <dgm:constr type="w" for="ch" forName="image" refType="h" refFor="ch" refForName="image"/>
              <dgm:constr type="t" for="ch" forName="image" refType="h" fact="0.1"/>
              <dgm:constr type="l" for="ch" forName="image"/>
              <dgm:constr type="w" for="ch" forName="text" refType="w" fact="0.6"/>
              <dgm:constr type="h" for="ch" forName="text" refType="h" fact="0.8"/>
              <dgm:constr type="t" for="ch" forName="text" refType="w" fact="0.04"/>
              <dgm:constr type="l" for="ch" forName="text" refType="w" fact="0.4"/>
            </dgm:constrLst>
            <dgm:ruleLst/>
            <dgm:layoutNode name="image" styleLbl="node0">
              <dgm:alg type="sp"/>
              <dgm:shape xmlns:r="http://schemas.openxmlformats.org/officeDocument/2006/relationships" type="ellipse" r:blip="" blipPhldr="1">
                <dgm:adjLst/>
              </dgm:shape>
              <dgm:presOf/>
              <dgm:constrLst/>
              <dgm:ruleLst/>
            </dgm:layoutNode>
            <dgm:layoutNode name="text"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image"/>
                    <dgm:param type="dstNode" val="image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h" for="ch" forName="image2" refType="h" fact="0.8"/>
                      <dgm:constr type="w" for="ch" forName="image2" refType="h" refFor="ch" refForName="image2"/>
                      <dgm:constr type="t" for="ch" forName="image2" refType="h" fact="0.1"/>
                      <dgm:constr type="l" for="ch" forName="image2"/>
                      <dgm:constr type="w" for="ch" forName="text2" refType="w" fact="0.6"/>
                      <dgm:constr type="h" for="ch" forName="text2" refType="h" fact="0.8"/>
                      <dgm:constr type="t" for="ch" forName="text2" refType="w" fact="0.04"/>
                      <dgm:constr type="l" for="ch" forName="text2" refType="w" fact="0.4"/>
                    </dgm:constrLst>
                    <dgm:ruleLst/>
                    <dgm:layoutNode name="image2">
                      <dgm:alg type="sp"/>
                      <dgm:shape xmlns:r="http://schemas.openxmlformats.org/officeDocument/2006/relationships" type="ellipse" r:blip="" blipPhldr="1">
                        <dgm:adjLst/>
                      </dgm:shape>
                      <dgm:presOf/>
                      <dgm:constrLst/>
                      <dgm:ruleLst/>
                    </dgm:layoutNode>
                    <dgm:layoutNode name="text2"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image2"/>
                            <dgm:param type="dstNode" val="image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h" for="ch" forName="image3" refType="h" fact="0.8"/>
                              <dgm:constr type="w" for="ch" forName="image3" refType="h" refFor="ch" refForName="image3"/>
                              <dgm:constr type="t" for="ch" forName="image3" refType="h" fact="0.1"/>
                              <dgm:constr type="l" for="ch" forName="image3"/>
                              <dgm:constr type="w" for="ch" forName="text3" refType="w" fact="0.6"/>
                              <dgm:constr type="h" for="ch" forName="text3" refType="h" fact="0.8"/>
                              <dgm:constr type="t" for="ch" forName="text3" refType="w" fact="0.04"/>
                              <dgm:constr type="l" for="ch" forName="text3" refType="w" fact="0.4"/>
                            </dgm:constrLst>
                            <dgm:ruleLst/>
                            <dgm:layoutNode name="image3">
                              <dgm:alg type="sp"/>
                              <dgm:shape xmlns:r="http://schemas.openxmlformats.org/officeDocument/2006/relationships" type="ellipse" r:blip="" blipPhldr="1">
                                <dgm:adjLst/>
                              </dgm:shape>
                              <dgm:presOf/>
                              <dgm:constrLst/>
                              <dgm:ruleLst/>
                            </dgm:layoutNode>
                            <dgm:layoutNode name="text3"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image3"/>
                                        <dgm:param type="dstNode" val="image4"/>
                                      </dgm:alg>
                                    </dgm:if>
                                    <dgm:else name="Name26">
                                      <dgm:alg type="conn">
                                        <dgm:param type="dim" val="1D"/>
                                        <dgm:param type="endSty" val="noArr"/>
                                        <dgm:param type="connRout" val="bend"/>
                                        <dgm:param type="bendPt" val="end"/>
                                        <dgm:param type="begPts" val="bCtr"/>
                                        <dgm:param type="endPts" val="tCtr"/>
                                        <dgm:param type="srcNode" val="image4"/>
                                        <dgm:param type="dstNode" val="image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h" for="ch" forName="image4" refType="h" fact="0.8"/>
                                      <dgm:constr type="w" for="ch" forName="image4" refType="h" refFor="ch" refForName="image4"/>
                                      <dgm:constr type="t" for="ch" forName="image4" refType="h" fact="0.1"/>
                                      <dgm:constr type="l" for="ch" forName="image4"/>
                                      <dgm:constr type="w" for="ch" forName="text4" refType="w" fact="0.6"/>
                                      <dgm:constr type="h" for="ch" forName="text4" refType="h" fact="0.8"/>
                                      <dgm:constr type="t" for="ch" forName="text4" refType="w" fact="0.04"/>
                                      <dgm:constr type="l" for="ch" forName="text4" refType="w" fact="0.4"/>
                                    </dgm:constrLst>
                                    <dgm:ruleLst/>
                                    <dgm:layoutNode name="image4">
                                      <dgm:alg type="sp"/>
                                      <dgm:shape xmlns:r="http://schemas.openxmlformats.org/officeDocument/2006/relationships" type="ellipse" r:blip="" blipPhldr="1">
                                        <dgm:adjLst/>
                                      </dgm:shape>
                                      <dgm:presOf/>
                                      <dgm:constrLst/>
                                      <dgm:ruleLst/>
                                    </dgm:layoutNode>
                                    <dgm:layoutNode name="text4"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8F708912-BD04-4509-BDCA-D80C8C0C3C59}" type="datetimeFigureOut">
              <a:rPr lang="es-EC" smtClean="0"/>
              <a:t>12/06/2017</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3F64B92D-ACC5-46DC-BFC0-46BC36522E74}" type="slidenum">
              <a:rPr lang="es-EC" smtClean="0"/>
              <a:t>‹Nº›</a:t>
            </a:fld>
            <a:endParaRPr lang="es-EC"/>
          </a:p>
        </p:txBody>
      </p:sp>
    </p:spTree>
    <p:extLst>
      <p:ext uri="{BB962C8B-B14F-4D97-AF65-F5344CB8AC3E}">
        <p14:creationId xmlns:p14="http://schemas.microsoft.com/office/powerpoint/2010/main" val="2233919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F708912-BD04-4509-BDCA-D80C8C0C3C59}" type="datetimeFigureOut">
              <a:rPr lang="es-EC" smtClean="0"/>
              <a:t>12/06/2017</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3F64B92D-ACC5-46DC-BFC0-46BC36522E74}" type="slidenum">
              <a:rPr lang="es-EC" smtClean="0"/>
              <a:t>‹Nº›</a:t>
            </a:fld>
            <a:endParaRPr lang="es-EC"/>
          </a:p>
        </p:txBody>
      </p:sp>
    </p:spTree>
    <p:extLst>
      <p:ext uri="{BB962C8B-B14F-4D97-AF65-F5344CB8AC3E}">
        <p14:creationId xmlns:p14="http://schemas.microsoft.com/office/powerpoint/2010/main" val="816395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F708912-BD04-4509-BDCA-D80C8C0C3C59}" type="datetimeFigureOut">
              <a:rPr lang="es-EC" smtClean="0"/>
              <a:t>12/06/2017</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3F64B92D-ACC5-46DC-BFC0-46BC36522E74}" type="slidenum">
              <a:rPr lang="es-EC" smtClean="0"/>
              <a:t>‹Nº›</a:t>
            </a:fld>
            <a:endParaRPr lang="es-EC"/>
          </a:p>
        </p:txBody>
      </p:sp>
    </p:spTree>
    <p:extLst>
      <p:ext uri="{BB962C8B-B14F-4D97-AF65-F5344CB8AC3E}">
        <p14:creationId xmlns:p14="http://schemas.microsoft.com/office/powerpoint/2010/main" val="1433785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F708912-BD04-4509-BDCA-D80C8C0C3C59}" type="datetimeFigureOut">
              <a:rPr lang="es-EC" smtClean="0"/>
              <a:t>12/06/2017</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3F64B92D-ACC5-46DC-BFC0-46BC36522E74}" type="slidenum">
              <a:rPr lang="es-EC" smtClean="0"/>
              <a:t>‹Nº›</a:t>
            </a:fld>
            <a:endParaRPr lang="es-EC"/>
          </a:p>
        </p:txBody>
      </p:sp>
    </p:spTree>
    <p:extLst>
      <p:ext uri="{BB962C8B-B14F-4D97-AF65-F5344CB8AC3E}">
        <p14:creationId xmlns:p14="http://schemas.microsoft.com/office/powerpoint/2010/main" val="1789337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F708912-BD04-4509-BDCA-D80C8C0C3C59}" type="datetimeFigureOut">
              <a:rPr lang="es-EC" smtClean="0"/>
              <a:t>12/06/2017</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3F64B92D-ACC5-46DC-BFC0-46BC36522E74}" type="slidenum">
              <a:rPr lang="es-EC" smtClean="0"/>
              <a:t>‹Nº›</a:t>
            </a:fld>
            <a:endParaRPr lang="es-EC"/>
          </a:p>
        </p:txBody>
      </p:sp>
    </p:spTree>
    <p:extLst>
      <p:ext uri="{BB962C8B-B14F-4D97-AF65-F5344CB8AC3E}">
        <p14:creationId xmlns:p14="http://schemas.microsoft.com/office/powerpoint/2010/main" val="2723343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F708912-BD04-4509-BDCA-D80C8C0C3C59}" type="datetimeFigureOut">
              <a:rPr lang="es-EC" smtClean="0"/>
              <a:t>12/06/2017</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3F64B92D-ACC5-46DC-BFC0-46BC36522E74}" type="slidenum">
              <a:rPr lang="es-EC" smtClean="0"/>
              <a:t>‹Nº›</a:t>
            </a:fld>
            <a:endParaRPr lang="es-EC"/>
          </a:p>
        </p:txBody>
      </p:sp>
    </p:spTree>
    <p:extLst>
      <p:ext uri="{BB962C8B-B14F-4D97-AF65-F5344CB8AC3E}">
        <p14:creationId xmlns:p14="http://schemas.microsoft.com/office/powerpoint/2010/main" val="695769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F708912-BD04-4509-BDCA-D80C8C0C3C59}" type="datetimeFigureOut">
              <a:rPr lang="es-EC" smtClean="0"/>
              <a:t>12/06/2017</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3F64B92D-ACC5-46DC-BFC0-46BC36522E74}" type="slidenum">
              <a:rPr lang="es-EC" smtClean="0"/>
              <a:t>‹Nº›</a:t>
            </a:fld>
            <a:endParaRPr lang="es-EC"/>
          </a:p>
        </p:txBody>
      </p:sp>
    </p:spTree>
    <p:extLst>
      <p:ext uri="{BB962C8B-B14F-4D97-AF65-F5344CB8AC3E}">
        <p14:creationId xmlns:p14="http://schemas.microsoft.com/office/powerpoint/2010/main" val="2548789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F708912-BD04-4509-BDCA-D80C8C0C3C59}" type="datetimeFigureOut">
              <a:rPr lang="es-EC" smtClean="0"/>
              <a:t>12/06/2017</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3F64B92D-ACC5-46DC-BFC0-46BC36522E74}" type="slidenum">
              <a:rPr lang="es-EC" smtClean="0"/>
              <a:t>‹Nº›</a:t>
            </a:fld>
            <a:endParaRPr lang="es-EC"/>
          </a:p>
        </p:txBody>
      </p:sp>
    </p:spTree>
    <p:extLst>
      <p:ext uri="{BB962C8B-B14F-4D97-AF65-F5344CB8AC3E}">
        <p14:creationId xmlns:p14="http://schemas.microsoft.com/office/powerpoint/2010/main" val="1658765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708912-BD04-4509-BDCA-D80C8C0C3C59}" type="datetimeFigureOut">
              <a:rPr lang="es-EC" smtClean="0"/>
              <a:t>12/06/2017</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3F64B92D-ACC5-46DC-BFC0-46BC36522E74}" type="slidenum">
              <a:rPr lang="es-EC" smtClean="0"/>
              <a:t>‹Nº›</a:t>
            </a:fld>
            <a:endParaRPr lang="es-EC"/>
          </a:p>
        </p:txBody>
      </p:sp>
    </p:spTree>
    <p:extLst>
      <p:ext uri="{BB962C8B-B14F-4D97-AF65-F5344CB8AC3E}">
        <p14:creationId xmlns:p14="http://schemas.microsoft.com/office/powerpoint/2010/main" val="3959368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F708912-BD04-4509-BDCA-D80C8C0C3C59}" type="datetimeFigureOut">
              <a:rPr lang="es-EC" smtClean="0"/>
              <a:t>12/06/2017</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3F64B92D-ACC5-46DC-BFC0-46BC36522E74}" type="slidenum">
              <a:rPr lang="es-EC" smtClean="0"/>
              <a:t>‹Nº›</a:t>
            </a:fld>
            <a:endParaRPr lang="es-EC"/>
          </a:p>
        </p:txBody>
      </p:sp>
    </p:spTree>
    <p:extLst>
      <p:ext uri="{BB962C8B-B14F-4D97-AF65-F5344CB8AC3E}">
        <p14:creationId xmlns:p14="http://schemas.microsoft.com/office/powerpoint/2010/main" val="3256006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F708912-BD04-4509-BDCA-D80C8C0C3C59}" type="datetimeFigureOut">
              <a:rPr lang="es-EC" smtClean="0"/>
              <a:t>12/06/2017</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3F64B92D-ACC5-46DC-BFC0-46BC36522E74}" type="slidenum">
              <a:rPr lang="es-EC" smtClean="0"/>
              <a:t>‹Nº›</a:t>
            </a:fld>
            <a:endParaRPr lang="es-EC"/>
          </a:p>
        </p:txBody>
      </p:sp>
    </p:spTree>
    <p:extLst>
      <p:ext uri="{BB962C8B-B14F-4D97-AF65-F5344CB8AC3E}">
        <p14:creationId xmlns:p14="http://schemas.microsoft.com/office/powerpoint/2010/main" val="3843267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708912-BD04-4509-BDCA-D80C8C0C3C59}" type="datetimeFigureOut">
              <a:rPr lang="es-EC" smtClean="0"/>
              <a:t>12/06/2017</a:t>
            </a:fld>
            <a:endParaRPr lang="es-EC"/>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64B92D-ACC5-46DC-BFC0-46BC36522E74}" type="slidenum">
              <a:rPr lang="es-EC" smtClean="0"/>
              <a:t>‹Nº›</a:t>
            </a:fld>
            <a:endParaRPr lang="es-EC"/>
          </a:p>
        </p:txBody>
      </p:sp>
    </p:spTree>
    <p:extLst>
      <p:ext uri="{BB962C8B-B14F-4D97-AF65-F5344CB8AC3E}">
        <p14:creationId xmlns:p14="http://schemas.microsoft.com/office/powerpoint/2010/main" val="11600686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Autofit/>
          </a:bodyPr>
          <a:lstStyle/>
          <a:p>
            <a:r>
              <a:rPr lang="es-EC" sz="2000" b="1" i="1" dirty="0">
                <a:solidFill>
                  <a:srgbClr val="002060"/>
                </a:solidFill>
              </a:rPr>
              <a:t>PROYECTO DE ORDENANZA</a:t>
            </a:r>
            <a:br>
              <a:rPr lang="es-EC" sz="2000" b="1" i="1" dirty="0">
                <a:solidFill>
                  <a:srgbClr val="002060"/>
                </a:solidFill>
              </a:rPr>
            </a:br>
            <a:r>
              <a:rPr lang="es-EC" sz="2000" b="1" i="1" dirty="0">
                <a:solidFill>
                  <a:srgbClr val="002060"/>
                </a:solidFill>
              </a:rPr>
              <a:t>RÉGIMEN ADMINISTRATIVO PARA LA PRESTACIÓN DEL SERVICIO DE TRANSPORTE COMERCIAL EN TAXI DEL DMQ</a:t>
            </a:r>
            <a:endParaRPr lang="es-EC" sz="2000" b="1" dirty="0">
              <a:solidFill>
                <a:srgbClr val="002060"/>
              </a:solidFill>
            </a:endParaRPr>
          </a:p>
        </p:txBody>
      </p:sp>
      <p:sp>
        <p:nvSpPr>
          <p:cNvPr id="3" name="Subtítulo 2"/>
          <p:cNvSpPr>
            <a:spLocks noGrp="1"/>
          </p:cNvSpPr>
          <p:nvPr>
            <p:ph type="subTitle" idx="1"/>
          </p:nvPr>
        </p:nvSpPr>
        <p:spPr>
          <a:xfrm>
            <a:off x="1657350" y="4312193"/>
            <a:ext cx="5829300" cy="1241822"/>
          </a:xfrm>
        </p:spPr>
        <p:txBody>
          <a:bodyPr>
            <a:noAutofit/>
          </a:bodyPr>
          <a:lstStyle/>
          <a:p>
            <a:endParaRPr lang="es-EC" sz="2000" dirty="0" smtClean="0"/>
          </a:p>
          <a:p>
            <a:endParaRPr lang="es-EC" sz="2000" dirty="0"/>
          </a:p>
          <a:p>
            <a:endParaRPr lang="es-EC" sz="2000" dirty="0" smtClean="0"/>
          </a:p>
          <a:p>
            <a:pPr algn="r"/>
            <a:r>
              <a:rPr lang="es-EC" sz="2000" dirty="0">
                <a:solidFill>
                  <a:srgbClr val="FF0000"/>
                </a:solidFill>
              </a:rPr>
              <a:t>Quito, 12 de junio del 2017</a:t>
            </a:r>
          </a:p>
        </p:txBody>
      </p:sp>
    </p:spTree>
    <p:extLst>
      <p:ext uri="{BB962C8B-B14F-4D97-AF65-F5344CB8AC3E}">
        <p14:creationId xmlns:p14="http://schemas.microsoft.com/office/powerpoint/2010/main" val="40468832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00094" y="496645"/>
            <a:ext cx="5915025" cy="994172"/>
          </a:xfrm>
        </p:spPr>
        <p:txBody>
          <a:bodyPr>
            <a:normAutofit/>
          </a:bodyPr>
          <a:lstStyle/>
          <a:p>
            <a:r>
              <a:rPr lang="es-EC" sz="2100" b="1" dirty="0">
                <a:solidFill>
                  <a:schemeClr val="tx2"/>
                </a:solidFill>
              </a:rPr>
              <a:t>PROYECTO DE ORDENANZA</a:t>
            </a:r>
          </a:p>
        </p:txBody>
      </p:sp>
      <p:sp>
        <p:nvSpPr>
          <p:cNvPr id="6" name="CuadroTexto 5"/>
          <p:cNvSpPr txBox="1"/>
          <p:nvPr/>
        </p:nvSpPr>
        <p:spPr>
          <a:xfrm>
            <a:off x="983432" y="1631135"/>
            <a:ext cx="7387836" cy="4231928"/>
          </a:xfrm>
          <a:prstGeom prst="rect">
            <a:avLst/>
          </a:prstGeom>
          <a:noFill/>
        </p:spPr>
        <p:txBody>
          <a:bodyPr wrap="square" rtlCol="0">
            <a:spAutoFit/>
          </a:bodyPr>
          <a:lstStyle/>
          <a:p>
            <a:pPr algn="just"/>
            <a:r>
              <a:rPr lang="es-ES" sz="1500" b="1" dirty="0"/>
              <a:t>Recomendación: </a:t>
            </a:r>
            <a:r>
              <a:rPr lang="es-ES" sz="1500" dirty="0"/>
              <a:t>Incorporar la siguiente disposición </a:t>
            </a:r>
            <a:r>
              <a:rPr lang="es-ES" sz="1500" dirty="0" smtClean="0"/>
              <a:t>general:</a:t>
            </a:r>
            <a:endParaRPr lang="es-ES" sz="1500" dirty="0"/>
          </a:p>
          <a:p>
            <a:pPr algn="just"/>
            <a:endParaRPr lang="es-ES" sz="1500" b="1" dirty="0"/>
          </a:p>
          <a:p>
            <a:r>
              <a:rPr lang="es-ES" sz="1600" b="1" dirty="0"/>
              <a:t> </a:t>
            </a:r>
            <a:endParaRPr lang="es-EC" sz="1600" dirty="0"/>
          </a:p>
          <a:p>
            <a:r>
              <a:rPr lang="es-ES" sz="1600" b="1" dirty="0"/>
              <a:t>Primera: </a:t>
            </a:r>
            <a:endParaRPr lang="es-ES" sz="1600" b="1" dirty="0" smtClean="0"/>
          </a:p>
          <a:p>
            <a:endParaRPr lang="es-ES" sz="1600" b="1" dirty="0"/>
          </a:p>
          <a:p>
            <a:pPr marL="285750" indent="-285750" algn="just">
              <a:buFont typeface="Wingdings" panose="05000000000000000000" pitchFamily="2" charset="2"/>
              <a:buChar char="ü"/>
            </a:pPr>
            <a:r>
              <a:rPr lang="es-ES" sz="1600" dirty="0" smtClean="0"/>
              <a:t>Para </a:t>
            </a:r>
            <a:r>
              <a:rPr lang="es-ES" sz="1600" dirty="0"/>
              <a:t>efectos de aplicación de lo dispuesto en el artículo </a:t>
            </a:r>
            <a:r>
              <a:rPr lang="es-ES" sz="1600" dirty="0" err="1"/>
              <a:t>innumerado</a:t>
            </a:r>
            <a:r>
              <a:rPr lang="es-ES" sz="1600" dirty="0"/>
              <a:t> (15) de la presente Ordenanza, la Agencia Metropolitana de Tránsito verificará la fecha de ingreso de los socios y/o accionistas de las Operadoras, como beneficiarios de una habilitación operacional y/o fecha de emisión del Permiso de Operación correspondiente, siendo obligatoria su sujeción únicamente por parte de las Operadoras constituidas y por quienes ingresaron en calidad de beneficiarios, con fecha posterior a la sanción de la presente Ordenanza Metropolitana.</a:t>
            </a:r>
            <a:r>
              <a:rPr lang="es-ES" sz="1600" b="1" dirty="0"/>
              <a:t> </a:t>
            </a:r>
            <a:endParaRPr lang="es-EC" sz="1600" dirty="0"/>
          </a:p>
          <a:p>
            <a:pPr algn="just"/>
            <a:endParaRPr lang="es-ES" sz="1600" dirty="0" smtClean="0"/>
          </a:p>
          <a:p>
            <a:pPr algn="just"/>
            <a:r>
              <a:rPr lang="es-ES" sz="1600" dirty="0" smtClean="0"/>
              <a:t>La </a:t>
            </a:r>
            <a:r>
              <a:rPr lang="es-ES" sz="1600" dirty="0"/>
              <a:t>presente disposición es de cumplimiento obligatorio además para los beneficiarios de las habilitaciones operacionales otorgadas en el marco del Proceso de Regularización de Taxis del Distrito Metropolitano de Quito del 2011. </a:t>
            </a:r>
            <a:endParaRPr lang="es-EC" sz="1600" dirty="0"/>
          </a:p>
          <a:p>
            <a:pPr algn="just"/>
            <a:endParaRPr lang="es-ES" sz="1500" dirty="0"/>
          </a:p>
        </p:txBody>
      </p:sp>
    </p:spTree>
    <p:extLst>
      <p:ext uri="{BB962C8B-B14F-4D97-AF65-F5344CB8AC3E}">
        <p14:creationId xmlns:p14="http://schemas.microsoft.com/office/powerpoint/2010/main" val="32849428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90246" y="445129"/>
            <a:ext cx="5915025" cy="994172"/>
          </a:xfrm>
        </p:spPr>
        <p:txBody>
          <a:bodyPr>
            <a:normAutofit/>
          </a:bodyPr>
          <a:lstStyle/>
          <a:p>
            <a:r>
              <a:rPr lang="es-EC" sz="2100" b="1" dirty="0">
                <a:solidFill>
                  <a:schemeClr val="tx2"/>
                </a:solidFill>
              </a:rPr>
              <a:t>PROYECTO DE ORDENANZA</a:t>
            </a:r>
          </a:p>
        </p:txBody>
      </p:sp>
      <p:sp>
        <p:nvSpPr>
          <p:cNvPr id="6" name="CuadroTexto 5"/>
          <p:cNvSpPr txBox="1"/>
          <p:nvPr/>
        </p:nvSpPr>
        <p:spPr>
          <a:xfrm>
            <a:off x="1030310" y="1824317"/>
            <a:ext cx="7263684" cy="4431983"/>
          </a:xfrm>
          <a:prstGeom prst="rect">
            <a:avLst/>
          </a:prstGeom>
          <a:noFill/>
        </p:spPr>
        <p:txBody>
          <a:bodyPr wrap="square" rtlCol="0">
            <a:spAutoFit/>
          </a:bodyPr>
          <a:lstStyle/>
          <a:p>
            <a:pPr algn="just"/>
            <a:r>
              <a:rPr lang="es-ES" sz="1500" b="1" dirty="0"/>
              <a:t>Recomendación: </a:t>
            </a:r>
            <a:r>
              <a:rPr lang="es-ES" sz="1500" dirty="0"/>
              <a:t>Incorporar la siguiente disposición transitoria que permita ejecutar el resultado del estudio de demanda de taxis en el DMQ.</a:t>
            </a:r>
          </a:p>
          <a:p>
            <a:pPr algn="just"/>
            <a:endParaRPr lang="es-ES" sz="1500" b="1" dirty="0"/>
          </a:p>
          <a:p>
            <a:r>
              <a:rPr lang="es-ES" sz="1500" b="1" dirty="0" smtClean="0"/>
              <a:t>Segunda</a:t>
            </a:r>
            <a:r>
              <a:rPr lang="es-ES" sz="1500" b="1" dirty="0"/>
              <a:t>: </a:t>
            </a:r>
            <a:endParaRPr lang="es-ES" sz="1500" b="1" dirty="0" smtClean="0"/>
          </a:p>
          <a:p>
            <a:endParaRPr lang="es-ES" sz="1500" b="1" dirty="0"/>
          </a:p>
          <a:p>
            <a:pPr marL="285750" indent="-285750" algn="just">
              <a:buFont typeface="Wingdings" panose="05000000000000000000" pitchFamily="2" charset="2"/>
              <a:buChar char="ü"/>
            </a:pPr>
            <a:r>
              <a:rPr lang="es-ES" sz="1600" dirty="0" smtClean="0"/>
              <a:t>Acoger </a:t>
            </a:r>
            <a:r>
              <a:rPr lang="es-ES" sz="1600" dirty="0"/>
              <a:t>la recomendación constante en los Informes Técnicos de fechas 09 y 10 de junio del 2017, emitidos por la Secretaría de Movilidad, con base en los resultados del estudio de oferta y demanda del servicio de transporte terrestre comercial en taxi del Distrito Metropolitano de Quito, con la finalidad de que durante el plazo de ciento ochenta (180) días, contados a partir de la sanción de la presente ordenanza metropolitana, </a:t>
            </a:r>
            <a:r>
              <a:rPr lang="es-ES" sz="1600" b="1" u="sng" dirty="0">
                <a:solidFill>
                  <a:srgbClr val="002060"/>
                </a:solidFill>
              </a:rPr>
              <a:t>se </a:t>
            </a:r>
            <a:r>
              <a:rPr lang="es-ES" sz="1600" b="1" u="sng" dirty="0" err="1">
                <a:solidFill>
                  <a:srgbClr val="002060"/>
                </a:solidFill>
              </a:rPr>
              <a:t>reaperturen</a:t>
            </a:r>
            <a:r>
              <a:rPr lang="es-ES" sz="1600" b="1" u="sng" dirty="0">
                <a:solidFill>
                  <a:srgbClr val="002060"/>
                </a:solidFill>
              </a:rPr>
              <a:t> los trámites tendientes a la obtención de informes previos de constitución jurídica de nuevas operadoras de transporte en taxi, emisión de títulos habilitantes e incremento de cupo, según corresponda, que permita cubrir la demanda insatisfecha que corresponde a un total de ocho mil seiscientos noventa y tres (8693) unidades vehiculares </a:t>
            </a:r>
            <a:r>
              <a:rPr lang="es-ES" sz="1600" dirty="0"/>
              <a:t>que serán destinadas a la prestación del servicio de transporte terrestre comercial en taxi del DMQ</a:t>
            </a:r>
            <a:r>
              <a:rPr lang="es-EC" sz="1600" dirty="0"/>
              <a:t>. </a:t>
            </a:r>
          </a:p>
          <a:p>
            <a:pPr algn="just"/>
            <a:endParaRPr lang="es-ES" sz="1500" dirty="0"/>
          </a:p>
        </p:txBody>
      </p:sp>
    </p:spTree>
    <p:extLst>
      <p:ext uri="{BB962C8B-B14F-4D97-AF65-F5344CB8AC3E}">
        <p14:creationId xmlns:p14="http://schemas.microsoft.com/office/powerpoint/2010/main" val="31843159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9485" y="200430"/>
            <a:ext cx="5915025" cy="994172"/>
          </a:xfrm>
        </p:spPr>
        <p:txBody>
          <a:bodyPr>
            <a:normAutofit/>
          </a:bodyPr>
          <a:lstStyle/>
          <a:p>
            <a:r>
              <a:rPr lang="es-EC" sz="2100" b="1" dirty="0">
                <a:solidFill>
                  <a:schemeClr val="tx2"/>
                </a:solidFill>
              </a:rPr>
              <a:t>PROYECTO DE ORDENANZA</a:t>
            </a:r>
          </a:p>
        </p:txBody>
      </p:sp>
      <p:sp>
        <p:nvSpPr>
          <p:cNvPr id="6" name="CuadroTexto 5"/>
          <p:cNvSpPr txBox="1"/>
          <p:nvPr/>
        </p:nvSpPr>
        <p:spPr>
          <a:xfrm>
            <a:off x="700087" y="975660"/>
            <a:ext cx="7838606" cy="5693866"/>
          </a:xfrm>
          <a:prstGeom prst="rect">
            <a:avLst/>
          </a:prstGeom>
          <a:noFill/>
        </p:spPr>
        <p:txBody>
          <a:bodyPr wrap="square" rtlCol="0">
            <a:spAutoFit/>
          </a:bodyPr>
          <a:lstStyle/>
          <a:p>
            <a:pPr marL="214313" indent="-214313">
              <a:buFont typeface="Wingdings" panose="05000000000000000000" pitchFamily="2" charset="2"/>
              <a:buChar char="ü"/>
            </a:pPr>
            <a:r>
              <a:rPr lang="es-ES" sz="1400" dirty="0"/>
              <a:t>La AMT atenderá las solicitudes </a:t>
            </a:r>
            <a:r>
              <a:rPr lang="es-ES" sz="1400" dirty="0" smtClean="0"/>
              <a:t>de las Personas </a:t>
            </a:r>
            <a:r>
              <a:rPr lang="es-ES" sz="1400" dirty="0"/>
              <a:t>naturales que hayan venido prestando el servicio sin un título habilitante y que consten en la </a:t>
            </a:r>
            <a:r>
              <a:rPr lang="es-ES" sz="1400" b="1" u="sng" dirty="0">
                <a:solidFill>
                  <a:srgbClr val="002060"/>
                </a:solidFill>
              </a:rPr>
              <a:t>línea base producto del levantamiento de información </a:t>
            </a:r>
            <a:r>
              <a:rPr lang="es-ES" sz="1400" dirty="0" smtClean="0"/>
              <a:t>presentado. Bajo </a:t>
            </a:r>
            <a:r>
              <a:rPr lang="es-ES" sz="1400" dirty="0"/>
              <a:t>el siguiente </a:t>
            </a:r>
            <a:r>
              <a:rPr lang="es-ES" sz="1400" b="1" dirty="0">
                <a:solidFill>
                  <a:srgbClr val="002060"/>
                </a:solidFill>
              </a:rPr>
              <a:t>orden de prelación</a:t>
            </a:r>
            <a:r>
              <a:rPr lang="es-ES" sz="1400" dirty="0"/>
              <a:t>:</a:t>
            </a:r>
            <a:endParaRPr lang="es-EC" sz="1400" dirty="0"/>
          </a:p>
          <a:p>
            <a:r>
              <a:rPr lang="es-ES" sz="1400" dirty="0"/>
              <a:t> </a:t>
            </a:r>
          </a:p>
          <a:p>
            <a:r>
              <a:rPr lang="es-ES" sz="1400" dirty="0" smtClean="0"/>
              <a:t>Justificativos </a:t>
            </a:r>
            <a:r>
              <a:rPr lang="es-ES" sz="1400" dirty="0"/>
              <a:t>documentales (Emitidos antes del </a:t>
            </a:r>
            <a:r>
              <a:rPr lang="es-ES" sz="1400" b="1" dirty="0">
                <a:solidFill>
                  <a:srgbClr val="002060"/>
                </a:solidFill>
              </a:rPr>
              <a:t>31 de diciembre del 2014</a:t>
            </a:r>
            <a:r>
              <a:rPr lang="es-ES" sz="1400" dirty="0"/>
              <a:t>): </a:t>
            </a:r>
          </a:p>
          <a:p>
            <a:pPr marL="600075" lvl="1" indent="-257175">
              <a:buFont typeface="+mj-lt"/>
              <a:buAutoNum type="alphaLcPeriod"/>
            </a:pPr>
            <a:endParaRPr lang="es-ES" sz="1400" dirty="0" smtClean="0"/>
          </a:p>
          <a:p>
            <a:pPr marL="600075" lvl="1" indent="-257175">
              <a:buFont typeface="+mj-lt"/>
              <a:buAutoNum type="alphaLcPeriod"/>
            </a:pPr>
            <a:r>
              <a:rPr lang="es-ES" sz="1400" dirty="0" smtClean="0"/>
              <a:t>Documentos </a:t>
            </a:r>
            <a:r>
              <a:rPr lang="es-ES" sz="1400" dirty="0"/>
              <a:t>públicos que demuestren antigüedad.</a:t>
            </a:r>
          </a:p>
          <a:p>
            <a:pPr marL="600075" lvl="1" indent="-257175">
              <a:buFont typeface="+mj-lt"/>
              <a:buAutoNum type="alphaLcPeriod"/>
            </a:pPr>
            <a:r>
              <a:rPr lang="es-ES" sz="1400" dirty="0"/>
              <a:t>Solicitudes </a:t>
            </a:r>
            <a:r>
              <a:rPr lang="es-ES" sz="1400" dirty="0" smtClean="0"/>
              <a:t>oficiales tendientes </a:t>
            </a:r>
            <a:r>
              <a:rPr lang="es-ES" sz="1400" dirty="0"/>
              <a:t>a la conformación de una Operadora de transporte o emisión de un título habilitante para la prestación del servicio de taxi.</a:t>
            </a:r>
          </a:p>
          <a:p>
            <a:pPr marL="600075" lvl="1" indent="-257175">
              <a:buFont typeface="+mj-lt"/>
              <a:buAutoNum type="alphaLcPeriod"/>
            </a:pPr>
            <a:r>
              <a:rPr lang="es-ES" sz="1400" dirty="0"/>
              <a:t>Documentos que demuestren </a:t>
            </a:r>
            <a:r>
              <a:rPr lang="es-EC" sz="1400" dirty="0"/>
              <a:t>que formaron parte del proceso de regularización de taxis en el año 2011.</a:t>
            </a:r>
          </a:p>
          <a:p>
            <a:pPr marL="600075" lvl="1" indent="-257175">
              <a:buFont typeface="+mj-lt"/>
              <a:buAutoNum type="alphaLcPeriod"/>
            </a:pPr>
            <a:r>
              <a:rPr lang="es-ES" sz="1400" dirty="0" smtClean="0"/>
              <a:t>Demostrar ser socios o accionistas de una operadoras legal. </a:t>
            </a:r>
          </a:p>
          <a:p>
            <a:pPr marL="600075" lvl="1" indent="-257175">
              <a:buFont typeface="+mj-lt"/>
              <a:buAutoNum type="alphaLcPeriod"/>
            </a:pPr>
            <a:r>
              <a:rPr lang="es-ES" sz="1400" dirty="0" smtClean="0"/>
              <a:t>Personas </a:t>
            </a:r>
            <a:r>
              <a:rPr lang="es-ES" sz="1400" dirty="0"/>
              <a:t>naturales que justifiquen documentadamente</a:t>
            </a:r>
            <a:r>
              <a:rPr lang="es-EC" sz="1400" dirty="0"/>
              <a:t> la compra de un sistema de despacho de flota o compra de taxímetros.</a:t>
            </a:r>
          </a:p>
          <a:p>
            <a:endParaRPr lang="es-ES" sz="1400" dirty="0"/>
          </a:p>
          <a:p>
            <a:pPr marL="214313" indent="-214313">
              <a:buFont typeface="Wingdings" panose="05000000000000000000" pitchFamily="2" charset="2"/>
              <a:buChar char="ü"/>
            </a:pPr>
            <a:r>
              <a:rPr lang="es-ES" sz="1400" dirty="0"/>
              <a:t>Sólo podrá aplicar una persona natural por cada vehículo. </a:t>
            </a:r>
            <a:endParaRPr lang="es-EC" sz="1400" dirty="0"/>
          </a:p>
          <a:p>
            <a:pPr marL="214313" indent="-214313">
              <a:buFont typeface="Wingdings" panose="05000000000000000000" pitchFamily="2" charset="2"/>
              <a:buChar char="ü"/>
            </a:pPr>
            <a:endParaRPr lang="es-EC" sz="1400" dirty="0"/>
          </a:p>
          <a:p>
            <a:pPr marL="214313" indent="-214313">
              <a:buFont typeface="Wingdings" panose="05000000000000000000" pitchFamily="2" charset="2"/>
              <a:buChar char="ü"/>
            </a:pPr>
            <a:r>
              <a:rPr lang="es-ES" sz="1400" dirty="0"/>
              <a:t>En caso de existir </a:t>
            </a:r>
            <a:r>
              <a:rPr lang="es-ES" sz="1400" b="1" dirty="0">
                <a:solidFill>
                  <a:srgbClr val="002060"/>
                </a:solidFill>
              </a:rPr>
              <a:t>remanente</a:t>
            </a:r>
            <a:r>
              <a:rPr lang="es-ES" sz="1400" dirty="0">
                <a:solidFill>
                  <a:srgbClr val="002060"/>
                </a:solidFill>
              </a:rPr>
              <a:t> </a:t>
            </a:r>
            <a:r>
              <a:rPr lang="es-ES" sz="1400" dirty="0"/>
              <a:t>de la oferta establecida, la Secretaría de Movilidad, mediante resolución administrativa, dispondrá la distribución de la flota, bajo los lineamientos técnicos que garanticen el equilibrio en la oferta de taxis dentro del Distrito. </a:t>
            </a:r>
          </a:p>
          <a:p>
            <a:endParaRPr lang="es-ES" sz="1400" dirty="0"/>
          </a:p>
          <a:p>
            <a:r>
              <a:rPr lang="es-ES" sz="1400" b="1" dirty="0" smtClean="0"/>
              <a:t>Tercera:</a:t>
            </a:r>
          </a:p>
          <a:p>
            <a:endParaRPr lang="es-ES" sz="1400" b="1" dirty="0" smtClean="0"/>
          </a:p>
          <a:p>
            <a:pPr marL="214313" indent="-214313">
              <a:buFont typeface="Wingdings" panose="05000000000000000000" pitchFamily="2" charset="2"/>
              <a:buChar char="ü"/>
            </a:pPr>
            <a:r>
              <a:rPr lang="es-ES" sz="1400" dirty="0" smtClean="0"/>
              <a:t>Plazos </a:t>
            </a:r>
            <a:r>
              <a:rPr lang="es-ES" sz="1400" dirty="0"/>
              <a:t>y cronogramas serán establecidos por la Secretaría de </a:t>
            </a:r>
            <a:r>
              <a:rPr lang="es-ES" sz="1400" dirty="0" smtClean="0"/>
              <a:t>Movilidad </a:t>
            </a:r>
            <a:r>
              <a:rPr lang="es-ES" sz="1400" b="1" u="sng" dirty="0" smtClean="0">
                <a:solidFill>
                  <a:srgbClr val="002060"/>
                </a:solidFill>
              </a:rPr>
              <a:t>(15 días)</a:t>
            </a:r>
            <a:r>
              <a:rPr lang="es-ES" sz="1400" dirty="0" smtClean="0"/>
              <a:t>. </a:t>
            </a:r>
            <a:endParaRPr lang="es-EC" sz="1400" dirty="0"/>
          </a:p>
          <a:p>
            <a:endParaRPr lang="es-EC" sz="1400" dirty="0"/>
          </a:p>
          <a:p>
            <a:endParaRPr lang="es-ES" sz="1400" dirty="0"/>
          </a:p>
        </p:txBody>
      </p:sp>
    </p:spTree>
    <p:extLst>
      <p:ext uri="{BB962C8B-B14F-4D97-AF65-F5344CB8AC3E}">
        <p14:creationId xmlns:p14="http://schemas.microsoft.com/office/powerpoint/2010/main" val="381458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7250" y="0"/>
            <a:ext cx="5915025" cy="994172"/>
          </a:xfrm>
        </p:spPr>
        <p:txBody>
          <a:bodyPr>
            <a:normAutofit/>
          </a:bodyPr>
          <a:lstStyle/>
          <a:p>
            <a:r>
              <a:rPr lang="es-EC" sz="2100" b="1" dirty="0">
                <a:solidFill>
                  <a:schemeClr val="tx2"/>
                </a:solidFill>
              </a:rPr>
              <a:t>PROYECTO DE ORDENANZA</a:t>
            </a:r>
          </a:p>
        </p:txBody>
      </p:sp>
      <p:sp>
        <p:nvSpPr>
          <p:cNvPr id="3" name="Marcador de contenido 2"/>
          <p:cNvSpPr>
            <a:spLocks noGrp="1"/>
          </p:cNvSpPr>
          <p:nvPr>
            <p:ph idx="1"/>
          </p:nvPr>
        </p:nvSpPr>
        <p:spPr>
          <a:xfrm>
            <a:off x="817373" y="1115366"/>
            <a:ext cx="7479623" cy="4654369"/>
          </a:xfrm>
        </p:spPr>
        <p:txBody>
          <a:bodyPr>
            <a:noAutofit/>
          </a:bodyPr>
          <a:lstStyle/>
          <a:p>
            <a:pPr marL="428625" indent="-428625" algn="just">
              <a:buAutoNum type="romanUcPeriod"/>
            </a:pPr>
            <a:r>
              <a:rPr lang="es-EC" sz="1800" b="1" dirty="0">
                <a:solidFill>
                  <a:schemeClr val="accent5"/>
                </a:solidFill>
              </a:rPr>
              <a:t>ANTECEDENTES:</a:t>
            </a:r>
          </a:p>
          <a:p>
            <a:pPr algn="just">
              <a:lnSpc>
                <a:spcPct val="150000"/>
              </a:lnSpc>
              <a:buClr>
                <a:srgbClr val="0070C0"/>
              </a:buClr>
              <a:buFont typeface="Wingdings" panose="05000000000000000000" pitchFamily="2" charset="2"/>
              <a:buChar char="ü"/>
            </a:pPr>
            <a:r>
              <a:rPr lang="es-ES" sz="1600" dirty="0"/>
              <a:t>Ordenanza Metropolitana No. 247, sancionada el 11 de enero de 2008; </a:t>
            </a:r>
          </a:p>
          <a:p>
            <a:pPr algn="just">
              <a:lnSpc>
                <a:spcPct val="110000"/>
              </a:lnSpc>
              <a:buClr>
                <a:srgbClr val="0070C0"/>
              </a:buClr>
              <a:buFont typeface="Wingdings" panose="05000000000000000000" pitchFamily="2" charset="2"/>
              <a:buChar char="ü"/>
            </a:pPr>
            <a:r>
              <a:rPr lang="es-ES" sz="1600" dirty="0"/>
              <a:t>Ordenanza Metropolitana</a:t>
            </a:r>
            <a:r>
              <a:rPr lang="es-ES" sz="1600" b="1" dirty="0"/>
              <a:t> </a:t>
            </a:r>
            <a:r>
              <a:rPr lang="es-EC" sz="1600" dirty="0"/>
              <a:t>No. 0047, sancionada el 15 de abril del 2011, reformada mediante Ordenanza Metropolitana 339, sancionada el 8 de enero del 2013, que establece estableció el </a:t>
            </a:r>
            <a:r>
              <a:rPr lang="es-EC" sz="1600" b="1" i="1" u="sng" dirty="0">
                <a:solidFill>
                  <a:srgbClr val="002060"/>
                </a:solidFill>
              </a:rPr>
              <a:t>RÉGIMEN ADMINISTRATIVO PARA LA PRESTACIÓN DEL SERVICIO DE TRANSPORTE COMERCIAL EN TAXI DEL DMQ</a:t>
            </a:r>
            <a:r>
              <a:rPr lang="es-EC" sz="1600" dirty="0"/>
              <a:t>.</a:t>
            </a:r>
          </a:p>
          <a:p>
            <a:pPr lvl="1" algn="just">
              <a:lnSpc>
                <a:spcPct val="100000"/>
              </a:lnSpc>
              <a:buClr>
                <a:srgbClr val="0070C0"/>
              </a:buClr>
              <a:buFont typeface="Wingdings" panose="05000000000000000000" pitchFamily="2" charset="2"/>
              <a:buChar char="ü"/>
            </a:pPr>
            <a:r>
              <a:rPr lang="es-ES" sz="1400" dirty="0"/>
              <a:t>Artículo </a:t>
            </a:r>
            <a:r>
              <a:rPr lang="es-ES" sz="1400" dirty="0" err="1"/>
              <a:t>innumerado</a:t>
            </a:r>
            <a:r>
              <a:rPr lang="es-ES" sz="1400" dirty="0"/>
              <a:t> (21) dispone: “… </a:t>
            </a:r>
            <a:r>
              <a:rPr lang="es-ES" sz="1400" i="1" dirty="0"/>
              <a:t>determinar en un período </a:t>
            </a:r>
            <a:r>
              <a:rPr lang="es-ES" sz="1400" b="1" i="1" u="sng" dirty="0">
                <a:solidFill>
                  <a:srgbClr val="FF0000"/>
                </a:solidFill>
              </a:rPr>
              <a:t>no menor a cinco años</a:t>
            </a:r>
            <a:r>
              <a:rPr lang="es-ES" sz="1400" i="1" dirty="0"/>
              <a:t> el número de vehículos que podrían ser destinados al Servicio de Taxi en el Distrito Metropolitano de Quito, en cada una de las clases o subclases…”</a:t>
            </a:r>
          </a:p>
          <a:p>
            <a:pPr lvl="1" algn="just">
              <a:lnSpc>
                <a:spcPct val="100000"/>
              </a:lnSpc>
              <a:buClr>
                <a:srgbClr val="0070C0"/>
              </a:buClr>
              <a:buFont typeface="Wingdings" panose="05000000000000000000" pitchFamily="2" charset="2"/>
              <a:buChar char="ü"/>
            </a:pPr>
            <a:endParaRPr lang="es-EC" sz="1400" dirty="0"/>
          </a:p>
          <a:p>
            <a:pPr algn="just">
              <a:lnSpc>
                <a:spcPct val="110000"/>
              </a:lnSpc>
              <a:buClr>
                <a:srgbClr val="0070C0"/>
              </a:buClr>
              <a:buFont typeface="Wingdings" panose="05000000000000000000" pitchFamily="2" charset="2"/>
              <a:buChar char="ü"/>
            </a:pPr>
            <a:r>
              <a:rPr lang="es-ES_tradnl" sz="1600" dirty="0"/>
              <a:t>Se considera necesario además </a:t>
            </a:r>
            <a:r>
              <a:rPr lang="es-EC" sz="1600" b="1" i="1" u="sng" dirty="0">
                <a:solidFill>
                  <a:srgbClr val="002060"/>
                </a:solidFill>
              </a:rPr>
              <a:t>actualizar de forma íntegra la normativa</a:t>
            </a:r>
            <a:r>
              <a:rPr lang="es-EC" sz="1600" dirty="0"/>
              <a:t> inherente al régimen administrativo aplicable a taxis en el DMQ, en concordancia a las disposiciones contenidas en la Ley Orgánica de Transporte Terrestre, Tránsito y Seguridad Vial.</a:t>
            </a:r>
          </a:p>
          <a:p>
            <a:pPr algn="just">
              <a:lnSpc>
                <a:spcPct val="110000"/>
              </a:lnSpc>
              <a:buClr>
                <a:srgbClr val="0070C0"/>
              </a:buClr>
              <a:buFont typeface="Wingdings" panose="05000000000000000000" pitchFamily="2" charset="2"/>
              <a:buChar char="ü"/>
            </a:pPr>
            <a:r>
              <a:rPr lang="es-CO" sz="1600" dirty="0">
                <a:latin typeface="Calibri" panose="020F0502020204030204" pitchFamily="34" charset="0"/>
                <a:cs typeface="Calibri" panose="020F0502020204030204" pitchFamily="34" charset="0"/>
              </a:rPr>
              <a:t>Resultados del </a:t>
            </a:r>
            <a:r>
              <a:rPr lang="es-CO" sz="1600" i="1" dirty="0">
                <a:latin typeface="Calibri" panose="020F0502020204030204" pitchFamily="34" charset="0"/>
                <a:cs typeface="Calibri" panose="020F0502020204030204" pitchFamily="34" charset="0"/>
              </a:rPr>
              <a:t>ESTUDIO PARA DETERMINAR LA OFERTA Y DEMANDA DEL SERVICIO DE TRANSPORTE EN TAXIS EN EL DISTRITO METROPOLITANO DE QUITO.</a:t>
            </a:r>
            <a:endParaRPr lang="es-EC" sz="1600" i="1" dirty="0"/>
          </a:p>
        </p:txBody>
      </p:sp>
    </p:spTree>
    <p:extLst>
      <p:ext uri="{BB962C8B-B14F-4D97-AF65-F5344CB8AC3E}">
        <p14:creationId xmlns:p14="http://schemas.microsoft.com/office/powerpoint/2010/main" val="2609829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16760" y="0"/>
            <a:ext cx="5915025" cy="994172"/>
          </a:xfrm>
        </p:spPr>
        <p:txBody>
          <a:bodyPr>
            <a:normAutofit/>
          </a:bodyPr>
          <a:lstStyle/>
          <a:p>
            <a:r>
              <a:rPr lang="es-EC" sz="2100" b="1" dirty="0">
                <a:solidFill>
                  <a:schemeClr val="tx2"/>
                </a:solidFill>
              </a:rPr>
              <a:t>PROYECTO DE ORDENANZA</a:t>
            </a:r>
          </a:p>
        </p:txBody>
      </p:sp>
      <p:sp>
        <p:nvSpPr>
          <p:cNvPr id="3" name="Marcador de contenido 2"/>
          <p:cNvSpPr>
            <a:spLocks noGrp="1"/>
          </p:cNvSpPr>
          <p:nvPr>
            <p:ph idx="1"/>
          </p:nvPr>
        </p:nvSpPr>
        <p:spPr>
          <a:xfrm>
            <a:off x="1030413" y="994172"/>
            <a:ext cx="6970595" cy="5124620"/>
          </a:xfrm>
        </p:spPr>
        <p:txBody>
          <a:bodyPr>
            <a:normAutofit/>
          </a:bodyPr>
          <a:lstStyle/>
          <a:p>
            <a:pPr marL="0" indent="0" algn="just">
              <a:buNone/>
            </a:pPr>
            <a:r>
              <a:rPr lang="es-EC" sz="1600" b="1" dirty="0">
                <a:solidFill>
                  <a:schemeClr val="accent5"/>
                </a:solidFill>
              </a:rPr>
              <a:t>II. 	BASE LEGAL:</a:t>
            </a:r>
          </a:p>
        </p:txBody>
      </p:sp>
      <p:graphicFrame>
        <p:nvGraphicFramePr>
          <p:cNvPr id="4" name="Diagrama 3"/>
          <p:cNvGraphicFramePr/>
          <p:nvPr>
            <p:extLst>
              <p:ext uri="{D42A27DB-BD31-4B8C-83A1-F6EECF244321}">
                <p14:modId xmlns:p14="http://schemas.microsoft.com/office/powerpoint/2010/main" val="1349595060"/>
              </p:ext>
            </p:extLst>
          </p:nvPr>
        </p:nvGraphicFramePr>
        <p:xfrm>
          <a:off x="785715" y="1545465"/>
          <a:ext cx="7508279" cy="45733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72596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12671" y="364345"/>
            <a:ext cx="6757075" cy="1297030"/>
          </a:xfrm>
        </p:spPr>
        <p:txBody>
          <a:bodyPr>
            <a:noAutofit/>
          </a:bodyPr>
          <a:lstStyle/>
          <a:p>
            <a:r>
              <a:rPr lang="es-EC" sz="2800" b="1" dirty="0">
                <a:solidFill>
                  <a:schemeClr val="tx2"/>
                </a:solidFill>
              </a:rPr>
              <a:t>PROYECTO DE ORDENANZA</a:t>
            </a:r>
            <a:br>
              <a:rPr lang="es-EC" sz="2800" b="1" dirty="0">
                <a:solidFill>
                  <a:schemeClr val="tx2"/>
                </a:solidFill>
              </a:rPr>
            </a:br>
            <a:r>
              <a:rPr lang="es-EC" sz="1600" i="1" dirty="0">
                <a:solidFill>
                  <a:srgbClr val="002060"/>
                </a:solidFill>
              </a:rPr>
              <a:t>Sustitutiva de la ordenanza metropolitana No. 047 el 15 de abril del 2011, que incorporó un artículo </a:t>
            </a:r>
            <a:r>
              <a:rPr lang="es-EC" sz="1600" i="1" dirty="0" err="1">
                <a:solidFill>
                  <a:srgbClr val="002060"/>
                </a:solidFill>
              </a:rPr>
              <a:t>innumerado</a:t>
            </a:r>
            <a:r>
              <a:rPr lang="es-EC" sz="1600" i="1" dirty="0">
                <a:solidFill>
                  <a:srgbClr val="002060"/>
                </a:solidFill>
              </a:rPr>
              <a:t> en la </a:t>
            </a:r>
            <a:r>
              <a:rPr lang="es-ES" sz="1600" i="1" dirty="0">
                <a:solidFill>
                  <a:srgbClr val="002060"/>
                </a:solidFill>
              </a:rPr>
              <a:t>Ordenanza Metropolitana No. 247</a:t>
            </a:r>
            <a:endParaRPr lang="es-EC" sz="1600" i="1" dirty="0">
              <a:solidFill>
                <a:srgbClr val="002060"/>
              </a:solidFill>
            </a:endParaRPr>
          </a:p>
        </p:txBody>
      </p:sp>
      <p:sp>
        <p:nvSpPr>
          <p:cNvPr id="3" name="Marcador de contenido 2"/>
          <p:cNvSpPr>
            <a:spLocks noGrp="1"/>
          </p:cNvSpPr>
          <p:nvPr>
            <p:ph idx="1"/>
          </p:nvPr>
        </p:nvSpPr>
        <p:spPr>
          <a:xfrm>
            <a:off x="815702" y="1661375"/>
            <a:ext cx="7594202" cy="4244465"/>
          </a:xfrm>
        </p:spPr>
        <p:txBody>
          <a:bodyPr numCol="2">
            <a:noAutofit/>
          </a:bodyPr>
          <a:lstStyle/>
          <a:p>
            <a:r>
              <a:rPr lang="es-EC" sz="1400" b="1" dirty="0">
                <a:solidFill>
                  <a:schemeClr val="accent5"/>
                </a:solidFill>
              </a:rPr>
              <a:t>CONTENIDO:</a:t>
            </a:r>
          </a:p>
          <a:p>
            <a:pPr>
              <a:lnSpc>
                <a:spcPct val="100000"/>
              </a:lnSpc>
              <a:buClr>
                <a:schemeClr val="accent1">
                  <a:lumMod val="75000"/>
                </a:schemeClr>
              </a:buClr>
              <a:buFont typeface="Wingdings" panose="05000000000000000000" pitchFamily="2" charset="2"/>
              <a:buChar char="ü"/>
            </a:pPr>
            <a:r>
              <a:rPr lang="es-EC" sz="1400" b="1" dirty="0"/>
              <a:t>Capítulo I: </a:t>
            </a:r>
            <a:r>
              <a:rPr lang="es-EC" sz="1400" dirty="0"/>
              <a:t>Normas generales: Objeto y Ámbito de la Ordenanza </a:t>
            </a:r>
          </a:p>
          <a:p>
            <a:pPr>
              <a:lnSpc>
                <a:spcPct val="100000"/>
              </a:lnSpc>
              <a:buClr>
                <a:schemeClr val="accent1">
                  <a:lumMod val="75000"/>
                </a:schemeClr>
              </a:buClr>
              <a:buFont typeface="Wingdings" panose="05000000000000000000" pitchFamily="2" charset="2"/>
              <a:buChar char="ü"/>
            </a:pPr>
            <a:r>
              <a:rPr lang="es-EC" sz="1400" b="1" dirty="0"/>
              <a:t>Capítulo II: </a:t>
            </a:r>
            <a:r>
              <a:rPr lang="es-EC" sz="1400" dirty="0"/>
              <a:t>Competencias de las Autoridades Metropolitanas</a:t>
            </a:r>
          </a:p>
          <a:p>
            <a:pPr>
              <a:lnSpc>
                <a:spcPct val="100000"/>
              </a:lnSpc>
              <a:buClr>
                <a:schemeClr val="accent1">
                  <a:lumMod val="75000"/>
                </a:schemeClr>
              </a:buClr>
              <a:buFont typeface="Wingdings" panose="05000000000000000000" pitchFamily="2" charset="2"/>
              <a:buChar char="ü"/>
            </a:pPr>
            <a:r>
              <a:rPr lang="es-EC" sz="1400" b="1" dirty="0"/>
              <a:t>Capítulo III: </a:t>
            </a:r>
            <a:r>
              <a:rPr lang="es-EC" sz="1400" dirty="0"/>
              <a:t>De la naturaleza y clasificación del Servicio de Taxi: Definiciones y clasificación</a:t>
            </a:r>
          </a:p>
          <a:p>
            <a:pPr>
              <a:lnSpc>
                <a:spcPct val="100000"/>
              </a:lnSpc>
              <a:buClr>
                <a:schemeClr val="accent1">
                  <a:lumMod val="75000"/>
                </a:schemeClr>
              </a:buClr>
              <a:buFont typeface="Wingdings" panose="05000000000000000000" pitchFamily="2" charset="2"/>
              <a:buChar char="ü"/>
            </a:pPr>
            <a:r>
              <a:rPr lang="es-EC" sz="1400" b="1" dirty="0"/>
              <a:t>Capítulo IV</a:t>
            </a:r>
            <a:r>
              <a:rPr lang="es-EC" sz="1400" dirty="0"/>
              <a:t>: De la prestación del servicio: Condiciones para determinar la oferta y demanda</a:t>
            </a:r>
          </a:p>
          <a:p>
            <a:pPr>
              <a:lnSpc>
                <a:spcPct val="100000"/>
              </a:lnSpc>
              <a:buClr>
                <a:schemeClr val="accent1">
                  <a:lumMod val="75000"/>
                </a:schemeClr>
              </a:buClr>
              <a:buFont typeface="Wingdings" panose="05000000000000000000" pitchFamily="2" charset="2"/>
              <a:buChar char="ü"/>
            </a:pPr>
            <a:r>
              <a:rPr lang="es-EC" sz="1400" b="1" dirty="0"/>
              <a:t>Capítulo V: </a:t>
            </a:r>
            <a:r>
              <a:rPr lang="es-EC" sz="1400" dirty="0"/>
              <a:t>De las Operadoras: Definición y naturaleza jurídica</a:t>
            </a:r>
          </a:p>
          <a:p>
            <a:pPr>
              <a:lnSpc>
                <a:spcPct val="100000"/>
              </a:lnSpc>
              <a:buClr>
                <a:schemeClr val="accent1">
                  <a:lumMod val="75000"/>
                </a:schemeClr>
              </a:buClr>
              <a:buFont typeface="Wingdings" panose="05000000000000000000" pitchFamily="2" charset="2"/>
              <a:buChar char="ü"/>
            </a:pPr>
            <a:r>
              <a:rPr lang="es-EC" sz="1400" b="1" dirty="0"/>
              <a:t>Capítulo VI: </a:t>
            </a:r>
            <a:r>
              <a:rPr lang="es-EC" sz="1400" dirty="0"/>
              <a:t>De La Constitución Jurídica (Trámites y requisitos)</a:t>
            </a:r>
          </a:p>
          <a:p>
            <a:pPr>
              <a:lnSpc>
                <a:spcPct val="100000"/>
              </a:lnSpc>
              <a:buClr>
                <a:schemeClr val="accent1">
                  <a:lumMod val="75000"/>
                </a:schemeClr>
              </a:buClr>
              <a:buFont typeface="Wingdings" panose="05000000000000000000" pitchFamily="2" charset="2"/>
              <a:buChar char="ü"/>
            </a:pPr>
            <a:r>
              <a:rPr lang="es-EC" sz="1400" b="1" dirty="0"/>
              <a:t>Capítulo VII: </a:t>
            </a:r>
            <a:r>
              <a:rPr lang="es-EC" sz="1400" dirty="0"/>
              <a:t>Del Permiso De Operación y Habilitaciones Operacionales (Trámites y requisitos)</a:t>
            </a:r>
          </a:p>
          <a:p>
            <a:pPr>
              <a:lnSpc>
                <a:spcPct val="100000"/>
              </a:lnSpc>
              <a:buClr>
                <a:schemeClr val="accent1">
                  <a:lumMod val="75000"/>
                </a:schemeClr>
              </a:buClr>
              <a:buFont typeface="Wingdings" panose="05000000000000000000" pitchFamily="2" charset="2"/>
              <a:buChar char="ü"/>
            </a:pPr>
            <a:endParaRPr lang="es-EC" sz="1400" dirty="0"/>
          </a:p>
          <a:p>
            <a:pPr>
              <a:lnSpc>
                <a:spcPct val="100000"/>
              </a:lnSpc>
              <a:buClr>
                <a:schemeClr val="accent1">
                  <a:lumMod val="75000"/>
                </a:schemeClr>
              </a:buClr>
              <a:buFont typeface="Wingdings" panose="05000000000000000000" pitchFamily="2" charset="2"/>
              <a:buChar char="ü"/>
            </a:pPr>
            <a:r>
              <a:rPr lang="es-EC" sz="1400" b="1" dirty="0" smtClean="0"/>
              <a:t>Capítulo </a:t>
            </a:r>
            <a:r>
              <a:rPr lang="es-EC" sz="1400" b="1" dirty="0"/>
              <a:t>VIII: </a:t>
            </a:r>
            <a:r>
              <a:rPr lang="es-EC" sz="1400" dirty="0"/>
              <a:t>De los vehículos y sistemas (Homologación, autorizaciones y control)</a:t>
            </a:r>
          </a:p>
          <a:p>
            <a:pPr>
              <a:lnSpc>
                <a:spcPct val="100000"/>
              </a:lnSpc>
              <a:buClr>
                <a:schemeClr val="accent1">
                  <a:lumMod val="75000"/>
                </a:schemeClr>
              </a:buClr>
              <a:buFont typeface="Wingdings" panose="05000000000000000000" pitchFamily="2" charset="2"/>
              <a:buChar char="ü"/>
            </a:pPr>
            <a:r>
              <a:rPr lang="es-EC" sz="1400" b="1" dirty="0"/>
              <a:t>Capítulo IX: </a:t>
            </a:r>
            <a:r>
              <a:rPr lang="es-EC" sz="1400" dirty="0"/>
              <a:t>De las Tarifas por la prestación del servicio</a:t>
            </a:r>
          </a:p>
          <a:p>
            <a:pPr>
              <a:lnSpc>
                <a:spcPct val="100000"/>
              </a:lnSpc>
              <a:buClr>
                <a:schemeClr val="accent1">
                  <a:lumMod val="75000"/>
                </a:schemeClr>
              </a:buClr>
              <a:buFont typeface="Wingdings" panose="05000000000000000000" pitchFamily="2" charset="2"/>
              <a:buChar char="ü"/>
            </a:pPr>
            <a:r>
              <a:rPr lang="es-EC" sz="1400" b="1" dirty="0"/>
              <a:t>Capítulo X: </a:t>
            </a:r>
            <a:r>
              <a:rPr lang="es-EC" sz="1400" dirty="0"/>
              <a:t>De la calidad de servicio (Indicadores para el fortalecimiento de la calidad)</a:t>
            </a:r>
          </a:p>
          <a:p>
            <a:pPr>
              <a:lnSpc>
                <a:spcPct val="100000"/>
              </a:lnSpc>
              <a:buClr>
                <a:schemeClr val="accent1">
                  <a:lumMod val="75000"/>
                </a:schemeClr>
              </a:buClr>
              <a:buFont typeface="Wingdings" panose="05000000000000000000" pitchFamily="2" charset="2"/>
              <a:buChar char="ü"/>
            </a:pPr>
            <a:r>
              <a:rPr lang="es-EC" sz="1400" b="1" dirty="0"/>
              <a:t>Capítulo XI: </a:t>
            </a:r>
            <a:r>
              <a:rPr lang="es-EC" sz="1400" dirty="0"/>
              <a:t>De las y los Conductores (Definición y obligaciones)</a:t>
            </a:r>
          </a:p>
          <a:p>
            <a:pPr>
              <a:lnSpc>
                <a:spcPct val="100000"/>
              </a:lnSpc>
              <a:buClr>
                <a:schemeClr val="accent1">
                  <a:lumMod val="75000"/>
                </a:schemeClr>
              </a:buClr>
              <a:buFont typeface="Wingdings" panose="05000000000000000000" pitchFamily="2" charset="2"/>
              <a:buChar char="ü"/>
            </a:pPr>
            <a:r>
              <a:rPr lang="es-EC" sz="1400" b="1" dirty="0"/>
              <a:t>Capítulo XII: </a:t>
            </a:r>
            <a:r>
              <a:rPr lang="es-EC" sz="1400" dirty="0"/>
              <a:t>De los derechos de las y los Usuarios</a:t>
            </a:r>
          </a:p>
          <a:p>
            <a:pPr>
              <a:lnSpc>
                <a:spcPct val="100000"/>
              </a:lnSpc>
              <a:buClr>
                <a:schemeClr val="accent1">
                  <a:lumMod val="75000"/>
                </a:schemeClr>
              </a:buClr>
              <a:buFont typeface="Wingdings" panose="05000000000000000000" pitchFamily="2" charset="2"/>
              <a:buChar char="ü"/>
            </a:pPr>
            <a:r>
              <a:rPr lang="es-EC" sz="1400" b="1" dirty="0"/>
              <a:t>Capítulo XIV: </a:t>
            </a:r>
            <a:r>
              <a:rPr lang="es-EC" sz="1400" dirty="0"/>
              <a:t>Régimen sancionatorio</a:t>
            </a:r>
          </a:p>
          <a:p>
            <a:pPr>
              <a:lnSpc>
                <a:spcPct val="100000"/>
              </a:lnSpc>
              <a:buClr>
                <a:schemeClr val="accent1">
                  <a:lumMod val="75000"/>
                </a:schemeClr>
              </a:buClr>
              <a:buFont typeface="Wingdings" panose="05000000000000000000" pitchFamily="2" charset="2"/>
              <a:buChar char="ü"/>
            </a:pPr>
            <a:r>
              <a:rPr lang="es-EC" sz="1400" dirty="0"/>
              <a:t>2</a:t>
            </a:r>
            <a:r>
              <a:rPr lang="es-EC" sz="1400" dirty="0" smtClean="0"/>
              <a:t> Disposiciones generales</a:t>
            </a:r>
            <a:endParaRPr lang="es-EC" sz="1400" dirty="0"/>
          </a:p>
          <a:p>
            <a:pPr>
              <a:lnSpc>
                <a:spcPct val="100000"/>
              </a:lnSpc>
              <a:buClr>
                <a:schemeClr val="accent1">
                  <a:lumMod val="75000"/>
                </a:schemeClr>
              </a:buClr>
              <a:buFont typeface="Wingdings" panose="05000000000000000000" pitchFamily="2" charset="2"/>
              <a:buChar char="ü"/>
            </a:pPr>
            <a:r>
              <a:rPr lang="es-EC" sz="1400" dirty="0" smtClean="0"/>
              <a:t>3 Disposiciones transitorias</a:t>
            </a:r>
            <a:endParaRPr lang="es-EC" sz="1400" dirty="0"/>
          </a:p>
        </p:txBody>
      </p:sp>
    </p:spTree>
    <p:extLst>
      <p:ext uri="{BB962C8B-B14F-4D97-AF65-F5344CB8AC3E}">
        <p14:creationId xmlns:p14="http://schemas.microsoft.com/office/powerpoint/2010/main" val="38188240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71308" y="235391"/>
            <a:ext cx="5915025" cy="994172"/>
          </a:xfrm>
        </p:spPr>
        <p:txBody>
          <a:bodyPr>
            <a:normAutofit/>
          </a:bodyPr>
          <a:lstStyle/>
          <a:p>
            <a:r>
              <a:rPr lang="es-EC" sz="2100" b="1" dirty="0">
                <a:solidFill>
                  <a:schemeClr val="tx2"/>
                </a:solidFill>
              </a:rPr>
              <a:t>PROYECTO DE ORDENANZA</a:t>
            </a:r>
          </a:p>
        </p:txBody>
      </p:sp>
      <p:sp>
        <p:nvSpPr>
          <p:cNvPr id="3" name="Marcador de contenido 2"/>
          <p:cNvSpPr>
            <a:spLocks noGrp="1"/>
          </p:cNvSpPr>
          <p:nvPr>
            <p:ph idx="1"/>
          </p:nvPr>
        </p:nvSpPr>
        <p:spPr>
          <a:xfrm>
            <a:off x="785611" y="1229563"/>
            <a:ext cx="7572778" cy="5093964"/>
          </a:xfrm>
        </p:spPr>
        <p:txBody>
          <a:bodyPr>
            <a:noAutofit/>
          </a:bodyPr>
          <a:lstStyle/>
          <a:p>
            <a:pPr algn="just">
              <a:buFont typeface="Wingdings" panose="05000000000000000000" pitchFamily="2" charset="2"/>
              <a:buChar char="ü"/>
            </a:pPr>
            <a:r>
              <a:rPr lang="es-ES" sz="1400" b="1" dirty="0" smtClean="0"/>
              <a:t>Actualizar la exposición de motivos con los resultados del estudio de oferta y demanda.</a:t>
            </a:r>
          </a:p>
          <a:p>
            <a:pPr algn="just">
              <a:buFont typeface="Wingdings" panose="05000000000000000000" pitchFamily="2" charset="2"/>
              <a:buChar char="ü"/>
            </a:pPr>
            <a:endParaRPr lang="es-ES" sz="1400" b="1" dirty="0"/>
          </a:p>
          <a:p>
            <a:pPr algn="just">
              <a:buFont typeface="Wingdings" panose="05000000000000000000" pitchFamily="2" charset="2"/>
              <a:buChar char="ü"/>
            </a:pPr>
            <a:r>
              <a:rPr lang="es-ES" sz="1400" b="1" dirty="0" smtClean="0"/>
              <a:t>Objeto</a:t>
            </a:r>
            <a:r>
              <a:rPr lang="es-ES" sz="1400" b="1" dirty="0"/>
              <a:t>: </a:t>
            </a:r>
            <a:r>
              <a:rPr lang="es-EC" sz="1400" dirty="0"/>
              <a:t>Establecer las normas </a:t>
            </a:r>
            <a:r>
              <a:rPr lang="es-EC" sz="1400" b="1" u="sng" dirty="0">
                <a:solidFill>
                  <a:srgbClr val="002060"/>
                </a:solidFill>
              </a:rPr>
              <a:t>conforme las disposiciones contempladas en la LOTTTSV, su Reglamento General, ordenanzas metropolitanas</a:t>
            </a:r>
            <a:r>
              <a:rPr lang="es-EC" sz="1400" dirty="0"/>
              <a:t>.</a:t>
            </a:r>
          </a:p>
          <a:p>
            <a:pPr algn="just">
              <a:buFont typeface="Wingdings" panose="05000000000000000000" pitchFamily="2" charset="2"/>
              <a:buChar char="ü"/>
            </a:pPr>
            <a:endParaRPr lang="es-EC" sz="1400" dirty="0"/>
          </a:p>
          <a:p>
            <a:pPr algn="just">
              <a:buFont typeface="Wingdings" panose="05000000000000000000" pitchFamily="2" charset="2"/>
              <a:buChar char="ü"/>
            </a:pPr>
            <a:r>
              <a:rPr lang="es-EC" sz="1400" b="1" dirty="0"/>
              <a:t>Ámbito: </a:t>
            </a:r>
            <a:r>
              <a:rPr lang="es-EC" sz="1400" dirty="0"/>
              <a:t>Se sujetarán las Operadoras, Conductores, usuarios, </a:t>
            </a:r>
            <a:r>
              <a:rPr lang="es-EC" sz="1400" b="1" u="sng" dirty="0">
                <a:solidFill>
                  <a:srgbClr val="002060"/>
                </a:solidFill>
              </a:rPr>
              <a:t>proveedores de </a:t>
            </a:r>
            <a:r>
              <a:rPr lang="es-EC" sz="1400" b="1" u="sng" dirty="0" smtClean="0">
                <a:solidFill>
                  <a:srgbClr val="002060"/>
                </a:solidFill>
              </a:rPr>
              <a:t>taxímetro, tecnología y aplicativos móviles</a:t>
            </a:r>
            <a:r>
              <a:rPr lang="es-EC" sz="1400" dirty="0" smtClean="0"/>
              <a:t>, y </a:t>
            </a:r>
            <a:r>
              <a:rPr lang="es-EC" sz="1400" dirty="0"/>
              <a:t>Autoridades metropolitanas en el ámbito de sus competencias.</a:t>
            </a:r>
          </a:p>
          <a:p>
            <a:pPr algn="just">
              <a:buFont typeface="Wingdings" panose="05000000000000000000" pitchFamily="2" charset="2"/>
              <a:buChar char="ü"/>
            </a:pPr>
            <a:r>
              <a:rPr lang="es-EC" sz="1400" b="1" dirty="0"/>
              <a:t>Competencias:</a:t>
            </a:r>
          </a:p>
        </p:txBody>
      </p:sp>
      <p:graphicFrame>
        <p:nvGraphicFramePr>
          <p:cNvPr id="5" name="Diagrama 4"/>
          <p:cNvGraphicFramePr/>
          <p:nvPr>
            <p:extLst>
              <p:ext uri="{D42A27DB-BD31-4B8C-83A1-F6EECF244321}">
                <p14:modId xmlns:p14="http://schemas.microsoft.com/office/powerpoint/2010/main" val="1331669430"/>
              </p:ext>
            </p:extLst>
          </p:nvPr>
        </p:nvGraphicFramePr>
        <p:xfrm>
          <a:off x="1113557" y="3647350"/>
          <a:ext cx="7392446" cy="26761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401973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58427" y="200431"/>
            <a:ext cx="5915025" cy="994172"/>
          </a:xfrm>
        </p:spPr>
        <p:txBody>
          <a:bodyPr>
            <a:normAutofit/>
          </a:bodyPr>
          <a:lstStyle/>
          <a:p>
            <a:r>
              <a:rPr lang="es-EC" sz="2100" b="1" dirty="0">
                <a:solidFill>
                  <a:schemeClr val="tx2"/>
                </a:solidFill>
              </a:rPr>
              <a:t>PROYECTO DE ORDENANZA</a:t>
            </a:r>
          </a:p>
        </p:txBody>
      </p:sp>
      <p:graphicFrame>
        <p:nvGraphicFramePr>
          <p:cNvPr id="4" name="Diagrama 3"/>
          <p:cNvGraphicFramePr/>
          <p:nvPr>
            <p:extLst>
              <p:ext uri="{D42A27DB-BD31-4B8C-83A1-F6EECF244321}">
                <p14:modId xmlns:p14="http://schemas.microsoft.com/office/powerpoint/2010/main" val="4272337697"/>
              </p:ext>
            </p:extLst>
          </p:nvPr>
        </p:nvGraphicFramePr>
        <p:xfrm>
          <a:off x="1202370" y="1194602"/>
          <a:ext cx="7078745" cy="28236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uadroTexto 5"/>
          <p:cNvSpPr txBox="1"/>
          <p:nvPr/>
        </p:nvSpPr>
        <p:spPr>
          <a:xfrm>
            <a:off x="558427" y="4421414"/>
            <a:ext cx="7890114" cy="1600438"/>
          </a:xfrm>
          <a:prstGeom prst="rect">
            <a:avLst/>
          </a:prstGeom>
          <a:noFill/>
        </p:spPr>
        <p:txBody>
          <a:bodyPr wrap="square" rtlCol="0">
            <a:spAutoFit/>
          </a:bodyPr>
          <a:lstStyle/>
          <a:p>
            <a:pPr marL="214313" indent="-214313" algn="just">
              <a:buFont typeface="Wingdings" panose="05000000000000000000" pitchFamily="2" charset="2"/>
              <a:buChar char="ü"/>
            </a:pPr>
            <a:endParaRPr lang="es-EC" sz="1400" b="1" dirty="0"/>
          </a:p>
          <a:p>
            <a:pPr marL="214313" indent="-214313" algn="just">
              <a:buFont typeface="Wingdings" panose="05000000000000000000" pitchFamily="2" charset="2"/>
              <a:buChar char="ü"/>
            </a:pPr>
            <a:r>
              <a:rPr lang="es-EC" sz="1400" b="1" dirty="0">
                <a:solidFill>
                  <a:srgbClr val="FF0000"/>
                </a:solidFill>
              </a:rPr>
              <a:t>Recomendación: </a:t>
            </a:r>
            <a:r>
              <a:rPr lang="es-CO" sz="1400" i="1" dirty="0"/>
              <a:t>Se propone desmontar la clasificación Convencional Periférica, considerando que la zona periférica es atendida por el servicio Convencional Urbano Ordinario y Ejecutivo con lo que se garantizaría su cobertura.</a:t>
            </a:r>
            <a:endParaRPr lang="es-EC" sz="1400" dirty="0"/>
          </a:p>
          <a:p>
            <a:pPr marL="214313" indent="-214313" algn="just">
              <a:buFont typeface="Wingdings" panose="05000000000000000000" pitchFamily="2" charset="2"/>
              <a:buChar char="ü"/>
            </a:pPr>
            <a:endParaRPr lang="es-EC" sz="1400" dirty="0"/>
          </a:p>
          <a:p>
            <a:pPr marL="214313" indent="-214313" algn="just">
              <a:buFont typeface="Wingdings" panose="05000000000000000000" pitchFamily="2" charset="2"/>
              <a:buChar char="ü"/>
            </a:pPr>
            <a:r>
              <a:rPr lang="es-EC" sz="1400" dirty="0"/>
              <a:t>Se incluye la posibilidad de que la unidad se solicitada a través de un </a:t>
            </a:r>
            <a:r>
              <a:rPr lang="es-EC" sz="1400" b="1" dirty="0">
                <a:solidFill>
                  <a:srgbClr val="002060"/>
                </a:solidFill>
              </a:rPr>
              <a:t>aplicativo móvil debidamente homologado o autorizado,</a:t>
            </a:r>
            <a:r>
              <a:rPr lang="es-EC" sz="1400" dirty="0"/>
              <a:t> en los términos previstos en la Ley. </a:t>
            </a:r>
          </a:p>
        </p:txBody>
      </p:sp>
    </p:spTree>
    <p:extLst>
      <p:ext uri="{BB962C8B-B14F-4D97-AF65-F5344CB8AC3E}">
        <p14:creationId xmlns:p14="http://schemas.microsoft.com/office/powerpoint/2010/main" val="34684968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42516" y="110278"/>
            <a:ext cx="5915025" cy="994172"/>
          </a:xfrm>
        </p:spPr>
        <p:txBody>
          <a:bodyPr>
            <a:normAutofit/>
          </a:bodyPr>
          <a:lstStyle/>
          <a:p>
            <a:r>
              <a:rPr lang="es-EC" sz="2100" b="1" dirty="0">
                <a:solidFill>
                  <a:schemeClr val="tx2"/>
                </a:solidFill>
              </a:rPr>
              <a:t>PROYECTO DE ORDENANZA</a:t>
            </a:r>
          </a:p>
        </p:txBody>
      </p:sp>
      <p:sp>
        <p:nvSpPr>
          <p:cNvPr id="6" name="CuadroTexto 5"/>
          <p:cNvSpPr txBox="1"/>
          <p:nvPr/>
        </p:nvSpPr>
        <p:spPr>
          <a:xfrm>
            <a:off x="442516" y="997475"/>
            <a:ext cx="8199208" cy="4770537"/>
          </a:xfrm>
          <a:prstGeom prst="rect">
            <a:avLst/>
          </a:prstGeom>
          <a:noFill/>
        </p:spPr>
        <p:txBody>
          <a:bodyPr wrap="square" rtlCol="0">
            <a:spAutoFit/>
          </a:bodyPr>
          <a:lstStyle/>
          <a:p>
            <a:pPr marL="214313" indent="-214313" algn="just">
              <a:buFont typeface="Wingdings" panose="05000000000000000000" pitchFamily="2" charset="2"/>
              <a:buChar char="ü"/>
            </a:pPr>
            <a:endParaRPr lang="es-EC" sz="1600" b="1" dirty="0"/>
          </a:p>
          <a:p>
            <a:pPr marL="214313" indent="-214313">
              <a:buFont typeface="Wingdings" panose="05000000000000000000" pitchFamily="2" charset="2"/>
              <a:buChar char="ü"/>
            </a:pPr>
            <a:r>
              <a:rPr lang="es-EC" sz="1600" b="1" dirty="0"/>
              <a:t>Dimensionamiento del parque automotor de taxis: </a:t>
            </a:r>
          </a:p>
          <a:p>
            <a:pPr marL="214313" indent="-214313">
              <a:buFont typeface="Wingdings" panose="05000000000000000000" pitchFamily="2" charset="2"/>
              <a:buChar char="ü"/>
            </a:pPr>
            <a:endParaRPr lang="es-EC" sz="1600" b="1" dirty="0"/>
          </a:p>
          <a:p>
            <a:pPr marL="557213" lvl="1" indent="-214313">
              <a:buFont typeface="Wingdings" panose="05000000000000000000" pitchFamily="2" charset="2"/>
              <a:buChar char="ü"/>
            </a:pPr>
            <a:r>
              <a:rPr lang="es-EC" sz="1600" dirty="0"/>
              <a:t>Estudios de oferta y demanda a cargo de </a:t>
            </a:r>
            <a:r>
              <a:rPr lang="es-ES" sz="1600" dirty="0"/>
              <a:t>la Secretaría de Movilidad</a:t>
            </a:r>
          </a:p>
          <a:p>
            <a:pPr marL="557213" lvl="1" indent="-214313">
              <a:buFont typeface="Wingdings" panose="05000000000000000000" pitchFamily="2" charset="2"/>
              <a:buChar char="ü"/>
            </a:pPr>
            <a:r>
              <a:rPr lang="es-EC" sz="1600" dirty="0"/>
              <a:t>Los estudios serán actualizados cada </a:t>
            </a:r>
            <a:r>
              <a:rPr lang="es-EC" sz="1600" b="1" u="sng" dirty="0">
                <a:solidFill>
                  <a:srgbClr val="002060"/>
                </a:solidFill>
              </a:rPr>
              <a:t>15 años  </a:t>
            </a:r>
          </a:p>
          <a:p>
            <a:pPr marL="557213" lvl="1" indent="-214313">
              <a:buFont typeface="Wingdings" panose="05000000000000000000" pitchFamily="2" charset="2"/>
              <a:buChar char="ü"/>
            </a:pPr>
            <a:r>
              <a:rPr lang="es-ES" sz="1600" dirty="0"/>
              <a:t>Los resultados serán ejecutados mediante la constitución jurídica de nuevas Operadoras, emisión permisos de operación e incrementos de cupo</a:t>
            </a:r>
            <a:r>
              <a:rPr lang="es-EC" sz="1600" dirty="0"/>
              <a:t>.</a:t>
            </a:r>
          </a:p>
          <a:p>
            <a:r>
              <a:rPr lang="es-ES" sz="1600" dirty="0"/>
              <a:t> </a:t>
            </a:r>
            <a:endParaRPr lang="es-EC" sz="1600" dirty="0"/>
          </a:p>
          <a:p>
            <a:pPr marL="214313" indent="-214313">
              <a:buFont typeface="Wingdings" panose="05000000000000000000" pitchFamily="2" charset="2"/>
              <a:buChar char="ü"/>
            </a:pPr>
            <a:r>
              <a:rPr lang="es-EC" sz="1600" b="1" dirty="0"/>
              <a:t>Vigencia del Permiso de Operación:</a:t>
            </a:r>
          </a:p>
          <a:p>
            <a:pPr marL="214313" indent="-214313">
              <a:buFont typeface="Wingdings" panose="05000000000000000000" pitchFamily="2" charset="2"/>
              <a:buChar char="ü"/>
            </a:pPr>
            <a:endParaRPr lang="es-EC" sz="1600" dirty="0"/>
          </a:p>
          <a:p>
            <a:pPr lvl="1"/>
            <a:endParaRPr lang="es-EC" sz="1600" dirty="0"/>
          </a:p>
          <a:p>
            <a:pPr lvl="1"/>
            <a:endParaRPr lang="es-EC" sz="1600" dirty="0"/>
          </a:p>
          <a:p>
            <a:pPr lvl="1"/>
            <a:endParaRPr lang="es-EC" sz="1600" dirty="0"/>
          </a:p>
          <a:p>
            <a:pPr lvl="1"/>
            <a:endParaRPr lang="es-EC" sz="1600" dirty="0"/>
          </a:p>
          <a:p>
            <a:pPr lvl="1"/>
            <a:endParaRPr lang="es-EC" sz="1600" dirty="0"/>
          </a:p>
          <a:p>
            <a:pPr lvl="1"/>
            <a:endParaRPr lang="es-EC" sz="1600" dirty="0"/>
          </a:p>
          <a:p>
            <a:pPr lvl="1"/>
            <a:endParaRPr lang="es-EC" sz="1600" dirty="0"/>
          </a:p>
          <a:p>
            <a:pPr marL="214313" indent="-214313" algn="just">
              <a:buFont typeface="Wingdings" panose="05000000000000000000" pitchFamily="2" charset="2"/>
              <a:buChar char="ü"/>
            </a:pPr>
            <a:endParaRPr lang="es-EC" sz="1600" dirty="0"/>
          </a:p>
          <a:p>
            <a:pPr marL="214313" indent="-214313" algn="just">
              <a:buFont typeface="Wingdings" panose="05000000000000000000" pitchFamily="2" charset="2"/>
              <a:buChar char="ü"/>
            </a:pPr>
            <a:endParaRPr lang="es-EC" sz="1600" dirty="0"/>
          </a:p>
        </p:txBody>
      </p:sp>
      <p:graphicFrame>
        <p:nvGraphicFramePr>
          <p:cNvPr id="3" name="Diagrama 2"/>
          <p:cNvGraphicFramePr/>
          <p:nvPr>
            <p:extLst>
              <p:ext uri="{D42A27DB-BD31-4B8C-83A1-F6EECF244321}">
                <p14:modId xmlns:p14="http://schemas.microsoft.com/office/powerpoint/2010/main" val="3273644544"/>
              </p:ext>
            </p:extLst>
          </p:nvPr>
        </p:nvGraphicFramePr>
        <p:xfrm>
          <a:off x="2217699" y="3502797"/>
          <a:ext cx="4507173" cy="16745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962767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78122" y="110279"/>
            <a:ext cx="5915025" cy="994172"/>
          </a:xfrm>
        </p:spPr>
        <p:txBody>
          <a:bodyPr>
            <a:normAutofit/>
          </a:bodyPr>
          <a:lstStyle/>
          <a:p>
            <a:r>
              <a:rPr lang="es-EC" sz="2100" b="1" dirty="0">
                <a:solidFill>
                  <a:schemeClr val="tx2"/>
                </a:solidFill>
              </a:rPr>
              <a:t>PROYECTO DE ORDENANZA</a:t>
            </a:r>
          </a:p>
        </p:txBody>
      </p:sp>
      <p:sp>
        <p:nvSpPr>
          <p:cNvPr id="6" name="CuadroTexto 5"/>
          <p:cNvSpPr txBox="1"/>
          <p:nvPr/>
        </p:nvSpPr>
        <p:spPr>
          <a:xfrm>
            <a:off x="635734" y="1104451"/>
            <a:ext cx="7838565" cy="3477875"/>
          </a:xfrm>
          <a:prstGeom prst="rect">
            <a:avLst/>
          </a:prstGeom>
          <a:noFill/>
        </p:spPr>
        <p:txBody>
          <a:bodyPr wrap="square" rtlCol="0">
            <a:spAutoFit/>
          </a:bodyPr>
          <a:lstStyle/>
          <a:p>
            <a:pPr marL="214313" indent="-214313" algn="just">
              <a:buFont typeface="Wingdings" panose="05000000000000000000" pitchFamily="2" charset="2"/>
              <a:buChar char="ü"/>
            </a:pPr>
            <a:endParaRPr lang="es-EC" sz="1400" b="1" dirty="0"/>
          </a:p>
          <a:p>
            <a:pPr marL="214313" indent="-214313" algn="just">
              <a:buFont typeface="Wingdings" panose="05000000000000000000" pitchFamily="2" charset="2"/>
              <a:buChar char="ü"/>
            </a:pPr>
            <a:r>
              <a:rPr lang="es-ES" sz="1600" dirty="0" smtClean="0"/>
              <a:t>No </a:t>
            </a:r>
            <a:r>
              <a:rPr lang="es-ES" sz="1600" dirty="0"/>
              <a:t>procederá el cambio de beneficiario de una habilitación operacional (socio), </a:t>
            </a:r>
            <a:r>
              <a:rPr lang="es-ES" sz="1600" b="1" dirty="0">
                <a:solidFill>
                  <a:srgbClr val="FF0000"/>
                </a:solidFill>
              </a:rPr>
              <a:t>antes de los cincos años contados a partir de su ingreso</a:t>
            </a:r>
            <a:r>
              <a:rPr lang="es-ES" sz="1600" dirty="0"/>
              <a:t>.</a:t>
            </a:r>
          </a:p>
          <a:p>
            <a:pPr marL="214313" indent="-214313" algn="just">
              <a:buFont typeface="Wingdings" panose="05000000000000000000" pitchFamily="2" charset="2"/>
              <a:buChar char="ü"/>
            </a:pPr>
            <a:endParaRPr lang="es-ES" sz="1600" dirty="0"/>
          </a:p>
          <a:p>
            <a:pPr marL="214313" indent="-214313" algn="just">
              <a:buFont typeface="Wingdings" panose="05000000000000000000" pitchFamily="2" charset="2"/>
              <a:buChar char="ü"/>
            </a:pPr>
            <a:r>
              <a:rPr lang="es-ES" sz="1600" b="1" dirty="0"/>
              <a:t>Características y Condiciones de los Vehículos determinadas por la Secretaría de Movilidad. </a:t>
            </a:r>
            <a:endParaRPr lang="es-ES" sz="1600" dirty="0"/>
          </a:p>
          <a:p>
            <a:pPr marL="214313" indent="-214313">
              <a:buFont typeface="Wingdings" panose="05000000000000000000" pitchFamily="2" charset="2"/>
              <a:buChar char="ü"/>
            </a:pPr>
            <a:endParaRPr lang="es-ES" sz="1600" dirty="0"/>
          </a:p>
          <a:p>
            <a:pPr marL="214313" indent="-214313">
              <a:buFont typeface="Wingdings" panose="05000000000000000000" pitchFamily="2" charset="2"/>
              <a:buChar char="ü"/>
            </a:pPr>
            <a:r>
              <a:rPr lang="es-ES" sz="1600" dirty="0"/>
              <a:t>Homologación, validación y calificación obligatoria de taxímetros, equipos de control y aplicativos móviles. </a:t>
            </a:r>
            <a:r>
              <a:rPr lang="es-ES" sz="1600" b="1" dirty="0">
                <a:solidFill>
                  <a:srgbClr val="002060"/>
                </a:solidFill>
              </a:rPr>
              <a:t>El certificado es necesario </a:t>
            </a:r>
            <a:r>
              <a:rPr lang="es-EC" sz="1600" b="1" dirty="0">
                <a:solidFill>
                  <a:srgbClr val="002060"/>
                </a:solidFill>
              </a:rPr>
              <a:t>para </a:t>
            </a:r>
            <a:r>
              <a:rPr lang="es-ES" sz="1600" b="1" dirty="0">
                <a:solidFill>
                  <a:srgbClr val="002060"/>
                </a:solidFill>
              </a:rPr>
              <a:t>el ejercicio de las actividades comerciales dentro del DMQ</a:t>
            </a:r>
            <a:r>
              <a:rPr lang="es-ES" sz="1600" dirty="0">
                <a:solidFill>
                  <a:srgbClr val="002060"/>
                </a:solidFill>
              </a:rPr>
              <a:t>. </a:t>
            </a:r>
          </a:p>
          <a:p>
            <a:pPr marL="214313" indent="-214313">
              <a:buFont typeface="Wingdings" panose="05000000000000000000" pitchFamily="2" charset="2"/>
              <a:buChar char="ü"/>
            </a:pPr>
            <a:endParaRPr lang="es-ES" sz="1600" b="1" dirty="0">
              <a:solidFill>
                <a:srgbClr val="0070C0"/>
              </a:solidFill>
            </a:endParaRPr>
          </a:p>
          <a:p>
            <a:pPr marL="214313" indent="-214313">
              <a:buFont typeface="Wingdings" panose="05000000000000000000" pitchFamily="2" charset="2"/>
              <a:buChar char="ü"/>
            </a:pPr>
            <a:r>
              <a:rPr lang="es-ES" sz="1600" b="1" dirty="0"/>
              <a:t>Régimen sancionatorio:</a:t>
            </a:r>
            <a:endParaRPr lang="es-EC" sz="1600" dirty="0"/>
          </a:p>
          <a:p>
            <a:pPr marL="557213" lvl="1" indent="-214313">
              <a:buFont typeface="Wingdings" panose="05000000000000000000" pitchFamily="2" charset="2"/>
              <a:buChar char="ü"/>
            </a:pPr>
            <a:endParaRPr lang="es-EC" sz="1600" dirty="0"/>
          </a:p>
          <a:p>
            <a:pPr marL="214313" indent="-214313">
              <a:buFont typeface="Wingdings" panose="05000000000000000000" pitchFamily="2" charset="2"/>
              <a:buChar char="ü"/>
            </a:pPr>
            <a:endParaRPr lang="es-EC" sz="1400" dirty="0"/>
          </a:p>
        </p:txBody>
      </p:sp>
      <p:graphicFrame>
        <p:nvGraphicFramePr>
          <p:cNvPr id="3" name="Diagrama 2"/>
          <p:cNvGraphicFramePr/>
          <p:nvPr>
            <p:extLst>
              <p:ext uri="{D42A27DB-BD31-4B8C-83A1-F6EECF244321}">
                <p14:modId xmlns:p14="http://schemas.microsoft.com/office/powerpoint/2010/main" val="748563086"/>
              </p:ext>
            </p:extLst>
          </p:nvPr>
        </p:nvGraphicFramePr>
        <p:xfrm>
          <a:off x="931909" y="4156556"/>
          <a:ext cx="7542390" cy="22506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198123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00094" y="496645"/>
            <a:ext cx="5915025" cy="994172"/>
          </a:xfrm>
        </p:spPr>
        <p:txBody>
          <a:bodyPr>
            <a:normAutofit/>
          </a:bodyPr>
          <a:lstStyle/>
          <a:p>
            <a:r>
              <a:rPr lang="es-EC" sz="2100" b="1" dirty="0">
                <a:solidFill>
                  <a:schemeClr val="tx2"/>
                </a:solidFill>
              </a:rPr>
              <a:t>PROYECTO DE ORDENANZA</a:t>
            </a:r>
          </a:p>
        </p:txBody>
      </p:sp>
      <p:sp>
        <p:nvSpPr>
          <p:cNvPr id="6" name="CuadroTexto 5"/>
          <p:cNvSpPr txBox="1"/>
          <p:nvPr/>
        </p:nvSpPr>
        <p:spPr>
          <a:xfrm>
            <a:off x="1009189" y="1875834"/>
            <a:ext cx="7387836" cy="2862322"/>
          </a:xfrm>
          <a:prstGeom prst="rect">
            <a:avLst/>
          </a:prstGeom>
          <a:noFill/>
        </p:spPr>
        <p:txBody>
          <a:bodyPr wrap="square" rtlCol="0">
            <a:spAutoFit/>
          </a:bodyPr>
          <a:lstStyle/>
          <a:p>
            <a:pPr algn="just"/>
            <a:r>
              <a:rPr lang="es-ES" sz="1500" b="1" dirty="0"/>
              <a:t>Recomendación: </a:t>
            </a:r>
            <a:r>
              <a:rPr lang="es-ES" sz="1500" dirty="0"/>
              <a:t>Incorporar la siguiente disposición transitoria que permita </a:t>
            </a:r>
            <a:r>
              <a:rPr lang="es-ES" sz="1500" dirty="0" smtClean="0"/>
              <a:t>modificar Permisos de Operación de los Periféricos.</a:t>
            </a:r>
            <a:endParaRPr lang="es-ES" sz="1500" dirty="0"/>
          </a:p>
          <a:p>
            <a:pPr algn="just"/>
            <a:endParaRPr lang="es-ES" sz="1500" b="1" dirty="0"/>
          </a:p>
          <a:p>
            <a:pPr algn="just"/>
            <a:r>
              <a:rPr lang="es-ES" sz="1500" b="1" dirty="0"/>
              <a:t>Primera: </a:t>
            </a:r>
          </a:p>
          <a:p>
            <a:pPr algn="just"/>
            <a:endParaRPr lang="es-ES" sz="1500" dirty="0" smtClean="0"/>
          </a:p>
          <a:p>
            <a:pPr marL="171450" indent="-171450" algn="just">
              <a:buFont typeface="Wingdings" panose="05000000000000000000" pitchFamily="2" charset="2"/>
              <a:buChar char="ü"/>
            </a:pPr>
            <a:r>
              <a:rPr lang="es-ES" sz="1500" dirty="0" smtClean="0"/>
              <a:t>Otorgar </a:t>
            </a:r>
            <a:r>
              <a:rPr lang="es-ES" sz="1500" dirty="0"/>
              <a:t>el plazo de sesenta (60) días contados a partir de la sanción  de la presente ordenanza metropolitana, para que la Agencia Metropolitana de Tránsito, en ejercicio de sus facultades, modifique los Permisos de Operación otorgados a las Operadoras del servicio de taxi convencional en zonas urbanas periféricas, respecto al ámbito de servicio, debiendo ser incorporadas a la modalidad de servicio de taxi convencional en parroquias urbanas u ordinario. </a:t>
            </a:r>
            <a:endParaRPr lang="es-EC" sz="1500" dirty="0"/>
          </a:p>
          <a:p>
            <a:pPr algn="just"/>
            <a:endParaRPr lang="es-ES" sz="1500" dirty="0"/>
          </a:p>
        </p:txBody>
      </p:sp>
    </p:spTree>
    <p:extLst>
      <p:ext uri="{BB962C8B-B14F-4D97-AF65-F5344CB8AC3E}">
        <p14:creationId xmlns:p14="http://schemas.microsoft.com/office/powerpoint/2010/main" val="138578975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285</TotalTime>
  <Words>1141</Words>
  <Application>Microsoft Office PowerPoint</Application>
  <PresentationFormat>Presentación en pantalla (4:3)</PresentationFormat>
  <Paragraphs>148</Paragraphs>
  <Slides>12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12</vt:i4>
      </vt:variant>
    </vt:vector>
  </HeadingPairs>
  <TitlesOfParts>
    <vt:vector size="17" baseType="lpstr">
      <vt:lpstr>Arial</vt:lpstr>
      <vt:lpstr>Calibri</vt:lpstr>
      <vt:lpstr>Calibri Light</vt:lpstr>
      <vt:lpstr>Wingdings</vt:lpstr>
      <vt:lpstr>Tema de Office</vt:lpstr>
      <vt:lpstr>PROYECTO DE ORDENANZA RÉGIMEN ADMINISTRATIVO PARA LA PRESTACIÓN DEL SERVICIO DE TRANSPORTE COMERCIAL EN TAXI DEL DMQ</vt:lpstr>
      <vt:lpstr>PROYECTO DE ORDENANZA</vt:lpstr>
      <vt:lpstr>PROYECTO DE ORDENANZA</vt:lpstr>
      <vt:lpstr>PROYECTO DE ORDENANZA Sustitutiva de la ordenanza metropolitana No. 047 el 15 de abril del 2011, que incorporó un artículo innumerado en la Ordenanza Metropolitana No. 247</vt:lpstr>
      <vt:lpstr>PROYECTO DE ORDENANZA</vt:lpstr>
      <vt:lpstr>PROYECTO DE ORDENANZA</vt:lpstr>
      <vt:lpstr>PROYECTO DE ORDENANZA</vt:lpstr>
      <vt:lpstr>PROYECTO DE ORDENANZA</vt:lpstr>
      <vt:lpstr>PROYECTO DE ORDENANZA</vt:lpstr>
      <vt:lpstr>PROYECTO DE ORDENANZA</vt:lpstr>
      <vt:lpstr>PROYECTO DE ORDENANZA</vt:lpstr>
      <vt:lpstr>PROYECTO DE ORDENANZA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DE ORDENANZA RÉGIMEN ADMINISTRATIVO PARA LA PRESTACIÓN DEL SERVICIO DE TRANSPORTE COMERCIAL EN TAXI DEL DMQ</dc:title>
  <dc:creator>Andrea Flores Andino</dc:creator>
  <cp:lastModifiedBy>Wendy Alexandra Cárdenas Cruz</cp:lastModifiedBy>
  <cp:revision>8</cp:revision>
  <dcterms:created xsi:type="dcterms:W3CDTF">2017-06-11T00:46:02Z</dcterms:created>
  <dcterms:modified xsi:type="dcterms:W3CDTF">2017-06-12T19:24:45Z</dcterms:modified>
</cp:coreProperties>
</file>