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BA3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50" d="100"/>
          <a:sy n="150" d="100"/>
        </p:scale>
        <p:origin x="-510" y="1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C090C-29C0-4948-93CE-650B742934F9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11F49-028E-4AD3-92A4-4BD2F6E6408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39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CDB19-931D-4D71-9713-866F86770A75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42382-DC29-4382-9A42-AE9BB4F9EBB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51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D855-00DF-4E3C-9954-78354E7C74AB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3EDDF-6A8C-4C24-B231-28FA2A4C70F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332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646D3-54B8-4463-A245-460C69B56679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303CB-F977-4244-9413-D0951246FC3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903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10B54-3C77-4DA2-997C-FD1B1C11E0A5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987A9-8EF3-4760-99E8-106275BD237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43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4CC3-AF0A-4E29-9BB1-EE3CF35F0815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C59A6-8C57-4C6A-96E8-857B96FD1F3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923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1B9E3-D954-4E3D-AD7A-6ADF5A5B09D3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0C8D4-82B4-48E7-82CA-1DD5DE89CAD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11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001D-CA82-4847-83F8-BBB9EDC21319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9F30E-66C4-4FBD-85F2-EDA467E3770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58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CA11-DD55-4C90-9D36-DD02A84506EE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5AA3A-7F20-4F42-8AA6-5514BB7F86A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91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CC4C-1706-443E-9B84-0AB09FFD169F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0B9EB-8F08-474B-8ED8-714BD236386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84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13C2-7645-4337-9C03-B44CF731A43F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0CA25-21A5-45ED-A20E-5F1431C871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197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E68267-DA4F-4240-8485-839CF3725918}" type="datetimeFigureOut">
              <a:rPr lang="es-ES"/>
              <a:pPr>
                <a:defRPr/>
              </a:pPr>
              <a:t>13/09/2017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B490C0A-FBA7-4BCC-A72F-CB6F59BC2441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19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emf"/><Relationship Id="rId5" Type="http://schemas.openxmlformats.org/officeDocument/2006/relationships/package" Target="../embeddings/Microsoft_Excel_Worksheet18.xlsx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5.xlsx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Excel_Worksheet7.xlsx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10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Excel_Worksheet9.xlsx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1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Excel_Worksheet11.xlsx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1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Excel_Worksheet13.xlsx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16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emf"/><Relationship Id="rId5" Type="http://schemas.openxmlformats.org/officeDocument/2006/relationships/package" Target="../embeddings/Microsoft_Excel_Worksheet15.xlsx"/><Relationship Id="rId10" Type="http://schemas.openxmlformats.org/officeDocument/2006/relationships/image" Target="../media/image25.emf"/><Relationship Id="rId4" Type="http://schemas.openxmlformats.org/officeDocument/2006/relationships/image" Target="../media/image26.png"/><Relationship Id="rId9" Type="http://schemas.openxmlformats.org/officeDocument/2006/relationships/package" Target="../embeddings/Microsoft_Excel_Worksheet17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1475656" y="1772816"/>
            <a:ext cx="6118225" cy="3095625"/>
          </a:xfrm>
        </p:spPr>
        <p:txBody>
          <a:bodyPr/>
          <a:lstStyle/>
          <a:p>
            <a:r>
              <a:rPr lang="es-EC" sz="3200" dirty="0" smtClean="0">
                <a:solidFill>
                  <a:schemeClr val="tx2"/>
                </a:solidFill>
              </a:rPr>
              <a:t>Cobertura de Transporte Público en las Parroquias Rurales del Distrito </a:t>
            </a:r>
            <a:br>
              <a:rPr lang="es-EC" sz="3200" dirty="0" smtClean="0">
                <a:solidFill>
                  <a:schemeClr val="tx2"/>
                </a:solidFill>
              </a:rPr>
            </a:br>
            <a:r>
              <a:rPr lang="es-EC" sz="3200" dirty="0" smtClean="0">
                <a:solidFill>
                  <a:schemeClr val="tx2"/>
                </a:solidFill>
              </a:rPr>
              <a:t>Metropolitano de Quito</a:t>
            </a:r>
          </a:p>
        </p:txBody>
      </p:sp>
      <p:pic>
        <p:nvPicPr>
          <p:cNvPr id="2051" name="7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548680"/>
            <a:ext cx="4257675" cy="6038850"/>
          </a:xfrm>
          <a:prstGeom prst="rect">
            <a:avLst/>
          </a:prstGeom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03501"/>
              </p:ext>
            </p:extLst>
          </p:nvPr>
        </p:nvGraphicFramePr>
        <p:xfrm>
          <a:off x="4678363" y="4005263"/>
          <a:ext cx="4165600" cy="503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Hoja de cálculo" r:id="rId5" imgW="8905743" imgH="828630" progId="Excel.Sheet.12">
                  <p:embed/>
                </p:oleObj>
              </mc:Choice>
              <mc:Fallback>
                <p:oleObj name="Hoja de cálculo" r:id="rId5" imgW="8905743" imgH="8286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8363" y="4005263"/>
                        <a:ext cx="4165600" cy="5038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314642"/>
              </p:ext>
            </p:extLst>
          </p:nvPr>
        </p:nvGraphicFramePr>
        <p:xfrm>
          <a:off x="4677597" y="2476656"/>
          <a:ext cx="4343966" cy="759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Hoja de cálculo" r:id="rId7" imgW="8105879" imgH="1190700" progId="Excel.Sheet.12">
                  <p:embed/>
                </p:oleObj>
              </mc:Choice>
              <mc:Fallback>
                <p:oleObj name="Hoja de cálculo" r:id="rId7" imgW="8105879" imgH="1190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7597" y="2476656"/>
                        <a:ext cx="4343966" cy="759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5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151"/>
            <a:ext cx="3736503" cy="5400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6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378856"/>
              </p:ext>
            </p:extLst>
          </p:nvPr>
        </p:nvGraphicFramePr>
        <p:xfrm>
          <a:off x="4276184" y="1340768"/>
          <a:ext cx="4709066" cy="1992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Hoja de cálculo" r:id="rId5" imgW="7191479" imgH="3248100" progId="Excel.Sheet.12">
                  <p:embed/>
                </p:oleObj>
              </mc:Choice>
              <mc:Fallback>
                <p:oleObj name="Hoja de cálculo" r:id="rId5" imgW="7191479" imgH="3248100" progId="Excel.Sheet.12">
                  <p:embed/>
                  <p:pic>
                    <p:nvPicPr>
                      <p:cNvPr id="0" name="7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184" y="1340768"/>
                        <a:ext cx="4709066" cy="19929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900692"/>
              </p:ext>
            </p:extLst>
          </p:nvPr>
        </p:nvGraphicFramePr>
        <p:xfrm>
          <a:off x="4276725" y="3897313"/>
          <a:ext cx="4708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Hoja de cálculo" r:id="rId7" imgW="8477312" imgH="1095390" progId="Excel.Sheet.12">
                  <p:embed/>
                </p:oleObj>
              </mc:Choice>
              <mc:Fallback>
                <p:oleObj name="Hoja de cálculo" r:id="rId7" imgW="8477312" imgH="1095390" progId="Excel.Sheet.12">
                  <p:embed/>
                  <p:pic>
                    <p:nvPicPr>
                      <p:cNvPr id="0" name="8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725" y="3897313"/>
                        <a:ext cx="470852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836712"/>
            <a:ext cx="3781032" cy="5559772"/>
          </a:xfrm>
          <a:prstGeom prst="rect">
            <a:avLst/>
          </a:prstGeom>
        </p:spPr>
      </p:pic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075147"/>
              </p:ext>
            </p:extLst>
          </p:nvPr>
        </p:nvGraphicFramePr>
        <p:xfrm>
          <a:off x="4319588" y="2060848"/>
          <a:ext cx="4502150" cy="1118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Hoja de cálculo" r:id="rId5" imgW="11287235" imgH="2886030" progId="Excel.Sheet.12">
                  <p:embed/>
                </p:oleObj>
              </mc:Choice>
              <mc:Fallback>
                <p:oleObj name="Hoja de cálculo" r:id="rId5" imgW="11287235" imgH="2886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9588" y="2060848"/>
                        <a:ext cx="4502150" cy="1118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424865"/>
              </p:ext>
            </p:extLst>
          </p:nvPr>
        </p:nvGraphicFramePr>
        <p:xfrm>
          <a:off x="4319321" y="3737352"/>
          <a:ext cx="4645167" cy="59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Hoja de cálculo" r:id="rId7" imgW="9515433" imgH="1276290" progId="Excel.Sheet.12">
                  <p:embed/>
                </p:oleObj>
              </mc:Choice>
              <mc:Fallback>
                <p:oleObj name="Hoja de cálculo" r:id="rId7" imgW="9515433" imgH="12762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19321" y="3737352"/>
                        <a:ext cx="4645167" cy="59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38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137974"/>
              </p:ext>
            </p:extLst>
          </p:nvPr>
        </p:nvGraphicFramePr>
        <p:xfrm>
          <a:off x="683568" y="4838164"/>
          <a:ext cx="80137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Hoja de cálculo" r:id="rId4" imgW="14468561" imgH="1428758" progId="Excel.Sheet.12">
                  <p:embed/>
                </p:oleObj>
              </mc:Choice>
              <mc:Fallback>
                <p:oleObj name="Hoja de cálculo" r:id="rId4" imgW="14468561" imgH="14287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4838164"/>
                        <a:ext cx="80137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853" y="692150"/>
            <a:ext cx="5544294" cy="3878520"/>
          </a:xfrm>
          <a:prstGeom prst="rect">
            <a:avLst/>
          </a:prstGeom>
        </p:spPr>
      </p:pic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922358"/>
              </p:ext>
            </p:extLst>
          </p:nvPr>
        </p:nvGraphicFramePr>
        <p:xfrm>
          <a:off x="1966652" y="5895116"/>
          <a:ext cx="5210696" cy="879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Hoja de cálculo" r:id="rId7" imgW="8248779" imgH="1390770" progId="Excel.Sheet.12">
                  <p:embed/>
                </p:oleObj>
              </mc:Choice>
              <mc:Fallback>
                <p:oleObj name="Hoja de cálculo" r:id="rId7" imgW="8248779" imgH="13907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66652" y="5895116"/>
                        <a:ext cx="5210696" cy="879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7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692149"/>
            <a:ext cx="3461181" cy="4969099"/>
          </a:xfrm>
          <a:prstGeom prst="rect">
            <a:avLst/>
          </a:prstGeom>
        </p:spPr>
      </p:pic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889745"/>
              </p:ext>
            </p:extLst>
          </p:nvPr>
        </p:nvGraphicFramePr>
        <p:xfrm>
          <a:off x="4067944" y="2060848"/>
          <a:ext cx="4719218" cy="865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Hoja de cálculo" r:id="rId5" imgW="10286907" imgH="1571553" progId="Excel.Sheet.12">
                  <p:embed/>
                </p:oleObj>
              </mc:Choice>
              <mc:Fallback>
                <p:oleObj name="Hoja de cálculo" r:id="rId5" imgW="10286907" imgH="15715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944" y="2060848"/>
                        <a:ext cx="4719218" cy="865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104611"/>
              </p:ext>
            </p:extLst>
          </p:nvPr>
        </p:nvGraphicFramePr>
        <p:xfrm>
          <a:off x="4067944" y="3573016"/>
          <a:ext cx="4752528" cy="897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Hoja de cálculo" r:id="rId7" imgW="9544029" imgH="1571553" progId="Excel.Sheet.12">
                  <p:embed/>
                </p:oleObj>
              </mc:Choice>
              <mc:Fallback>
                <p:oleObj name="Hoja de cálculo" r:id="rId7" imgW="9544029" imgH="15715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67944" y="3573016"/>
                        <a:ext cx="4752528" cy="897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07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271" y="548680"/>
            <a:ext cx="4741839" cy="3338796"/>
          </a:xfrm>
          <a:prstGeom prst="rect">
            <a:avLst/>
          </a:prstGeom>
        </p:spPr>
      </p:pic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98294"/>
              </p:ext>
            </p:extLst>
          </p:nvPr>
        </p:nvGraphicFramePr>
        <p:xfrm>
          <a:off x="478232" y="4149080"/>
          <a:ext cx="3897574" cy="24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Hoja de cálculo" r:id="rId5" imgW="9048643" imgH="5457780" progId="Excel.Sheet.12">
                  <p:embed/>
                </p:oleObj>
              </mc:Choice>
              <mc:Fallback>
                <p:oleObj name="Hoja de cálculo" r:id="rId5" imgW="9048643" imgH="5457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232" y="4149080"/>
                        <a:ext cx="3897574" cy="2492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507372"/>
              </p:ext>
            </p:extLst>
          </p:nvPr>
        </p:nvGraphicFramePr>
        <p:xfrm>
          <a:off x="4716016" y="4221088"/>
          <a:ext cx="4176464" cy="1299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Hoja de cálculo" r:id="rId7" imgW="6838956" imgH="2124090" progId="Excel.Sheet.12">
                  <p:embed/>
                </p:oleObj>
              </mc:Choice>
              <mc:Fallback>
                <p:oleObj name="Hoja de cálculo" r:id="rId7" imgW="6838956" imgH="21240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16016" y="4221088"/>
                        <a:ext cx="4176464" cy="1299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82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979309"/>
            <a:ext cx="3312368" cy="4533497"/>
          </a:xfrm>
          <a:prstGeom prst="rect">
            <a:avLst/>
          </a:prstGeom>
        </p:spPr>
      </p:pic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562001"/>
              </p:ext>
            </p:extLst>
          </p:nvPr>
        </p:nvGraphicFramePr>
        <p:xfrm>
          <a:off x="3861124" y="1154414"/>
          <a:ext cx="5103594" cy="3181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Hoja de cálculo" r:id="rId5" imgW="10315567" imgH="6429510" progId="Excel.Sheet.12">
                  <p:embed/>
                </p:oleObj>
              </mc:Choice>
              <mc:Fallback>
                <p:oleObj name="Hoja de cálculo" r:id="rId5" imgW="10315567" imgH="64295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1124" y="1154414"/>
                        <a:ext cx="5103594" cy="3181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477201"/>
              </p:ext>
            </p:extLst>
          </p:nvPr>
        </p:nvGraphicFramePr>
        <p:xfrm>
          <a:off x="4283968" y="4581128"/>
          <a:ext cx="4263603" cy="1102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Hoja de cálculo" r:id="rId7" imgW="5819744" imgH="1762020" progId="Excel.Sheet.12">
                  <p:embed/>
                </p:oleObj>
              </mc:Choice>
              <mc:Fallback>
                <p:oleObj name="Hoja de cálculo" r:id="rId7" imgW="5819744" imgH="1762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3968" y="4581128"/>
                        <a:ext cx="4263603" cy="1102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692150"/>
            <a:ext cx="4257675" cy="5972175"/>
          </a:xfrm>
          <a:prstGeom prst="rect">
            <a:avLst/>
          </a:prstGeom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004091"/>
              </p:ext>
            </p:extLst>
          </p:nvPr>
        </p:nvGraphicFramePr>
        <p:xfrm>
          <a:off x="4684713" y="2276475"/>
          <a:ext cx="4203700" cy="792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0" name="Hoja de cálculo" r:id="rId5" imgW="10534644" imgH="1533600" progId="Excel.Sheet.12">
                  <p:embed/>
                </p:oleObj>
              </mc:Choice>
              <mc:Fallback>
                <p:oleObj name="Hoja de cálculo" r:id="rId5" imgW="10534644" imgH="1533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4713" y="2276475"/>
                        <a:ext cx="4203700" cy="792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196817"/>
              </p:ext>
            </p:extLst>
          </p:nvPr>
        </p:nvGraphicFramePr>
        <p:xfrm>
          <a:off x="4598505" y="4181418"/>
          <a:ext cx="4217483" cy="76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1" name="Hoja de cálculo" r:id="rId7" imgW="8391410" imgH="1514430" progId="Excel.Sheet.12">
                  <p:embed/>
                </p:oleObj>
              </mc:Choice>
              <mc:Fallback>
                <p:oleObj name="Hoja de cálculo" r:id="rId7" imgW="8391410" imgH="1514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8505" y="4181418"/>
                        <a:ext cx="4217483" cy="761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1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13" t="27058" r="23259" b="58211"/>
          <a:stretch>
            <a:fillRect/>
          </a:stretch>
        </p:blipFill>
        <p:spPr bwMode="auto">
          <a:xfrm>
            <a:off x="7265988" y="28575"/>
            <a:ext cx="18430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692150"/>
            <a:ext cx="4047601" cy="5696623"/>
          </a:xfrm>
          <a:prstGeom prst="rect">
            <a:avLst/>
          </a:prstGeom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552945"/>
              </p:ext>
            </p:extLst>
          </p:nvPr>
        </p:nvGraphicFramePr>
        <p:xfrm>
          <a:off x="4735463" y="4293096"/>
          <a:ext cx="3436937" cy="595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Hoja de cálculo" r:id="rId5" imgW="8229600" imgH="1095390" progId="Excel.Sheet.12">
                  <p:embed/>
                </p:oleObj>
              </mc:Choice>
              <mc:Fallback>
                <p:oleObj name="Hoja de cálculo" r:id="rId5" imgW="8229600" imgH="10953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5463" y="4293096"/>
                        <a:ext cx="3436937" cy="5958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740828"/>
              </p:ext>
            </p:extLst>
          </p:nvPr>
        </p:nvGraphicFramePr>
        <p:xfrm>
          <a:off x="4644008" y="2492896"/>
          <a:ext cx="421411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Hoja de cálculo" r:id="rId7" imgW="8953556" imgH="1000080" progId="Excel.Sheet.12">
                  <p:embed/>
                </p:oleObj>
              </mc:Choice>
              <mc:Fallback>
                <p:oleObj name="Hoja de cálculo" r:id="rId7" imgW="8953556" imgH="10000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44008" y="2492896"/>
                        <a:ext cx="4214117" cy="493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89090"/>
              </p:ext>
            </p:extLst>
          </p:nvPr>
        </p:nvGraphicFramePr>
        <p:xfrm>
          <a:off x="4716463" y="3429000"/>
          <a:ext cx="424802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Hoja de cálculo" r:id="rId9" imgW="8953556" imgH="1095390" progId="Excel.Sheet.12">
                  <p:embed/>
                </p:oleObj>
              </mc:Choice>
              <mc:Fallback>
                <p:oleObj name="Hoja de cálculo" r:id="rId9" imgW="8953556" imgH="1095390" progId="Excel.Sheet.12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429000"/>
                        <a:ext cx="424802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7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Prestación de Transporte Públcio Parrouias del DMQ</Template>
  <TotalTime>149</TotalTime>
  <Words>10</Words>
  <Application>Microsoft Office PowerPoint</Application>
  <PresentationFormat>Presentación en pantalla 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Tema de Office</vt:lpstr>
      <vt:lpstr>Hoja de cálculo</vt:lpstr>
      <vt:lpstr>Microsoft Excel Worksheet</vt:lpstr>
      <vt:lpstr>Cobertura de Transporte Público en las Parroquias Rurales del Distrito  Metropolitano de Quito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Cobertura de Transporte Público en las Parroquias Rurales del Distrito  Metropolitano de Quito</dc:title>
  <dc:creator>Raul</dc:creator>
  <cp:lastModifiedBy>Raul Hernán Meza Ninacuri</cp:lastModifiedBy>
  <cp:revision>40</cp:revision>
  <dcterms:created xsi:type="dcterms:W3CDTF">2017-09-13T01:47:42Z</dcterms:created>
  <dcterms:modified xsi:type="dcterms:W3CDTF">2017-09-13T13:52:16Z</dcterms:modified>
</cp:coreProperties>
</file>