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4" r:id="rId8"/>
    <p:sldId id="260" r:id="rId9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89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8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8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4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6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7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52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6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06-29 a las 22.5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53" y="1753072"/>
            <a:ext cx="5886694" cy="33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1107470" y="2052785"/>
            <a:ext cx="5654518" cy="28650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614814" y="2968416"/>
            <a:ext cx="481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Berlin Sans FB" pitchFamily="34" charset="0"/>
                <a:cs typeface="Calibri"/>
              </a:rPr>
              <a:t>TRAZADO VIAL </a:t>
            </a:r>
          </a:p>
          <a:p>
            <a:pPr algn="ctr"/>
            <a:r>
              <a:rPr lang="es-ES" sz="2800" dirty="0" smtClean="0">
                <a:latin typeface="Berlin Sans FB" pitchFamily="34" charset="0"/>
                <a:cs typeface="Calibri"/>
              </a:rPr>
              <a:t>SECTOR TOLAGASI</a:t>
            </a:r>
          </a:p>
          <a:p>
            <a:pPr algn="ctr"/>
            <a:r>
              <a:rPr lang="es-ES" sz="2000" dirty="0" smtClean="0"/>
              <a:t>Sra. </a:t>
            </a:r>
            <a:r>
              <a:rPr lang="es-ES" sz="2000" dirty="0"/>
              <a:t>Paulina </a:t>
            </a:r>
            <a:r>
              <a:rPr lang="es-ES" sz="2000" dirty="0" smtClean="0"/>
              <a:t>Herrera</a:t>
            </a:r>
          </a:p>
          <a:p>
            <a:pPr algn="ctr"/>
            <a:r>
              <a:rPr lang="es-ES" sz="2000" dirty="0"/>
              <a:t>2017-078174</a:t>
            </a:r>
            <a:endParaRPr lang="es-ES" sz="2000" dirty="0">
              <a:latin typeface="Berlin Sans FB" pitchFamily="34" charset="0"/>
              <a:cs typeface="Calibri"/>
            </a:endParaRPr>
          </a:p>
        </p:txBody>
      </p:sp>
      <p:pic>
        <p:nvPicPr>
          <p:cNvPr id="4" name="Imagen 3" descr="plantilla AMZ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88" y="0"/>
            <a:ext cx="2382012" cy="6858000"/>
          </a:xfrm>
          <a:prstGeom prst="rect">
            <a:avLst/>
          </a:prstGeom>
        </p:spPr>
      </p:pic>
      <p:pic>
        <p:nvPicPr>
          <p:cNvPr id="7" name="Imagen 6" descr="franja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8" name="Imagen 7" descr="plantilla AMZT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2388"/>
            <a:ext cx="8229600" cy="735250"/>
          </a:xfrm>
        </p:spPr>
        <p:txBody>
          <a:bodyPr/>
          <a:lstStyle/>
          <a:p>
            <a:r>
              <a:rPr lang="es-ES" dirty="0" smtClean="0"/>
              <a:t>UBICACION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1686" r="3547" b="9008"/>
          <a:stretch/>
        </p:blipFill>
        <p:spPr bwMode="auto">
          <a:xfrm>
            <a:off x="457200" y="1596789"/>
            <a:ext cx="8229600" cy="474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27050" y="1015542"/>
            <a:ext cx="252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razado </a:t>
            </a:r>
            <a:r>
              <a:rPr lang="es-E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vial que fue aprobado por el IERAC en 1987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93700" y="2666999"/>
            <a:ext cx="279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solidFill>
                  <a:srgbClr val="FF0000"/>
                </a:solidFill>
              </a:rPr>
              <a:t>Resolución del Concejo Metropolitano </a:t>
            </a:r>
            <a:endParaRPr lang="es-ES" sz="2400" i="1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i="1" dirty="0" smtClean="0">
                <a:solidFill>
                  <a:srgbClr val="FF0000"/>
                </a:solidFill>
              </a:rPr>
              <a:t>N</a:t>
            </a:r>
            <a:r>
              <a:rPr lang="es-ES" sz="2400" i="1" dirty="0">
                <a:solidFill>
                  <a:srgbClr val="FF0000"/>
                </a:solidFill>
              </a:rPr>
              <a:t>° C737 </a:t>
            </a:r>
          </a:p>
          <a:p>
            <a:pPr algn="ctr"/>
            <a:r>
              <a:rPr lang="es-ES" sz="2400" i="1" dirty="0" smtClean="0">
                <a:solidFill>
                  <a:srgbClr val="FF0000"/>
                </a:solidFill>
              </a:rPr>
              <a:t> </a:t>
            </a:r>
            <a:r>
              <a:rPr lang="es-ES" i="1" dirty="0">
                <a:solidFill>
                  <a:srgbClr val="FF0000"/>
                </a:solidFill>
              </a:rPr>
              <a:t>07 de noviembre del </a:t>
            </a:r>
            <a:r>
              <a:rPr lang="es-ES" i="1" dirty="0" smtClean="0">
                <a:solidFill>
                  <a:srgbClr val="FF0000"/>
                </a:solidFill>
              </a:rPr>
              <a:t>2013</a:t>
            </a:r>
          </a:p>
          <a:p>
            <a:pPr algn="ctr"/>
            <a:r>
              <a:rPr lang="es-ES" i="1" dirty="0" smtClean="0">
                <a:solidFill>
                  <a:srgbClr val="FF0000"/>
                </a:solidFill>
                <a:cs typeface="Calibri"/>
              </a:rPr>
              <a:t>Calle 10,00m</a:t>
            </a:r>
            <a:endParaRPr lang="es-E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t="25043" r="33459" b="8168"/>
          <a:stretch/>
        </p:blipFill>
        <p:spPr bwMode="auto">
          <a:xfrm>
            <a:off x="3054350" y="584201"/>
            <a:ext cx="5800768" cy="59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6400800" y="2819400"/>
            <a:ext cx="317500" cy="10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064000" y="5041900"/>
            <a:ext cx="158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3746500" y="5041900"/>
            <a:ext cx="317500" cy="596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3587750" y="5664200"/>
            <a:ext cx="15875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429000" y="5664200"/>
            <a:ext cx="15875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222750" y="5041900"/>
            <a:ext cx="26035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4483100" y="4940300"/>
            <a:ext cx="379412" cy="323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4848225" y="4597400"/>
            <a:ext cx="0" cy="342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848225" y="4511675"/>
            <a:ext cx="28575" cy="85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4876800" y="4479528"/>
            <a:ext cx="292100" cy="32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168900" y="4490244"/>
            <a:ext cx="207962" cy="115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5376862" y="4605991"/>
            <a:ext cx="15001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5529262" y="4495601"/>
            <a:ext cx="150019" cy="110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5689202" y="4229100"/>
            <a:ext cx="75009" cy="261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5778299" y="4146550"/>
            <a:ext cx="330401" cy="82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6115050" y="4146550"/>
            <a:ext cx="15245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V="1">
            <a:off x="6267500" y="3886200"/>
            <a:ext cx="133300" cy="260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6391300" y="3582065"/>
            <a:ext cx="0" cy="317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6400800" y="3378200"/>
            <a:ext cx="50800" cy="203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V="1">
            <a:off x="6451600" y="3200400"/>
            <a:ext cx="82550" cy="17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6550025" y="3167508"/>
            <a:ext cx="82550" cy="332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V="1">
            <a:off x="6624900" y="3177544"/>
            <a:ext cx="82550" cy="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6697628" y="3186054"/>
            <a:ext cx="134058" cy="57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6718300" y="2921000"/>
            <a:ext cx="113386" cy="322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H="1">
            <a:off x="6364619" y="2825978"/>
            <a:ext cx="26681" cy="232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H="1">
            <a:off x="6108700" y="3051015"/>
            <a:ext cx="253412" cy="531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 flipH="1">
            <a:off x="6075168" y="3582065"/>
            <a:ext cx="40250" cy="304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2797239" y="1701054"/>
            <a:ext cx="2929467" cy="252804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flipH="1" flipV="1">
            <a:off x="6391300" y="2819401"/>
            <a:ext cx="212700" cy="123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 flipH="1" flipV="1">
            <a:off x="6604000" y="2942471"/>
            <a:ext cx="114300" cy="639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flipV="1">
            <a:off x="6377959" y="3566403"/>
            <a:ext cx="340341" cy="1039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flipH="1" flipV="1">
            <a:off x="6384468" y="4631393"/>
            <a:ext cx="6832" cy="216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flipV="1">
            <a:off x="6108700" y="4854576"/>
            <a:ext cx="285293" cy="1184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flipH="1" flipV="1">
            <a:off x="6200062" y="2466827"/>
            <a:ext cx="191238" cy="359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/>
          <p:nvPr/>
        </p:nvCxnSpPr>
        <p:spPr>
          <a:xfrm>
            <a:off x="2715816" y="3224967"/>
            <a:ext cx="3519590" cy="211538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6831685" y="2097495"/>
            <a:ext cx="122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PUERTA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11" name="Imagen 10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0271" y="365125"/>
            <a:ext cx="10533529" cy="659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11479" r="9836" b="6401"/>
          <a:stretch>
            <a:fillRect/>
          </a:stretch>
        </p:blipFill>
        <p:spPr bwMode="auto">
          <a:xfrm>
            <a:off x="1076325" y="505628"/>
            <a:ext cx="7003150" cy="55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4981433" y="2156346"/>
            <a:ext cx="218364" cy="259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418160" y="1971680"/>
            <a:ext cx="97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PUERTA</a:t>
            </a:r>
            <a:endParaRPr lang="es-ES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75" y="108760"/>
            <a:ext cx="2483893" cy="18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4" name="Imagen 3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751355" y="136526"/>
            <a:ext cx="10533529" cy="659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3200" dirty="0"/>
          </a:p>
        </p:txBody>
      </p:sp>
      <p:sp>
        <p:nvSpPr>
          <p:cNvPr id="2" name="1 Rectángulo"/>
          <p:cNvSpPr/>
          <p:nvPr/>
        </p:nvSpPr>
        <p:spPr>
          <a:xfrm>
            <a:off x="511792" y="697763"/>
            <a:ext cx="26544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07 de abril del  2016 se realizó un  proceso administrativo d</a:t>
            </a:r>
            <a:r>
              <a:rPr lang="es-EC" sz="1600" dirty="0"/>
              <a:t>e</a:t>
            </a:r>
            <a:r>
              <a:rPr lang="es-ES" sz="1600" dirty="0"/>
              <a:t> subdivisión, aprobada conforme certificado Nº 2016-5200645-SUB-ORD-01_1 , el cual dio paso a la formación de 10 predios y </a:t>
            </a:r>
            <a:r>
              <a:rPr lang="es-ES" sz="1600" b="1" dirty="0"/>
              <a:t>a un nuevo trazado </a:t>
            </a:r>
            <a:r>
              <a:rPr lang="es-ES" sz="1600" b="1" dirty="0" smtClean="0"/>
              <a:t>vial</a:t>
            </a:r>
          </a:p>
          <a:p>
            <a:r>
              <a:rPr lang="es-ES" sz="1600" dirty="0"/>
              <a:t>Conforme el Art. … (73) de la Ordenanza No. 172, que establece el Régimen Administrativo del Suelo en el Distrito metropolitano de Quito, sancionado el 30 de diciembre de 2011, reformada parcialmente por la Ordenanza 432</a:t>
            </a:r>
            <a:r>
              <a:rPr lang="es-ES" sz="1600" dirty="0" smtClean="0"/>
              <a:t>. vías de producto de subdivisión son de carácter público</a:t>
            </a:r>
            <a:endParaRPr lang="es-ES" sz="1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19998" r="8168" b="3718"/>
          <a:stretch/>
        </p:blipFill>
        <p:spPr bwMode="auto">
          <a:xfrm>
            <a:off x="3712192" y="491489"/>
            <a:ext cx="4883696" cy="55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279" r="10767" b="87280"/>
          <a:stretch/>
        </p:blipFill>
        <p:spPr bwMode="auto">
          <a:xfrm rot="5400000">
            <a:off x="4284516" y="4819684"/>
            <a:ext cx="1050875" cy="21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4310693" y="1467135"/>
            <a:ext cx="218364" cy="259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529057" y="1097803"/>
            <a:ext cx="97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PUERTA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1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4" name="Imagen 3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751355" y="136526"/>
            <a:ext cx="10533529" cy="659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15701" r="23017" b="26301"/>
          <a:stretch/>
        </p:blipFill>
        <p:spPr bwMode="auto">
          <a:xfrm>
            <a:off x="1023582" y="971464"/>
            <a:ext cx="7751931" cy="51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5145207" y="5281685"/>
            <a:ext cx="1023581" cy="813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68788" y="5923129"/>
            <a:ext cx="226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VIA PROPUESTA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5386316" y="1746913"/>
            <a:ext cx="1323831" cy="534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509982" y="1336637"/>
            <a:ext cx="226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PUERTA</a:t>
            </a:r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00609" y="98718"/>
            <a:ext cx="8229600" cy="735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PROPUESTA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MZ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2628900"/>
            <a:ext cx="3063240" cy="1600200"/>
          </a:xfrm>
          <a:prstGeom prst="rect">
            <a:avLst/>
          </a:prstGeom>
        </p:spPr>
      </p:pic>
      <p:pic>
        <p:nvPicPr>
          <p:cNvPr id="5" name="Imagen 4" descr="franja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131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UBICACION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Yepez</dc:creator>
  <cp:lastModifiedBy>agutierrez</cp:lastModifiedBy>
  <cp:revision>28</cp:revision>
  <cp:lastPrinted>2018-01-16T14:22:34Z</cp:lastPrinted>
  <dcterms:created xsi:type="dcterms:W3CDTF">2015-07-19T03:49:41Z</dcterms:created>
  <dcterms:modified xsi:type="dcterms:W3CDTF">2018-01-16T14:22:49Z</dcterms:modified>
</cp:coreProperties>
</file>