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9" r:id="rId5"/>
    <p:sldId id="272" r:id="rId6"/>
    <p:sldId id="270" r:id="rId7"/>
    <p:sldId id="271" r:id="rId8"/>
    <p:sldId id="266" r:id="rId9"/>
    <p:sldId id="273" r:id="rId10"/>
    <p:sldId id="274" r:id="rId11"/>
  </p:sldIdLst>
  <p:sldSz cx="12192000" cy="6858000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809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90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66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9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96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207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626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439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76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53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538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CBE79-C8BA-4A51-BCDC-E872FDC4DCD1}" type="datetimeFigureOut">
              <a:rPr lang="es-MX" smtClean="0"/>
              <a:t>16/01/2018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773B-B17C-4BDA-BF03-A30F2505B0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656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2" name="1 Rectángulo"/>
          <p:cNvSpPr/>
          <p:nvPr/>
        </p:nvSpPr>
        <p:spPr>
          <a:xfrm>
            <a:off x="1624411" y="1965921"/>
            <a:ext cx="92618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6000" dirty="0" smtClean="0">
                <a:latin typeface="Arial" pitchFamily="34" charset="0"/>
                <a:cs typeface="Arial" pitchFamily="34" charset="0"/>
              </a:rPr>
              <a:t>IMPLEMENTACIÓN ESTACIÓN </a:t>
            </a:r>
            <a:r>
              <a:rPr lang="es-EC" sz="6000" dirty="0">
                <a:latin typeface="Arial" pitchFamily="34" charset="0"/>
                <a:cs typeface="Arial" pitchFamily="34" charset="0"/>
              </a:rPr>
              <a:t>DE TRANSFERENCIA CUMBAYÁ</a:t>
            </a:r>
            <a:endParaRPr lang="es-EC" sz="6000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99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6" y="2587025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7" name="6 Rectángulo"/>
          <p:cNvSpPr/>
          <p:nvPr/>
        </p:nvSpPr>
        <p:spPr>
          <a:xfrm>
            <a:off x="142872" y="175155"/>
            <a:ext cx="3181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>
                <a:latin typeface="Arial" pitchFamily="34" charset="0"/>
                <a:cs typeface="Arial" pitchFamily="34" charset="0"/>
              </a:rPr>
              <a:t>ACTUALIDAD: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61736" y="2083122"/>
            <a:ext cx="111457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Se indica mediante </a:t>
            </a:r>
            <a:r>
              <a:rPr lang="es-EC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Oficio No. SM-1835-2016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que: </a:t>
            </a:r>
            <a:r>
              <a:rPr lang="es-EC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“…se manifiesta y concluye que la Unidad Administrativa de Territorio y Vivienda y la Unidad de Catastro de la Administración Zonal de Tumbaco, verifica que el área a ocupar para el proyecto “Estación de Transferencia Cumbayá”, y el predio expropiado, no tienen relación entre si; en este sentido nos indica que es procedente continuar con los estudios del anteproyecto”</a:t>
            </a:r>
            <a:endParaRPr lang="es-EC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61735" y="4348428"/>
            <a:ext cx="11145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Se dispone de 1 levantamiento topográfico del terreno, 1 Informe de espesores y características mecánicas (1 MUESTRA) y 1 estudio de suelos (1 Pozo), 1 clasificación AASHTO, 1 Ensayo CBR (1 Muestra). 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2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-176478" y="1650013"/>
            <a:ext cx="34370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500" b="1" dirty="0" smtClean="0">
                <a:latin typeface="Arial" pitchFamily="34" charset="0"/>
                <a:cs typeface="Arial" pitchFamily="34" charset="0"/>
              </a:rPr>
              <a:t>ANTECEDENTES:</a:t>
            </a:r>
            <a:endParaRPr lang="es-EC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9232" y="2303505"/>
            <a:ext cx="111457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Mediante MEMORANDO No. AMZT-DGT-2017-0900, UNIDAD DE TERRITORIO Y VIVIENDA (AMZT) remite copia Informe Técnico S</a:t>
            </a:r>
            <a:r>
              <a:rPr lang="es-EC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M-DPPM-095/2017</a:t>
            </a: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(14 de junio del 2017) </a:t>
            </a:r>
            <a:r>
              <a:rPr lang="es-EC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SECRETARIA DE MOVILIDAD MUNICIPIO DEL DISTRITO METROPOLITANO DE QUITO-Mesa de Trabajo</a:t>
            </a: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endParaRPr lang="es-EC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14368" y="3969621"/>
            <a:ext cx="5085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1. Propuestas de solución de la Reforma Geométrica de la intersección calles Alba Calderón y Ma. Angélica Idrobo.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332237" y="5406805"/>
            <a:ext cx="5085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2. Pre Diseño de la implementación de la Estación Provisional Cumbaya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157155" y="225669"/>
            <a:ext cx="34370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ESTACIÓN PROVISIONAL DE TRANSFERENCIA CUMBAYA: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9232" y="2810142"/>
            <a:ext cx="11145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Transporte  intracantonal combinado (intraparroquial) del Distrito Metropolitano de Quito. </a:t>
            </a:r>
            <a:endParaRPr lang="es-EC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0991" y="3963459"/>
            <a:ext cx="11145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En razón de que es necesario dar una solución a la operación del transporte intracantonal combinado que inicia su recorrido en la intersección de las calles Alba Calderón y Ma. Angélica Idrobo.</a:t>
            </a:r>
            <a:endParaRPr lang="es-EC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157155" y="225669"/>
            <a:ext cx="34370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ESTACIÓN PROVISIONAL DE TRANSFERENCIA CUMBAYA: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9232" y="3160364"/>
            <a:ext cx="1114579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AREA                      : 3.739,644 m2 (Levantamiento EPMMOP)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PROPIEDAD          : Municipal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OBSERVACIONES: Expropiaciones correspondientes a predios colindantes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TOPOGRAFIA        : No se precisa definición total de linderos (EPMMOP)</a:t>
            </a:r>
          </a:p>
          <a:p>
            <a:pPr algn="just"/>
            <a:endParaRPr lang="es-EC" sz="28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C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9232" y="2303505"/>
            <a:ext cx="1114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PARÁMETROS TÉCNICOS</a:t>
            </a: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es-EC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157155" y="225669"/>
            <a:ext cx="34370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ESTACIÓN PROVISIONAL DE TRANSFERENCIA CUMBAYA: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353350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Dirección Metropolitana de Gestión de la Movilidad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9232" y="3160364"/>
            <a:ext cx="111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VEHICULO DE DISEÑO          : Microbús (7.00 m de longitud)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RUTAS ESTIMADAS               : Desde Cumbaya hacia el Sur de Quito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(S. Bolivar)</a:t>
            </a:r>
            <a:endParaRPr lang="es-EC" sz="28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C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9232" y="2303505"/>
            <a:ext cx="1114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CONSIDERACIÓN RUTAS-TRÁFICO VEHICULAR</a:t>
            </a:r>
            <a:r>
              <a:rPr lang="es-EC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endParaRPr lang="es-EC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93686"/>
              </p:ext>
            </p:extLst>
          </p:nvPr>
        </p:nvGraphicFramePr>
        <p:xfrm>
          <a:off x="445167" y="4134855"/>
          <a:ext cx="10455443" cy="2253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6930"/>
                <a:gridCol w="2777227"/>
                <a:gridCol w="1633663"/>
                <a:gridCol w="1987623"/>
              </a:tblGrid>
              <a:tr h="28173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Operadora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Rutas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Flota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Intervalos: min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TRNSFLORESTA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Cumbayá-La Floresta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SOTRANOR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Cumbayá-La Floresta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12-20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Inés-Cumbayá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Juan-Cumbayá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Rosa-Cumbaya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10-30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Carapungo-Cumbayá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DE REGULARIZACIÓN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Quitumbe-Cumbayá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157155" y="225669"/>
            <a:ext cx="34370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ESTACIÓN PROVISIONAL DE TRANSFERENCIA CUMBAYA: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3629" y="2303505"/>
            <a:ext cx="3099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latin typeface="Arial" pitchFamily="34" charset="0"/>
                <a:cs typeface="Arial" pitchFamily="34" charset="0"/>
              </a:rPr>
              <a:t>ESQUEMA IMPLANTACIÓN GENERAL</a:t>
            </a:r>
            <a:r>
              <a:rPr lang="es-EC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es-EC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20" y="1801769"/>
            <a:ext cx="7779579" cy="487499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7" y="2125360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4" name="3 Rectángulo"/>
          <p:cNvSpPr/>
          <p:nvPr/>
        </p:nvSpPr>
        <p:spPr>
          <a:xfrm>
            <a:off x="157155" y="225669"/>
            <a:ext cx="34370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ESTACIÓN PROVISIONAL DE TRANSFERENCIA CUMBAYA: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384856" y="1809225"/>
            <a:ext cx="794539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COSTO REFERENCIAL-PRE DISEÑO PAVIMENTO FLEXIBLE: </a:t>
            </a:r>
            <a:r>
              <a:rPr lang="es-EC" b="1" dirty="0" smtClean="0">
                <a:latin typeface="Arial" pitchFamily="34" charset="0"/>
                <a:cs typeface="Arial" pitchFamily="34" charset="0"/>
              </a:rPr>
              <a:t>10% Inst. Eléctricas y Sanitarias</a:t>
            </a:r>
          </a:p>
          <a:p>
            <a:pPr algn="ctr"/>
            <a:r>
              <a:rPr lang="es-MX" sz="1100" dirty="0">
                <a:latin typeface="Arial Narrow" panose="020B0606020202030204" pitchFamily="34" charset="0"/>
              </a:rPr>
              <a:t>FUENTE: Secretaría De Movilidad Alcaldía_2017</a:t>
            </a:r>
            <a:endParaRPr lang="es-MX" sz="1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C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319647" y="3335061"/>
            <a:ext cx="8075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PAVIMENTO FLEXIBLE-CAPA DE RODADURA ADOQUIN: 252.317,29 + 10% = </a:t>
            </a:r>
            <a:r>
              <a:rPr lang="es-EC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277549.02</a:t>
            </a:r>
            <a:r>
              <a:rPr lang="es-EC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s-EC" sz="4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286692" y="4587212"/>
            <a:ext cx="8075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PAVIMENTO FLEXIBLE-CAPA DE RODADURA ASFALTO: 261.862,41 + 10% = </a:t>
            </a:r>
            <a:r>
              <a:rPr lang="es-EC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288048.65 </a:t>
            </a:r>
          </a:p>
        </p:txBody>
      </p:sp>
    </p:spTree>
    <p:extLst>
      <p:ext uri="{BB962C8B-B14F-4D97-AF65-F5344CB8AC3E}">
        <p14:creationId xmlns:p14="http://schemas.microsoft.com/office/powerpoint/2010/main" val="32571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6" y="2587025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7" name="6 Rectángulo"/>
          <p:cNvSpPr/>
          <p:nvPr/>
        </p:nvSpPr>
        <p:spPr>
          <a:xfrm>
            <a:off x="142873" y="175155"/>
            <a:ext cx="2464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>
                <a:latin typeface="Arial" pitchFamily="34" charset="0"/>
                <a:cs typeface="Arial" pitchFamily="34" charset="0"/>
              </a:rPr>
              <a:t>GESTIÓN: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-773488" y="6618395"/>
            <a:ext cx="4757738" cy="52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smtClean="0">
                <a:latin typeface="Arial Narrow" panose="020B0606020202030204" pitchFamily="34" charset="0"/>
              </a:rPr>
              <a:t>FUENTE: Secretaría De Movilidad Alcaldía_2017</a:t>
            </a:r>
            <a:endParaRPr lang="es-MX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9232" y="1772154"/>
            <a:ext cx="11145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Mediante Oficio con Ticket </a:t>
            </a:r>
            <a:r>
              <a:rPr lang="es-EC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GDOC 2017-092416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la AMZT solicita un exhaustivo estudio de trafico a la Secretaria de Movilidad (13 de septiembre del 2017)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87269" y="2655782"/>
            <a:ext cx="111457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Mediante Oficio con Ticket </a:t>
            </a:r>
            <a:r>
              <a:rPr lang="es-EC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GDOC 2017-135055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la AMZT solicita un exhaustivo y completo estudio de suelos (Geología y geotecnia): Ensayos Triaxiales (SPT), Ensayos CBR; Clasificación de suelos (SUCS) y Hidrosanitaria a la Gerencia General EPMMOP (14 de septiembre del 2017) Dada la ubicación del predio, plataforma conformada con material de relleno, quebrada “El Tejar”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2804" y="4639964"/>
            <a:ext cx="1114579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Mediante Oficio con Ticket </a:t>
            </a:r>
            <a:r>
              <a:rPr lang="es-EC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GDOC 2017-187155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la AMZT </a:t>
            </a:r>
            <a:r>
              <a:rPr lang="es-EC" sz="2400" dirty="0">
                <a:latin typeface="Arial Narrow" panose="020B0606020202030204" pitchFamily="34" charset="0"/>
                <a:cs typeface="Arial" panose="020B0604020202020204" pitchFamily="34" charset="0"/>
              </a:rPr>
              <a:t>solicita un exhaustivo y completo estudio de suelos (Geología y geotecnia): Ensayos Triaxiales (SPT), Ensayos CBR; Clasificación de suelos (SUCS) y Hidrosanitaria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al Secretario General de Coordinación Territorial y Participación Ciudadana (05 </a:t>
            </a:r>
            <a:r>
              <a:rPr lang="es-EC" sz="2400" dirty="0"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enero </a:t>
            </a:r>
            <a:r>
              <a:rPr lang="es-EC" sz="2400" dirty="0">
                <a:latin typeface="Arial Narrow" panose="020B0606020202030204" pitchFamily="34" charset="0"/>
                <a:cs typeface="Arial" panose="020B0604020202020204" pitchFamily="34" charset="0"/>
              </a:rPr>
              <a:t>del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2018). </a:t>
            </a:r>
            <a:r>
              <a:rPr lang="es-EC" sz="2400" dirty="0">
                <a:latin typeface="Arial Narrow" panose="020B0606020202030204" pitchFamily="34" charset="0"/>
                <a:cs typeface="Arial" panose="020B0604020202020204" pitchFamily="34" charset="0"/>
              </a:rPr>
              <a:t>Dada la ubicación del predio, plataforma conformada con material de relleno, quebrada “El Tejar”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C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7044" y="1117637"/>
            <a:ext cx="4757738" cy="528638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 Narrow" panose="020B0606020202030204" pitchFamily="34" charset="0"/>
              </a:rPr>
              <a:t>ADMINISTRACIÓN MUNICIPAL ZONA TUMBACO</a:t>
            </a:r>
          </a:p>
          <a:p>
            <a:r>
              <a:rPr lang="es-MX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UNIDAD DE OBRAS PUBLICAS</a:t>
            </a:r>
            <a:endParaRPr lang="es-MX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" name="2 Imagen" descr="logo"/>
          <p:cNvPicPr/>
          <p:nvPr/>
        </p:nvPicPr>
        <p:blipFill>
          <a:blip r:embed="rId2"/>
          <a:srcRect l="3028" r="21947" b="17241"/>
          <a:stretch>
            <a:fillRect/>
          </a:stretch>
        </p:blipFill>
        <p:spPr bwMode="auto">
          <a:xfrm>
            <a:off x="5066263" y="116586"/>
            <a:ext cx="2251734" cy="924691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61736" y="2587025"/>
            <a:ext cx="1099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5400" dirty="0"/>
          </a:p>
        </p:txBody>
      </p:sp>
      <p:sp>
        <p:nvSpPr>
          <p:cNvPr id="7" name="6 Rectángulo"/>
          <p:cNvSpPr/>
          <p:nvPr/>
        </p:nvSpPr>
        <p:spPr>
          <a:xfrm>
            <a:off x="142872" y="175155"/>
            <a:ext cx="3181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>
                <a:latin typeface="Arial" pitchFamily="34" charset="0"/>
                <a:cs typeface="Arial" pitchFamily="34" charset="0"/>
              </a:rPr>
              <a:t>ACTUALIDAD: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9232" y="1611513"/>
            <a:ext cx="11145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Para que se concrete la propuesta, es necesario que el pre diseño prosiga a la siguiente fase de diseños definitivos tanto de arquitectura como de las diferentes ingenierías (estructurales, hidrosanitarias, eléctricas y pavimentos) una vez se disponga de todos los estudios completos, necesarios para el diseño definitivo o de detalle para la construcción.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86945" y="3226711"/>
            <a:ext cx="11145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Dada la condición del sitio, es necesaria la reconformación del material del cual se compone actualmente la plataforma, para permitir la adecuada cimentación de estructuras de edificios y pavimentos.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5367" y="4376568"/>
            <a:ext cx="11145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Dada la envergadura y funcionalidad del proyecto, se recomienda como alternativa de diseño, el considerar la implementación de pavimento rígido por la característica de relleno y la posible afluencia vehicular a futuro.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63003" y="5483846"/>
            <a:ext cx="11095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400" dirty="0">
                <a:latin typeface="Arial Narrow" panose="020B0606020202030204" pitchFamily="34" charset="0"/>
                <a:cs typeface="Arial" panose="020B0604020202020204" pitchFamily="34" charset="0"/>
              </a:rPr>
              <a:t>Dada la envergadura y funcionalidad del proyecto, se </a:t>
            </a:r>
            <a:r>
              <a:rPr lang="es-EC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recomienda un estudio de laboratorio de suelos así como una prospección geológica a detalle dada la magnitud física que se tiene planificado para la Estación.</a:t>
            </a:r>
            <a:endParaRPr lang="es-EC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883</Words>
  <Application>Microsoft Office PowerPoint</Application>
  <PresentationFormat>Personalizado</PresentationFormat>
  <Paragraphs>94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Vilma Alexandra Reyes Tonguino</cp:lastModifiedBy>
  <cp:revision>51</cp:revision>
  <cp:lastPrinted>2018-01-15T21:03:53Z</cp:lastPrinted>
  <dcterms:created xsi:type="dcterms:W3CDTF">2017-01-16T01:03:50Z</dcterms:created>
  <dcterms:modified xsi:type="dcterms:W3CDTF">2018-01-16T14:27:09Z</dcterms:modified>
</cp:coreProperties>
</file>