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4" r:id="rId3"/>
    <p:sldId id="257" r:id="rId4"/>
    <p:sldId id="258" r:id="rId5"/>
    <p:sldId id="259" r:id="rId6"/>
    <p:sldId id="260" r:id="rId7"/>
    <p:sldId id="261" r:id="rId8"/>
    <p:sldId id="262" r:id="rId9"/>
    <p:sldId id="263" r:id="rId10"/>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2"/>
    <p:restoredTop sz="94643"/>
  </p:normalViewPr>
  <p:slideViewPr>
    <p:cSldViewPr snapToGrid="0" snapToObjects="1">
      <p:cViewPr>
        <p:scale>
          <a:sx n="98" d="100"/>
          <a:sy n="98" d="100"/>
        </p:scale>
        <p:origin x="570" y="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1A5FD4-59BD-8F41-852C-886D7B08F261}" type="doc">
      <dgm:prSet loTypeId="urn:microsoft.com/office/officeart/2005/8/layout/orgChart1" loCatId="" qsTypeId="urn:microsoft.com/office/officeart/2005/8/quickstyle/simple1" qsCatId="simple" csTypeId="urn:microsoft.com/office/officeart/2005/8/colors/colorful5" csCatId="colorful" phldr="1"/>
      <dgm:spPr/>
      <dgm:t>
        <a:bodyPr/>
        <a:lstStyle/>
        <a:p>
          <a:endParaRPr lang="es-ES"/>
        </a:p>
      </dgm:t>
    </dgm:pt>
    <dgm:pt modelId="{1E6A808F-25A7-1E45-A3A2-BDC1A4FC8F82}">
      <dgm:prSet phldrT="[Texto]" custT="1"/>
      <dgm:spPr/>
      <dgm:t>
        <a:bodyPr/>
        <a:lstStyle/>
        <a:p>
          <a:r>
            <a:rPr lang="es-ES" sz="1400" dirty="0"/>
            <a:t>GERENTE GENERAL</a:t>
          </a:r>
        </a:p>
      </dgm:t>
    </dgm:pt>
    <dgm:pt modelId="{02A917E1-CF46-FA40-8A6F-1B2EF9C24DC8}" type="parTrans" cxnId="{7AA502EE-8195-EE40-8551-EDF78B7BA9CF}">
      <dgm:prSet/>
      <dgm:spPr/>
      <dgm:t>
        <a:bodyPr/>
        <a:lstStyle/>
        <a:p>
          <a:endParaRPr lang="es-ES"/>
        </a:p>
      </dgm:t>
    </dgm:pt>
    <dgm:pt modelId="{98F46F43-B1AA-6B44-8739-42ADC3C5239A}" type="sibTrans" cxnId="{7AA502EE-8195-EE40-8551-EDF78B7BA9CF}">
      <dgm:prSet/>
      <dgm:spPr/>
      <dgm:t>
        <a:bodyPr/>
        <a:lstStyle/>
        <a:p>
          <a:endParaRPr lang="es-ES"/>
        </a:p>
      </dgm:t>
    </dgm:pt>
    <dgm:pt modelId="{432A0F52-E5F6-8044-A1A5-8D30FFB7D138}" type="asst">
      <dgm:prSet phldrT="[Texto]" custT="1"/>
      <dgm:spPr>
        <a:solidFill>
          <a:schemeClr val="accent5">
            <a:lumMod val="60000"/>
            <a:lumOff val="40000"/>
          </a:schemeClr>
        </a:solidFill>
      </dgm:spPr>
      <dgm:t>
        <a:bodyPr/>
        <a:lstStyle/>
        <a:p>
          <a:r>
            <a:rPr lang="es-ES" sz="1200" dirty="0"/>
            <a:t>GERENTE DE OPERACIONES</a:t>
          </a:r>
        </a:p>
      </dgm:t>
    </dgm:pt>
    <dgm:pt modelId="{39A93F8A-8E41-8146-91EE-9B784237ED87}" type="parTrans" cxnId="{D8E59640-2951-1045-914E-6E2210BA9297}">
      <dgm:prSet/>
      <dgm:spPr/>
      <dgm:t>
        <a:bodyPr/>
        <a:lstStyle/>
        <a:p>
          <a:endParaRPr lang="es-ES"/>
        </a:p>
      </dgm:t>
    </dgm:pt>
    <dgm:pt modelId="{2B274948-EA91-1942-99F2-09F433E22C0C}" type="sibTrans" cxnId="{D8E59640-2951-1045-914E-6E2210BA9297}">
      <dgm:prSet/>
      <dgm:spPr/>
      <dgm:t>
        <a:bodyPr/>
        <a:lstStyle/>
        <a:p>
          <a:endParaRPr lang="es-ES"/>
        </a:p>
      </dgm:t>
    </dgm:pt>
    <dgm:pt modelId="{8FD105F3-F79A-5C40-A632-BA215C3970E2}" type="asst">
      <dgm:prSet custT="1"/>
      <dgm:spPr/>
      <dgm:t>
        <a:bodyPr/>
        <a:lstStyle/>
        <a:p>
          <a:r>
            <a:rPr lang="es-ES" sz="1000" dirty="0"/>
            <a:t>COORDINADOR DE ESCOMBRERAS Y OBRAS CIVILES</a:t>
          </a:r>
        </a:p>
      </dgm:t>
    </dgm:pt>
    <dgm:pt modelId="{87C3838C-DC46-BF46-87CC-A9E7C447D7CB}" type="parTrans" cxnId="{CD1EBBF3-DBD3-3445-A5C3-345972C717B6}">
      <dgm:prSet/>
      <dgm:spPr/>
      <dgm:t>
        <a:bodyPr/>
        <a:lstStyle/>
        <a:p>
          <a:endParaRPr lang="es-ES"/>
        </a:p>
      </dgm:t>
    </dgm:pt>
    <dgm:pt modelId="{6CA38452-9D9A-6F44-8550-A64021EDF948}" type="sibTrans" cxnId="{CD1EBBF3-DBD3-3445-A5C3-345972C717B6}">
      <dgm:prSet/>
      <dgm:spPr/>
      <dgm:t>
        <a:bodyPr/>
        <a:lstStyle/>
        <a:p>
          <a:endParaRPr lang="es-ES"/>
        </a:p>
      </dgm:t>
    </dgm:pt>
    <dgm:pt modelId="{648D515F-2D56-024C-BC5B-27EC2A836390}" type="asst">
      <dgm:prSet custT="1"/>
      <dgm:spPr/>
      <dgm:t>
        <a:bodyPr/>
        <a:lstStyle/>
        <a:p>
          <a:r>
            <a:rPr lang="es-ES" sz="1000" dirty="0"/>
            <a:t>COORDINADOR DE RESIDUOS ORDINARIOS</a:t>
          </a:r>
        </a:p>
      </dgm:t>
    </dgm:pt>
    <dgm:pt modelId="{C2A04D1E-4FBF-5143-94A1-2E30583AB753}" type="parTrans" cxnId="{67A5E15F-9680-0047-8009-F370D406B5A4}">
      <dgm:prSet/>
      <dgm:spPr/>
      <dgm:t>
        <a:bodyPr/>
        <a:lstStyle/>
        <a:p>
          <a:endParaRPr lang="es-ES"/>
        </a:p>
      </dgm:t>
    </dgm:pt>
    <dgm:pt modelId="{46D62233-893F-FB44-915A-458F72FB67AD}" type="sibTrans" cxnId="{67A5E15F-9680-0047-8009-F370D406B5A4}">
      <dgm:prSet/>
      <dgm:spPr/>
      <dgm:t>
        <a:bodyPr/>
        <a:lstStyle/>
        <a:p>
          <a:endParaRPr lang="es-ES"/>
        </a:p>
      </dgm:t>
    </dgm:pt>
    <dgm:pt modelId="{4ADFC35B-6662-A041-9BE1-2E2953D002BB}" type="asst">
      <dgm:prSet custT="1"/>
      <dgm:spPr/>
      <dgm:t>
        <a:bodyPr/>
        <a:lstStyle/>
        <a:p>
          <a:r>
            <a:rPr lang="es-ES" sz="1000" dirty="0"/>
            <a:t>COORDINADOR DE SALUD OCUPACIONAL, SEGURIDAD Y AMBIENTE</a:t>
          </a:r>
        </a:p>
      </dgm:t>
    </dgm:pt>
    <dgm:pt modelId="{67A0293E-4887-E843-8C10-C30B4ACABA04}" type="parTrans" cxnId="{5E53DEC4-8045-784C-8A14-60445C6E4C2A}">
      <dgm:prSet/>
      <dgm:spPr/>
      <dgm:t>
        <a:bodyPr/>
        <a:lstStyle/>
        <a:p>
          <a:endParaRPr lang="es-ES"/>
        </a:p>
      </dgm:t>
    </dgm:pt>
    <dgm:pt modelId="{CD17744E-0D6A-A747-8379-8DB854D0AFD1}" type="sibTrans" cxnId="{5E53DEC4-8045-784C-8A14-60445C6E4C2A}">
      <dgm:prSet/>
      <dgm:spPr/>
      <dgm:t>
        <a:bodyPr/>
        <a:lstStyle/>
        <a:p>
          <a:endParaRPr lang="es-ES"/>
        </a:p>
      </dgm:t>
    </dgm:pt>
    <dgm:pt modelId="{01A1F5AA-6E08-A54D-B836-805F28CD1814}">
      <dgm:prSet custT="1"/>
      <dgm:spPr/>
      <dgm:t>
        <a:bodyPr/>
        <a:lstStyle/>
        <a:p>
          <a:r>
            <a:rPr lang="es-ES" sz="1000" dirty="0"/>
            <a:t>INSPECTORES TROJE-OYACOTO (3)</a:t>
          </a:r>
        </a:p>
      </dgm:t>
    </dgm:pt>
    <dgm:pt modelId="{A3FDFF99-E84C-EC46-B385-A2CA3B48EB8C}" type="parTrans" cxnId="{426D782B-7AB6-7C4F-AA97-604C75ECAAE1}">
      <dgm:prSet/>
      <dgm:spPr/>
      <dgm:t>
        <a:bodyPr/>
        <a:lstStyle/>
        <a:p>
          <a:endParaRPr lang="es-ES"/>
        </a:p>
      </dgm:t>
    </dgm:pt>
    <dgm:pt modelId="{528C1592-A0A0-2943-B37C-029DD1DA4A65}" type="sibTrans" cxnId="{426D782B-7AB6-7C4F-AA97-604C75ECAAE1}">
      <dgm:prSet/>
      <dgm:spPr/>
      <dgm:t>
        <a:bodyPr/>
        <a:lstStyle/>
        <a:p>
          <a:endParaRPr lang="es-ES"/>
        </a:p>
      </dgm:t>
    </dgm:pt>
    <dgm:pt modelId="{3FDA6548-8B41-9640-A92E-B432481A1FD2}">
      <dgm:prSet custT="1"/>
      <dgm:spPr/>
      <dgm:t>
        <a:bodyPr/>
        <a:lstStyle/>
        <a:p>
          <a:r>
            <a:rPr lang="es-ES" sz="1000" dirty="0"/>
            <a:t>RECAUDADORES TROJE-OYACOTO (8)</a:t>
          </a:r>
        </a:p>
      </dgm:t>
    </dgm:pt>
    <dgm:pt modelId="{D1C6E9B4-3562-3649-AE5D-8B9F7BFE0916}" type="parTrans" cxnId="{DF9634E7-04C4-E246-8E99-C67FA93E1C6E}">
      <dgm:prSet/>
      <dgm:spPr/>
      <dgm:t>
        <a:bodyPr/>
        <a:lstStyle/>
        <a:p>
          <a:endParaRPr lang="es-ES"/>
        </a:p>
      </dgm:t>
    </dgm:pt>
    <dgm:pt modelId="{656CDBCE-0397-3A4D-B89A-298830DECC3B}" type="sibTrans" cxnId="{DF9634E7-04C4-E246-8E99-C67FA93E1C6E}">
      <dgm:prSet/>
      <dgm:spPr/>
      <dgm:t>
        <a:bodyPr/>
        <a:lstStyle/>
        <a:p>
          <a:endParaRPr lang="es-ES"/>
        </a:p>
      </dgm:t>
    </dgm:pt>
    <dgm:pt modelId="{443379A0-2DBC-9B4B-9825-247AB2AD54A3}">
      <dgm:prSet custT="1"/>
      <dgm:spPr>
        <a:solidFill>
          <a:schemeClr val="tx2">
            <a:lumMod val="60000"/>
            <a:lumOff val="40000"/>
          </a:schemeClr>
        </a:solidFill>
      </dgm:spPr>
      <dgm:t>
        <a:bodyPr/>
        <a:lstStyle/>
        <a:p>
          <a:r>
            <a:rPr lang="es-ES" sz="1000" dirty="0"/>
            <a:t>ESPECIALISTA -ADMINISTRADOR DE CONTRATO</a:t>
          </a:r>
        </a:p>
      </dgm:t>
    </dgm:pt>
    <dgm:pt modelId="{115A33F3-8DE8-CB48-BB38-C46EAD1473D2}" type="parTrans" cxnId="{1A26E5BD-F97F-764E-9009-36F499285CF6}">
      <dgm:prSet/>
      <dgm:spPr/>
      <dgm:t>
        <a:bodyPr/>
        <a:lstStyle/>
        <a:p>
          <a:endParaRPr lang="es-ES"/>
        </a:p>
      </dgm:t>
    </dgm:pt>
    <dgm:pt modelId="{AADCD1D4-A60A-064D-ACF1-32BAB8EF7684}" type="sibTrans" cxnId="{1A26E5BD-F97F-764E-9009-36F499285CF6}">
      <dgm:prSet/>
      <dgm:spPr/>
      <dgm:t>
        <a:bodyPr/>
        <a:lstStyle/>
        <a:p>
          <a:endParaRPr lang="es-ES"/>
        </a:p>
      </dgm:t>
    </dgm:pt>
    <dgm:pt modelId="{05187A44-C67B-434F-B3C3-5737D0FB49A7}">
      <dgm:prSet custT="1"/>
      <dgm:spPr>
        <a:solidFill>
          <a:schemeClr val="tx2">
            <a:lumMod val="60000"/>
            <a:lumOff val="40000"/>
          </a:schemeClr>
        </a:solidFill>
      </dgm:spPr>
      <dgm:t>
        <a:bodyPr/>
        <a:lstStyle/>
        <a:p>
          <a:r>
            <a:rPr lang="es-ES" sz="1000" dirty="0"/>
            <a:t>ANALISTA - FISCALIZADOR DE CONTRATO</a:t>
          </a:r>
        </a:p>
      </dgm:t>
    </dgm:pt>
    <dgm:pt modelId="{31C8AB79-B520-874B-ACA6-CBB33D2E3ACA}" type="parTrans" cxnId="{2CDD6BDA-50E2-0E47-99BC-5522C7872C6F}">
      <dgm:prSet/>
      <dgm:spPr/>
      <dgm:t>
        <a:bodyPr/>
        <a:lstStyle/>
        <a:p>
          <a:endParaRPr lang="es-ES"/>
        </a:p>
      </dgm:t>
    </dgm:pt>
    <dgm:pt modelId="{E7850160-0F1C-6144-BAC2-67A10784F8AA}" type="sibTrans" cxnId="{2CDD6BDA-50E2-0E47-99BC-5522C7872C6F}">
      <dgm:prSet/>
      <dgm:spPr/>
      <dgm:t>
        <a:bodyPr/>
        <a:lstStyle/>
        <a:p>
          <a:endParaRPr lang="es-ES"/>
        </a:p>
      </dgm:t>
    </dgm:pt>
    <dgm:pt modelId="{64FF1FFD-FD75-364C-8065-67574787C6B3}">
      <dgm:prSet custT="1"/>
      <dgm:spPr/>
      <dgm:t>
        <a:bodyPr/>
        <a:lstStyle/>
        <a:p>
          <a:r>
            <a:rPr lang="es-ES" sz="1000" dirty="0"/>
            <a:t>AYUDANTE DE TOPOGRAFIA</a:t>
          </a:r>
        </a:p>
      </dgm:t>
    </dgm:pt>
    <dgm:pt modelId="{C63A50B2-6C35-2042-9480-53EF7C7FBE9A}" type="parTrans" cxnId="{B2B47396-E4B7-D34B-A34A-3F7F2640D389}">
      <dgm:prSet/>
      <dgm:spPr/>
      <dgm:t>
        <a:bodyPr/>
        <a:lstStyle/>
        <a:p>
          <a:endParaRPr lang="es-ES"/>
        </a:p>
      </dgm:t>
    </dgm:pt>
    <dgm:pt modelId="{4CF7B518-11EA-3341-A375-F13E1CCEFA10}" type="sibTrans" cxnId="{B2B47396-E4B7-D34B-A34A-3F7F2640D389}">
      <dgm:prSet/>
      <dgm:spPr/>
      <dgm:t>
        <a:bodyPr/>
        <a:lstStyle/>
        <a:p>
          <a:endParaRPr lang="es-ES"/>
        </a:p>
      </dgm:t>
    </dgm:pt>
    <dgm:pt modelId="{6C1DF6FE-A495-FC4E-9E3C-6625D5B630C6}">
      <dgm:prSet custT="1"/>
      <dgm:spPr/>
      <dgm:t>
        <a:bodyPr/>
        <a:lstStyle/>
        <a:p>
          <a:r>
            <a:rPr lang="es-ES" sz="1000" dirty="0"/>
            <a:t>LIDER DE SEGURIDAD</a:t>
          </a:r>
        </a:p>
      </dgm:t>
    </dgm:pt>
    <dgm:pt modelId="{351CD1C6-2A8C-2248-8BE6-216175844FA1}" type="parTrans" cxnId="{61D5B1BF-FBBE-DA4F-AEC2-67020D99A95D}">
      <dgm:prSet/>
      <dgm:spPr/>
      <dgm:t>
        <a:bodyPr/>
        <a:lstStyle/>
        <a:p>
          <a:endParaRPr lang="es-ES"/>
        </a:p>
      </dgm:t>
    </dgm:pt>
    <dgm:pt modelId="{FD7C1D1B-6408-674A-877D-B9FBECD2FF62}" type="sibTrans" cxnId="{61D5B1BF-FBBE-DA4F-AEC2-67020D99A95D}">
      <dgm:prSet/>
      <dgm:spPr/>
      <dgm:t>
        <a:bodyPr/>
        <a:lstStyle/>
        <a:p>
          <a:endParaRPr lang="es-ES"/>
        </a:p>
      </dgm:t>
    </dgm:pt>
    <dgm:pt modelId="{7E490721-70E1-084F-85CB-84FC57AAAC90}">
      <dgm:prSet custT="1"/>
      <dgm:spPr/>
      <dgm:t>
        <a:bodyPr/>
        <a:lstStyle/>
        <a:p>
          <a:r>
            <a:rPr lang="es-ES" sz="1000" dirty="0"/>
            <a:t>ESPECIALISTA AMBIENTAL</a:t>
          </a:r>
        </a:p>
      </dgm:t>
    </dgm:pt>
    <dgm:pt modelId="{468450D1-E40C-E74F-951D-7F3B051DE015}" type="parTrans" cxnId="{3D406F56-988E-E84A-AEF5-00F5B8FA439E}">
      <dgm:prSet/>
      <dgm:spPr/>
      <dgm:t>
        <a:bodyPr/>
        <a:lstStyle/>
        <a:p>
          <a:endParaRPr lang="es-ES"/>
        </a:p>
      </dgm:t>
    </dgm:pt>
    <dgm:pt modelId="{0B8CBED6-051C-FD46-9D0A-5D6B5BE0070A}" type="sibTrans" cxnId="{3D406F56-988E-E84A-AEF5-00F5B8FA439E}">
      <dgm:prSet/>
      <dgm:spPr/>
      <dgm:t>
        <a:bodyPr/>
        <a:lstStyle/>
        <a:p>
          <a:endParaRPr lang="es-ES"/>
        </a:p>
      </dgm:t>
    </dgm:pt>
    <dgm:pt modelId="{3DE004F5-2793-4B4A-B8D2-82EA16E41BE5}">
      <dgm:prSet custT="1"/>
      <dgm:spPr/>
      <dgm:t>
        <a:bodyPr/>
        <a:lstStyle/>
        <a:p>
          <a:r>
            <a:rPr lang="es-ES" sz="1000" dirty="0"/>
            <a:t>ANALISTA DE TOPOGRAFIA</a:t>
          </a:r>
        </a:p>
      </dgm:t>
    </dgm:pt>
    <dgm:pt modelId="{887E760F-FFEC-8944-98D9-C0582C1D5B27}" type="parTrans" cxnId="{63438301-AE52-9C4F-BFD6-099A01990B5A}">
      <dgm:prSet/>
      <dgm:spPr/>
      <dgm:t>
        <a:bodyPr/>
        <a:lstStyle/>
        <a:p>
          <a:endParaRPr lang="es-ES"/>
        </a:p>
      </dgm:t>
    </dgm:pt>
    <dgm:pt modelId="{2C475279-0C99-1A49-BAB6-937C6D519CA4}" type="sibTrans" cxnId="{63438301-AE52-9C4F-BFD6-099A01990B5A}">
      <dgm:prSet/>
      <dgm:spPr/>
      <dgm:t>
        <a:bodyPr/>
        <a:lstStyle/>
        <a:p>
          <a:endParaRPr lang="es-ES"/>
        </a:p>
      </dgm:t>
    </dgm:pt>
    <dgm:pt modelId="{CE34D06F-E3EC-CA4D-A68C-D3DC1325FB20}" type="pres">
      <dgm:prSet presAssocID="{181A5FD4-59BD-8F41-852C-886D7B08F261}" presName="hierChild1" presStyleCnt="0">
        <dgm:presLayoutVars>
          <dgm:orgChart val="1"/>
          <dgm:chPref val="1"/>
          <dgm:dir/>
          <dgm:animOne val="branch"/>
          <dgm:animLvl val="lvl"/>
          <dgm:resizeHandles/>
        </dgm:presLayoutVars>
      </dgm:prSet>
      <dgm:spPr/>
      <dgm:t>
        <a:bodyPr/>
        <a:lstStyle/>
        <a:p>
          <a:endParaRPr lang="es-ES"/>
        </a:p>
      </dgm:t>
    </dgm:pt>
    <dgm:pt modelId="{94650600-BFD3-CF45-81D1-2D61B562FA79}" type="pres">
      <dgm:prSet presAssocID="{1E6A808F-25A7-1E45-A3A2-BDC1A4FC8F82}" presName="hierRoot1" presStyleCnt="0">
        <dgm:presLayoutVars>
          <dgm:hierBranch val="init"/>
        </dgm:presLayoutVars>
      </dgm:prSet>
      <dgm:spPr/>
    </dgm:pt>
    <dgm:pt modelId="{4F68BD60-E589-A046-B6BE-C1216305926B}" type="pres">
      <dgm:prSet presAssocID="{1E6A808F-25A7-1E45-A3A2-BDC1A4FC8F82}" presName="rootComposite1" presStyleCnt="0"/>
      <dgm:spPr/>
    </dgm:pt>
    <dgm:pt modelId="{491CDA93-6F85-074C-A874-6872B3FBA87F}" type="pres">
      <dgm:prSet presAssocID="{1E6A808F-25A7-1E45-A3A2-BDC1A4FC8F82}" presName="rootText1" presStyleLbl="node0" presStyleIdx="0" presStyleCnt="1" custScaleX="166020" custScaleY="181602" custLinFactX="-300000" custLinFactY="4458" custLinFactNeighborX="-302031" custLinFactNeighborY="100000">
        <dgm:presLayoutVars>
          <dgm:chPref val="3"/>
        </dgm:presLayoutVars>
      </dgm:prSet>
      <dgm:spPr/>
      <dgm:t>
        <a:bodyPr/>
        <a:lstStyle/>
        <a:p>
          <a:endParaRPr lang="es-ES"/>
        </a:p>
      </dgm:t>
    </dgm:pt>
    <dgm:pt modelId="{3CBEEB12-501E-E148-8922-8DD0580926DE}" type="pres">
      <dgm:prSet presAssocID="{1E6A808F-25A7-1E45-A3A2-BDC1A4FC8F82}" presName="rootConnector1" presStyleLbl="node1" presStyleIdx="0" presStyleCnt="0"/>
      <dgm:spPr/>
      <dgm:t>
        <a:bodyPr/>
        <a:lstStyle/>
        <a:p>
          <a:endParaRPr lang="es-ES"/>
        </a:p>
      </dgm:t>
    </dgm:pt>
    <dgm:pt modelId="{9C756990-38AE-7640-A438-1F7440F4CB7A}" type="pres">
      <dgm:prSet presAssocID="{1E6A808F-25A7-1E45-A3A2-BDC1A4FC8F82}" presName="hierChild2" presStyleCnt="0"/>
      <dgm:spPr/>
    </dgm:pt>
    <dgm:pt modelId="{E658C222-B019-2B4E-85EC-2065161B1BBE}" type="pres">
      <dgm:prSet presAssocID="{1E6A808F-25A7-1E45-A3A2-BDC1A4FC8F82}" presName="hierChild3" presStyleCnt="0"/>
      <dgm:spPr/>
    </dgm:pt>
    <dgm:pt modelId="{34ABEA0F-381A-3448-9625-F25492518F32}" type="pres">
      <dgm:prSet presAssocID="{39A93F8A-8E41-8146-91EE-9B784237ED87}" presName="Name111" presStyleLbl="parChTrans1D2" presStyleIdx="0" presStyleCnt="1"/>
      <dgm:spPr/>
      <dgm:t>
        <a:bodyPr/>
        <a:lstStyle/>
        <a:p>
          <a:endParaRPr lang="es-ES"/>
        </a:p>
      </dgm:t>
    </dgm:pt>
    <dgm:pt modelId="{9DB2D95C-D90D-6841-BF02-E46725187B4A}" type="pres">
      <dgm:prSet presAssocID="{432A0F52-E5F6-8044-A1A5-8D30FFB7D138}" presName="hierRoot3" presStyleCnt="0">
        <dgm:presLayoutVars>
          <dgm:hierBranch val="init"/>
        </dgm:presLayoutVars>
      </dgm:prSet>
      <dgm:spPr/>
    </dgm:pt>
    <dgm:pt modelId="{18047D35-5495-7D49-B608-418458283838}" type="pres">
      <dgm:prSet presAssocID="{432A0F52-E5F6-8044-A1A5-8D30FFB7D138}" presName="rootComposite3" presStyleCnt="0"/>
      <dgm:spPr/>
    </dgm:pt>
    <dgm:pt modelId="{1097CA8A-12FE-9C48-9E69-B23DC2F0ED2B}" type="pres">
      <dgm:prSet presAssocID="{432A0F52-E5F6-8044-A1A5-8D30FFB7D138}" presName="rootText3" presStyleLbl="asst1" presStyleIdx="0" presStyleCnt="4" custScaleX="168532" custScaleY="178808" custLinFactNeighborX="14890" custLinFactNeighborY="31387">
        <dgm:presLayoutVars>
          <dgm:chPref val="3"/>
        </dgm:presLayoutVars>
      </dgm:prSet>
      <dgm:spPr/>
      <dgm:t>
        <a:bodyPr/>
        <a:lstStyle/>
        <a:p>
          <a:endParaRPr lang="es-ES"/>
        </a:p>
      </dgm:t>
    </dgm:pt>
    <dgm:pt modelId="{EDD0FA56-C2A4-8D4A-B2C8-0E43991B297E}" type="pres">
      <dgm:prSet presAssocID="{432A0F52-E5F6-8044-A1A5-8D30FFB7D138}" presName="rootConnector3" presStyleLbl="asst1" presStyleIdx="0" presStyleCnt="4"/>
      <dgm:spPr/>
      <dgm:t>
        <a:bodyPr/>
        <a:lstStyle/>
        <a:p>
          <a:endParaRPr lang="es-ES"/>
        </a:p>
      </dgm:t>
    </dgm:pt>
    <dgm:pt modelId="{F8FFBA90-2093-7943-9E82-0123D303246C}" type="pres">
      <dgm:prSet presAssocID="{432A0F52-E5F6-8044-A1A5-8D30FFB7D138}" presName="hierChild6" presStyleCnt="0"/>
      <dgm:spPr/>
    </dgm:pt>
    <dgm:pt modelId="{ECC8811A-72D9-2545-87C9-26B58157FDDA}" type="pres">
      <dgm:prSet presAssocID="{432A0F52-E5F6-8044-A1A5-8D30FFB7D138}" presName="hierChild7" presStyleCnt="0"/>
      <dgm:spPr/>
    </dgm:pt>
    <dgm:pt modelId="{605736FE-2E9A-CD40-9FEA-79F834CFBD94}" type="pres">
      <dgm:prSet presAssocID="{C2A04D1E-4FBF-5143-94A1-2E30583AB753}" presName="Name111" presStyleLbl="parChTrans1D3" presStyleIdx="0" presStyleCnt="3"/>
      <dgm:spPr/>
      <dgm:t>
        <a:bodyPr/>
        <a:lstStyle/>
        <a:p>
          <a:endParaRPr lang="es-ES"/>
        </a:p>
      </dgm:t>
    </dgm:pt>
    <dgm:pt modelId="{9EF8BB8D-A647-984E-B465-79E9C3C883D8}" type="pres">
      <dgm:prSet presAssocID="{648D515F-2D56-024C-BC5B-27EC2A836390}" presName="hierRoot3" presStyleCnt="0">
        <dgm:presLayoutVars>
          <dgm:hierBranch val="init"/>
        </dgm:presLayoutVars>
      </dgm:prSet>
      <dgm:spPr/>
    </dgm:pt>
    <dgm:pt modelId="{49B05AE2-AB9B-A249-9331-09D7779EC764}" type="pres">
      <dgm:prSet presAssocID="{648D515F-2D56-024C-BC5B-27EC2A836390}" presName="rootComposite3" presStyleCnt="0"/>
      <dgm:spPr/>
    </dgm:pt>
    <dgm:pt modelId="{A51BB76F-E9F1-3740-818E-5F26C67919EA}" type="pres">
      <dgm:prSet presAssocID="{648D515F-2D56-024C-BC5B-27EC2A836390}" presName="rootText3" presStyleLbl="asst1" presStyleIdx="1" presStyleCnt="4" custScaleX="241486" custScaleY="177692" custLinFactX="-200000" custLinFactY="15684" custLinFactNeighborX="-278004" custLinFactNeighborY="100000">
        <dgm:presLayoutVars>
          <dgm:chPref val="3"/>
        </dgm:presLayoutVars>
      </dgm:prSet>
      <dgm:spPr/>
      <dgm:t>
        <a:bodyPr/>
        <a:lstStyle/>
        <a:p>
          <a:endParaRPr lang="es-ES"/>
        </a:p>
      </dgm:t>
    </dgm:pt>
    <dgm:pt modelId="{927BAC16-7D44-F047-8C91-0E10686EE536}" type="pres">
      <dgm:prSet presAssocID="{648D515F-2D56-024C-BC5B-27EC2A836390}" presName="rootConnector3" presStyleLbl="asst1" presStyleIdx="1" presStyleCnt="4"/>
      <dgm:spPr/>
      <dgm:t>
        <a:bodyPr/>
        <a:lstStyle/>
        <a:p>
          <a:endParaRPr lang="es-ES"/>
        </a:p>
      </dgm:t>
    </dgm:pt>
    <dgm:pt modelId="{AC32A2EE-3A16-1448-BE1B-6D5BF57F6270}" type="pres">
      <dgm:prSet presAssocID="{648D515F-2D56-024C-BC5B-27EC2A836390}" presName="hierChild6" presStyleCnt="0"/>
      <dgm:spPr/>
    </dgm:pt>
    <dgm:pt modelId="{C5C65513-EA08-D94B-9997-B6722B33B032}" type="pres">
      <dgm:prSet presAssocID="{C63A50B2-6C35-2042-9480-53EF7C7FBE9A}" presName="Name37" presStyleLbl="parChTrans1D4" presStyleIdx="0" presStyleCnt="8"/>
      <dgm:spPr/>
      <dgm:t>
        <a:bodyPr/>
        <a:lstStyle/>
        <a:p>
          <a:endParaRPr lang="es-ES"/>
        </a:p>
      </dgm:t>
    </dgm:pt>
    <dgm:pt modelId="{8770CB30-BF0F-4141-8E03-9860F2DA97FB}" type="pres">
      <dgm:prSet presAssocID="{64FF1FFD-FD75-364C-8065-67574787C6B3}" presName="hierRoot2" presStyleCnt="0">
        <dgm:presLayoutVars>
          <dgm:hierBranch val="init"/>
        </dgm:presLayoutVars>
      </dgm:prSet>
      <dgm:spPr/>
    </dgm:pt>
    <dgm:pt modelId="{0D8991DF-4FA4-D740-B1E6-61A23B7284A3}" type="pres">
      <dgm:prSet presAssocID="{64FF1FFD-FD75-364C-8065-67574787C6B3}" presName="rootComposite" presStyleCnt="0"/>
      <dgm:spPr/>
    </dgm:pt>
    <dgm:pt modelId="{40355403-0A79-F74E-923C-24CE1432B795}" type="pres">
      <dgm:prSet presAssocID="{64FF1FFD-FD75-364C-8065-67574787C6B3}" presName="rootText" presStyleLbl="node4" presStyleIdx="0" presStyleCnt="8" custScaleX="213842" custScaleY="151824" custLinFactX="-165591" custLinFactY="28636" custLinFactNeighborX="-200000" custLinFactNeighborY="100000">
        <dgm:presLayoutVars>
          <dgm:chPref val="3"/>
        </dgm:presLayoutVars>
      </dgm:prSet>
      <dgm:spPr/>
      <dgm:t>
        <a:bodyPr/>
        <a:lstStyle/>
        <a:p>
          <a:endParaRPr lang="es-ES"/>
        </a:p>
      </dgm:t>
    </dgm:pt>
    <dgm:pt modelId="{848B8179-0B7F-654B-8D8B-DD5C63317B88}" type="pres">
      <dgm:prSet presAssocID="{64FF1FFD-FD75-364C-8065-67574787C6B3}" presName="rootConnector" presStyleLbl="node4" presStyleIdx="0" presStyleCnt="8"/>
      <dgm:spPr/>
      <dgm:t>
        <a:bodyPr/>
        <a:lstStyle/>
        <a:p>
          <a:endParaRPr lang="es-ES"/>
        </a:p>
      </dgm:t>
    </dgm:pt>
    <dgm:pt modelId="{D1B59F07-42A6-2146-937D-FAF1BADB204E}" type="pres">
      <dgm:prSet presAssocID="{64FF1FFD-FD75-364C-8065-67574787C6B3}" presName="hierChild4" presStyleCnt="0"/>
      <dgm:spPr/>
    </dgm:pt>
    <dgm:pt modelId="{BE5A69FD-3EEE-6B4A-9FBB-53D7FD649DB6}" type="pres">
      <dgm:prSet presAssocID="{64FF1FFD-FD75-364C-8065-67574787C6B3}" presName="hierChild5" presStyleCnt="0"/>
      <dgm:spPr/>
    </dgm:pt>
    <dgm:pt modelId="{48833C46-E954-7D4C-9C49-B275D83A1B71}" type="pres">
      <dgm:prSet presAssocID="{887E760F-FFEC-8944-98D9-C0582C1D5B27}" presName="Name37" presStyleLbl="parChTrans1D4" presStyleIdx="1" presStyleCnt="8"/>
      <dgm:spPr/>
      <dgm:t>
        <a:bodyPr/>
        <a:lstStyle/>
        <a:p>
          <a:endParaRPr lang="es-ES"/>
        </a:p>
      </dgm:t>
    </dgm:pt>
    <dgm:pt modelId="{E64851FC-2125-6D4E-BF75-FAAF5D3A4686}" type="pres">
      <dgm:prSet presAssocID="{3DE004F5-2793-4B4A-B8D2-82EA16E41BE5}" presName="hierRoot2" presStyleCnt="0">
        <dgm:presLayoutVars>
          <dgm:hierBranch val="init"/>
        </dgm:presLayoutVars>
      </dgm:prSet>
      <dgm:spPr/>
    </dgm:pt>
    <dgm:pt modelId="{5DDECF07-49DF-DF4C-8D98-783BD893C906}" type="pres">
      <dgm:prSet presAssocID="{3DE004F5-2793-4B4A-B8D2-82EA16E41BE5}" presName="rootComposite" presStyleCnt="0"/>
      <dgm:spPr/>
    </dgm:pt>
    <dgm:pt modelId="{E30CD24B-0F5D-264C-ADBF-CFE9ABEDE8AC}" type="pres">
      <dgm:prSet presAssocID="{3DE004F5-2793-4B4A-B8D2-82EA16E41BE5}" presName="rootText" presStyleLbl="node4" presStyleIdx="1" presStyleCnt="8" custScaleX="216943" custScaleY="171573" custLinFactX="-164905" custLinFactY="62967" custLinFactNeighborX="-200000" custLinFactNeighborY="100000">
        <dgm:presLayoutVars>
          <dgm:chPref val="3"/>
        </dgm:presLayoutVars>
      </dgm:prSet>
      <dgm:spPr/>
      <dgm:t>
        <a:bodyPr/>
        <a:lstStyle/>
        <a:p>
          <a:endParaRPr lang="es-ES"/>
        </a:p>
      </dgm:t>
    </dgm:pt>
    <dgm:pt modelId="{DA6EBA2D-2E38-264B-8814-AE0862CBE430}" type="pres">
      <dgm:prSet presAssocID="{3DE004F5-2793-4B4A-B8D2-82EA16E41BE5}" presName="rootConnector" presStyleLbl="node4" presStyleIdx="1" presStyleCnt="8"/>
      <dgm:spPr/>
      <dgm:t>
        <a:bodyPr/>
        <a:lstStyle/>
        <a:p>
          <a:endParaRPr lang="es-ES"/>
        </a:p>
      </dgm:t>
    </dgm:pt>
    <dgm:pt modelId="{0E74DCE7-F543-8C46-833B-E1E0C6E8DD38}" type="pres">
      <dgm:prSet presAssocID="{3DE004F5-2793-4B4A-B8D2-82EA16E41BE5}" presName="hierChild4" presStyleCnt="0"/>
      <dgm:spPr/>
    </dgm:pt>
    <dgm:pt modelId="{3B53211D-C4A1-2E48-9570-3BC063A8FAE8}" type="pres">
      <dgm:prSet presAssocID="{3DE004F5-2793-4B4A-B8D2-82EA16E41BE5}" presName="hierChild5" presStyleCnt="0"/>
      <dgm:spPr/>
    </dgm:pt>
    <dgm:pt modelId="{5C68D3E2-D256-5A40-B2E0-259183FA4199}" type="pres">
      <dgm:prSet presAssocID="{648D515F-2D56-024C-BC5B-27EC2A836390}" presName="hierChild7" presStyleCnt="0"/>
      <dgm:spPr/>
    </dgm:pt>
    <dgm:pt modelId="{E89DFB32-A235-FF45-B8B9-E76B2BC0D643}" type="pres">
      <dgm:prSet presAssocID="{87C3838C-DC46-BF46-87CC-A9E7C447D7CB}" presName="Name111" presStyleLbl="parChTrans1D3" presStyleIdx="1" presStyleCnt="3"/>
      <dgm:spPr/>
      <dgm:t>
        <a:bodyPr/>
        <a:lstStyle/>
        <a:p>
          <a:endParaRPr lang="es-ES"/>
        </a:p>
      </dgm:t>
    </dgm:pt>
    <dgm:pt modelId="{C4BEF723-A4E9-EF40-A56A-AB447C87B2B5}" type="pres">
      <dgm:prSet presAssocID="{8FD105F3-F79A-5C40-A632-BA215C3970E2}" presName="hierRoot3" presStyleCnt="0">
        <dgm:presLayoutVars>
          <dgm:hierBranch val="init"/>
        </dgm:presLayoutVars>
      </dgm:prSet>
      <dgm:spPr/>
    </dgm:pt>
    <dgm:pt modelId="{FBAB2889-F18D-F14D-9CA1-77AAD0EA6311}" type="pres">
      <dgm:prSet presAssocID="{8FD105F3-F79A-5C40-A632-BA215C3970E2}" presName="rootComposite3" presStyleCnt="0"/>
      <dgm:spPr/>
    </dgm:pt>
    <dgm:pt modelId="{152086D3-61AC-E945-B660-1C06D7E379C9}" type="pres">
      <dgm:prSet presAssocID="{8FD105F3-F79A-5C40-A632-BA215C3970E2}" presName="rootText3" presStyleLbl="asst1" presStyleIdx="2" presStyleCnt="4" custScaleX="227164" custScaleY="167733" custLinFactX="-100000" custLinFactY="100000" custLinFactNeighborX="-184689" custLinFactNeighborY="139689">
        <dgm:presLayoutVars>
          <dgm:chPref val="3"/>
        </dgm:presLayoutVars>
      </dgm:prSet>
      <dgm:spPr/>
      <dgm:t>
        <a:bodyPr/>
        <a:lstStyle/>
        <a:p>
          <a:endParaRPr lang="es-ES"/>
        </a:p>
      </dgm:t>
    </dgm:pt>
    <dgm:pt modelId="{8D8C48EB-A36A-8B4B-9B7A-52D70AAE7AA4}" type="pres">
      <dgm:prSet presAssocID="{8FD105F3-F79A-5C40-A632-BA215C3970E2}" presName="rootConnector3" presStyleLbl="asst1" presStyleIdx="2" presStyleCnt="4"/>
      <dgm:spPr/>
      <dgm:t>
        <a:bodyPr/>
        <a:lstStyle/>
        <a:p>
          <a:endParaRPr lang="es-ES"/>
        </a:p>
      </dgm:t>
    </dgm:pt>
    <dgm:pt modelId="{5DBA2657-7E1E-AB43-82AD-629DA3318AF3}" type="pres">
      <dgm:prSet presAssocID="{8FD105F3-F79A-5C40-A632-BA215C3970E2}" presName="hierChild6" presStyleCnt="0"/>
      <dgm:spPr/>
    </dgm:pt>
    <dgm:pt modelId="{8364C955-EA05-E344-96F8-2564DEBF0541}" type="pres">
      <dgm:prSet presAssocID="{A3FDFF99-E84C-EC46-B385-A2CA3B48EB8C}" presName="Name37" presStyleLbl="parChTrans1D4" presStyleIdx="2" presStyleCnt="8"/>
      <dgm:spPr/>
      <dgm:t>
        <a:bodyPr/>
        <a:lstStyle/>
        <a:p>
          <a:endParaRPr lang="es-ES"/>
        </a:p>
      </dgm:t>
    </dgm:pt>
    <dgm:pt modelId="{A22C5BBD-58EB-0845-AE43-99EFEFCD04B6}" type="pres">
      <dgm:prSet presAssocID="{01A1F5AA-6E08-A54D-B836-805F28CD1814}" presName="hierRoot2" presStyleCnt="0">
        <dgm:presLayoutVars>
          <dgm:hierBranch val="init"/>
        </dgm:presLayoutVars>
      </dgm:prSet>
      <dgm:spPr/>
    </dgm:pt>
    <dgm:pt modelId="{6055BBC8-5BEA-B042-A7E1-A503BF298040}" type="pres">
      <dgm:prSet presAssocID="{01A1F5AA-6E08-A54D-B836-805F28CD1814}" presName="rootComposite" presStyleCnt="0"/>
      <dgm:spPr/>
    </dgm:pt>
    <dgm:pt modelId="{AED4BCFB-4D16-D247-9EA6-E897643B7E02}" type="pres">
      <dgm:prSet presAssocID="{01A1F5AA-6E08-A54D-B836-805F28CD1814}" presName="rootText" presStyleLbl="node4" presStyleIdx="2" presStyleCnt="8" custScaleX="192237" custScaleY="152484" custLinFactY="100000" custLinFactNeighborX="10199" custLinFactNeighborY="160159">
        <dgm:presLayoutVars>
          <dgm:chPref val="3"/>
        </dgm:presLayoutVars>
      </dgm:prSet>
      <dgm:spPr/>
      <dgm:t>
        <a:bodyPr/>
        <a:lstStyle/>
        <a:p>
          <a:endParaRPr lang="es-ES"/>
        </a:p>
      </dgm:t>
    </dgm:pt>
    <dgm:pt modelId="{45B4F9CA-4DC0-0246-9817-9663E8DFE6C5}" type="pres">
      <dgm:prSet presAssocID="{01A1F5AA-6E08-A54D-B836-805F28CD1814}" presName="rootConnector" presStyleLbl="node4" presStyleIdx="2" presStyleCnt="8"/>
      <dgm:spPr/>
      <dgm:t>
        <a:bodyPr/>
        <a:lstStyle/>
        <a:p>
          <a:endParaRPr lang="es-ES"/>
        </a:p>
      </dgm:t>
    </dgm:pt>
    <dgm:pt modelId="{9C9C27C7-6C98-7246-9991-445A1172720F}" type="pres">
      <dgm:prSet presAssocID="{01A1F5AA-6E08-A54D-B836-805F28CD1814}" presName="hierChild4" presStyleCnt="0"/>
      <dgm:spPr/>
    </dgm:pt>
    <dgm:pt modelId="{DB6B4EF5-524C-924C-90DC-C8D7A1E135D4}" type="pres">
      <dgm:prSet presAssocID="{01A1F5AA-6E08-A54D-B836-805F28CD1814}" presName="hierChild5" presStyleCnt="0"/>
      <dgm:spPr/>
    </dgm:pt>
    <dgm:pt modelId="{5BD51A8B-6AD1-1441-8868-182EAF4F128A}" type="pres">
      <dgm:prSet presAssocID="{31C8AB79-B520-874B-ACA6-CBB33D2E3ACA}" presName="Name37" presStyleLbl="parChTrans1D4" presStyleIdx="3" presStyleCnt="8"/>
      <dgm:spPr/>
      <dgm:t>
        <a:bodyPr/>
        <a:lstStyle/>
        <a:p>
          <a:endParaRPr lang="es-ES"/>
        </a:p>
      </dgm:t>
    </dgm:pt>
    <dgm:pt modelId="{ED60101A-E079-D047-901C-DA260540705D}" type="pres">
      <dgm:prSet presAssocID="{05187A44-C67B-434F-B3C3-5737D0FB49A7}" presName="hierRoot2" presStyleCnt="0">
        <dgm:presLayoutVars>
          <dgm:hierBranch val="init"/>
        </dgm:presLayoutVars>
      </dgm:prSet>
      <dgm:spPr/>
    </dgm:pt>
    <dgm:pt modelId="{86706978-A223-F644-9248-59B4AD5D8ACA}" type="pres">
      <dgm:prSet presAssocID="{05187A44-C67B-434F-B3C3-5737D0FB49A7}" presName="rootComposite" presStyleCnt="0"/>
      <dgm:spPr/>
    </dgm:pt>
    <dgm:pt modelId="{F0E3E345-569D-A245-8465-C5B299BCD067}" type="pres">
      <dgm:prSet presAssocID="{05187A44-C67B-434F-B3C3-5737D0FB49A7}" presName="rootText" presStyleLbl="node4" presStyleIdx="3" presStyleCnt="8" custScaleX="195105" custScaleY="153293" custLinFactY="100000" custLinFactNeighborX="10675" custLinFactNeighborY="156183">
        <dgm:presLayoutVars>
          <dgm:chPref val="3"/>
        </dgm:presLayoutVars>
      </dgm:prSet>
      <dgm:spPr/>
      <dgm:t>
        <a:bodyPr/>
        <a:lstStyle/>
        <a:p>
          <a:endParaRPr lang="es-ES"/>
        </a:p>
      </dgm:t>
    </dgm:pt>
    <dgm:pt modelId="{6210D4CB-4F64-C942-9234-9E69A48D0DF2}" type="pres">
      <dgm:prSet presAssocID="{05187A44-C67B-434F-B3C3-5737D0FB49A7}" presName="rootConnector" presStyleLbl="node4" presStyleIdx="3" presStyleCnt="8"/>
      <dgm:spPr/>
      <dgm:t>
        <a:bodyPr/>
        <a:lstStyle/>
        <a:p>
          <a:endParaRPr lang="es-ES"/>
        </a:p>
      </dgm:t>
    </dgm:pt>
    <dgm:pt modelId="{70A18A96-200E-E846-81C0-57D2FCD8ED2B}" type="pres">
      <dgm:prSet presAssocID="{05187A44-C67B-434F-B3C3-5737D0FB49A7}" presName="hierChild4" presStyleCnt="0"/>
      <dgm:spPr/>
    </dgm:pt>
    <dgm:pt modelId="{B8D81BB8-4018-4246-B188-B26465F3D31E}" type="pres">
      <dgm:prSet presAssocID="{05187A44-C67B-434F-B3C3-5737D0FB49A7}" presName="hierChild5" presStyleCnt="0"/>
      <dgm:spPr/>
    </dgm:pt>
    <dgm:pt modelId="{2770E7C9-DAD9-C34D-9F4D-1C8BC6275A11}" type="pres">
      <dgm:prSet presAssocID="{D1C6E9B4-3562-3649-AE5D-8B9F7BFE0916}" presName="Name37" presStyleLbl="parChTrans1D4" presStyleIdx="4" presStyleCnt="8"/>
      <dgm:spPr/>
      <dgm:t>
        <a:bodyPr/>
        <a:lstStyle/>
        <a:p>
          <a:endParaRPr lang="es-ES"/>
        </a:p>
      </dgm:t>
    </dgm:pt>
    <dgm:pt modelId="{3D7E5484-EFC5-C744-906E-416D8CE9E378}" type="pres">
      <dgm:prSet presAssocID="{3FDA6548-8B41-9640-A92E-B432481A1FD2}" presName="hierRoot2" presStyleCnt="0">
        <dgm:presLayoutVars>
          <dgm:hierBranch val="init"/>
        </dgm:presLayoutVars>
      </dgm:prSet>
      <dgm:spPr/>
    </dgm:pt>
    <dgm:pt modelId="{5F55A078-BB6E-6844-BB85-16B10754BA4B}" type="pres">
      <dgm:prSet presAssocID="{3FDA6548-8B41-9640-A92E-B432481A1FD2}" presName="rootComposite" presStyleCnt="0"/>
      <dgm:spPr/>
    </dgm:pt>
    <dgm:pt modelId="{B18BF59A-654F-F847-86D5-071561736814}" type="pres">
      <dgm:prSet presAssocID="{3FDA6548-8B41-9640-A92E-B432481A1FD2}" presName="rootText" presStyleLbl="node4" presStyleIdx="4" presStyleCnt="8" custScaleX="195546" custScaleY="163883" custLinFactY="100000" custLinFactNeighborX="11337" custLinFactNeighborY="159568">
        <dgm:presLayoutVars>
          <dgm:chPref val="3"/>
        </dgm:presLayoutVars>
      </dgm:prSet>
      <dgm:spPr/>
      <dgm:t>
        <a:bodyPr/>
        <a:lstStyle/>
        <a:p>
          <a:endParaRPr lang="es-ES"/>
        </a:p>
      </dgm:t>
    </dgm:pt>
    <dgm:pt modelId="{2D57FDFD-B1A2-FF49-BC4F-449B68A205E2}" type="pres">
      <dgm:prSet presAssocID="{3FDA6548-8B41-9640-A92E-B432481A1FD2}" presName="rootConnector" presStyleLbl="node4" presStyleIdx="4" presStyleCnt="8"/>
      <dgm:spPr/>
      <dgm:t>
        <a:bodyPr/>
        <a:lstStyle/>
        <a:p>
          <a:endParaRPr lang="es-ES"/>
        </a:p>
      </dgm:t>
    </dgm:pt>
    <dgm:pt modelId="{68B2F04B-2C9C-EE4C-B20A-4FCBAA3CE7D3}" type="pres">
      <dgm:prSet presAssocID="{3FDA6548-8B41-9640-A92E-B432481A1FD2}" presName="hierChild4" presStyleCnt="0"/>
      <dgm:spPr/>
    </dgm:pt>
    <dgm:pt modelId="{9EC2F75F-4F5D-8642-ACA4-5BA97C8AA052}" type="pres">
      <dgm:prSet presAssocID="{3FDA6548-8B41-9640-A92E-B432481A1FD2}" presName="hierChild5" presStyleCnt="0"/>
      <dgm:spPr/>
    </dgm:pt>
    <dgm:pt modelId="{0A5EE235-8692-A547-810B-C4EF2AA6538F}" type="pres">
      <dgm:prSet presAssocID="{115A33F3-8DE8-CB48-BB38-C46EAD1473D2}" presName="Name37" presStyleLbl="parChTrans1D4" presStyleIdx="5" presStyleCnt="8"/>
      <dgm:spPr/>
      <dgm:t>
        <a:bodyPr/>
        <a:lstStyle/>
        <a:p>
          <a:endParaRPr lang="es-ES"/>
        </a:p>
      </dgm:t>
    </dgm:pt>
    <dgm:pt modelId="{0E54D26D-0D07-0E4E-87BC-E0B3B4A76A47}" type="pres">
      <dgm:prSet presAssocID="{443379A0-2DBC-9B4B-9825-247AB2AD54A3}" presName="hierRoot2" presStyleCnt="0">
        <dgm:presLayoutVars>
          <dgm:hierBranch val="init"/>
        </dgm:presLayoutVars>
      </dgm:prSet>
      <dgm:spPr/>
    </dgm:pt>
    <dgm:pt modelId="{F282D2FB-FCB9-EA48-9625-0B384FF5A2F3}" type="pres">
      <dgm:prSet presAssocID="{443379A0-2DBC-9B4B-9825-247AB2AD54A3}" presName="rootComposite" presStyleCnt="0"/>
      <dgm:spPr/>
    </dgm:pt>
    <dgm:pt modelId="{956EBBAA-CF13-4344-9162-2CE488B3BB99}" type="pres">
      <dgm:prSet presAssocID="{443379A0-2DBC-9B4B-9825-247AB2AD54A3}" presName="rootText" presStyleLbl="node4" presStyleIdx="5" presStyleCnt="8" custScaleX="196115" custScaleY="169590" custLinFactY="100000" custLinFactNeighborX="10154" custLinFactNeighborY="157616">
        <dgm:presLayoutVars>
          <dgm:chPref val="3"/>
        </dgm:presLayoutVars>
      </dgm:prSet>
      <dgm:spPr/>
      <dgm:t>
        <a:bodyPr/>
        <a:lstStyle/>
        <a:p>
          <a:endParaRPr lang="es-ES"/>
        </a:p>
      </dgm:t>
    </dgm:pt>
    <dgm:pt modelId="{C06FEB06-C05B-F34F-ABC7-C46FC775F9DF}" type="pres">
      <dgm:prSet presAssocID="{443379A0-2DBC-9B4B-9825-247AB2AD54A3}" presName="rootConnector" presStyleLbl="node4" presStyleIdx="5" presStyleCnt="8"/>
      <dgm:spPr/>
      <dgm:t>
        <a:bodyPr/>
        <a:lstStyle/>
        <a:p>
          <a:endParaRPr lang="es-ES"/>
        </a:p>
      </dgm:t>
    </dgm:pt>
    <dgm:pt modelId="{EB0EA98B-07B1-0440-885B-2A9109BC3952}" type="pres">
      <dgm:prSet presAssocID="{443379A0-2DBC-9B4B-9825-247AB2AD54A3}" presName="hierChild4" presStyleCnt="0"/>
      <dgm:spPr/>
    </dgm:pt>
    <dgm:pt modelId="{380E354B-6811-D04A-AF46-1652A02B9196}" type="pres">
      <dgm:prSet presAssocID="{443379A0-2DBC-9B4B-9825-247AB2AD54A3}" presName="hierChild5" presStyleCnt="0"/>
      <dgm:spPr/>
    </dgm:pt>
    <dgm:pt modelId="{5BB55C2D-2034-E94E-B5BA-846A42620640}" type="pres">
      <dgm:prSet presAssocID="{8FD105F3-F79A-5C40-A632-BA215C3970E2}" presName="hierChild7" presStyleCnt="0"/>
      <dgm:spPr/>
    </dgm:pt>
    <dgm:pt modelId="{091864FE-41F6-F94A-A84A-CDEB9A57AA79}" type="pres">
      <dgm:prSet presAssocID="{67A0293E-4887-E843-8C10-C30B4ACABA04}" presName="Name111" presStyleLbl="parChTrans1D3" presStyleIdx="2" presStyleCnt="3"/>
      <dgm:spPr/>
      <dgm:t>
        <a:bodyPr/>
        <a:lstStyle/>
        <a:p>
          <a:endParaRPr lang="es-ES"/>
        </a:p>
      </dgm:t>
    </dgm:pt>
    <dgm:pt modelId="{79A0E4B6-2673-D14A-BCAA-F96CC2F585F4}" type="pres">
      <dgm:prSet presAssocID="{4ADFC35B-6662-A041-9BE1-2E2953D002BB}" presName="hierRoot3" presStyleCnt="0">
        <dgm:presLayoutVars>
          <dgm:hierBranch val="init"/>
        </dgm:presLayoutVars>
      </dgm:prSet>
      <dgm:spPr/>
    </dgm:pt>
    <dgm:pt modelId="{E8B505F2-2C2A-8B42-9514-15DAAD658440}" type="pres">
      <dgm:prSet presAssocID="{4ADFC35B-6662-A041-9BE1-2E2953D002BB}" presName="rootComposite3" presStyleCnt="0"/>
      <dgm:spPr/>
    </dgm:pt>
    <dgm:pt modelId="{E484AC22-228E-A24E-9014-393BDA05337C}" type="pres">
      <dgm:prSet presAssocID="{4ADFC35B-6662-A041-9BE1-2E2953D002BB}" presName="rootText3" presStyleLbl="asst1" presStyleIdx="3" presStyleCnt="4" custScaleX="304281" custScaleY="172044" custLinFactX="400000" custLinFactY="-471105" custLinFactNeighborX="432570" custLinFactNeighborY="-500000">
        <dgm:presLayoutVars>
          <dgm:chPref val="3"/>
        </dgm:presLayoutVars>
      </dgm:prSet>
      <dgm:spPr/>
      <dgm:t>
        <a:bodyPr/>
        <a:lstStyle/>
        <a:p>
          <a:endParaRPr lang="es-ES"/>
        </a:p>
      </dgm:t>
    </dgm:pt>
    <dgm:pt modelId="{5ADECAC3-A7DB-0749-862B-750362DACF74}" type="pres">
      <dgm:prSet presAssocID="{4ADFC35B-6662-A041-9BE1-2E2953D002BB}" presName="rootConnector3" presStyleLbl="asst1" presStyleIdx="3" presStyleCnt="4"/>
      <dgm:spPr/>
      <dgm:t>
        <a:bodyPr/>
        <a:lstStyle/>
        <a:p>
          <a:endParaRPr lang="es-ES"/>
        </a:p>
      </dgm:t>
    </dgm:pt>
    <dgm:pt modelId="{C85FCDA1-6360-D148-B1F4-EF9E7EB193E4}" type="pres">
      <dgm:prSet presAssocID="{4ADFC35B-6662-A041-9BE1-2E2953D002BB}" presName="hierChild6" presStyleCnt="0"/>
      <dgm:spPr/>
    </dgm:pt>
    <dgm:pt modelId="{4E851C71-3ED8-0444-962F-D82BE8837D71}" type="pres">
      <dgm:prSet presAssocID="{351CD1C6-2A8C-2248-8BE6-216175844FA1}" presName="Name37" presStyleLbl="parChTrans1D4" presStyleIdx="6" presStyleCnt="8"/>
      <dgm:spPr/>
      <dgm:t>
        <a:bodyPr/>
        <a:lstStyle/>
        <a:p>
          <a:endParaRPr lang="es-ES"/>
        </a:p>
      </dgm:t>
    </dgm:pt>
    <dgm:pt modelId="{592C5D75-3AE5-EF4F-A780-DEBBF3F9FFD7}" type="pres">
      <dgm:prSet presAssocID="{6C1DF6FE-A495-FC4E-9E3C-6625D5B630C6}" presName="hierRoot2" presStyleCnt="0">
        <dgm:presLayoutVars>
          <dgm:hierBranch val="init"/>
        </dgm:presLayoutVars>
      </dgm:prSet>
      <dgm:spPr/>
    </dgm:pt>
    <dgm:pt modelId="{79042789-C4BD-C54F-B444-4AF5E5DD38E4}" type="pres">
      <dgm:prSet presAssocID="{6C1DF6FE-A495-FC4E-9E3C-6625D5B630C6}" presName="rootComposite" presStyleCnt="0"/>
      <dgm:spPr/>
    </dgm:pt>
    <dgm:pt modelId="{C3F3F1A2-84E1-D94A-AFE3-EC44D1DD2A35}" type="pres">
      <dgm:prSet presAssocID="{6C1DF6FE-A495-FC4E-9E3C-6625D5B630C6}" presName="rootText" presStyleLbl="node4" presStyleIdx="6" presStyleCnt="8" custScaleX="242113" custScaleY="209643" custLinFactX="400000" custLinFactY="-400000" custLinFactNeighborX="466671" custLinFactNeighborY="-433941">
        <dgm:presLayoutVars>
          <dgm:chPref val="3"/>
        </dgm:presLayoutVars>
      </dgm:prSet>
      <dgm:spPr/>
      <dgm:t>
        <a:bodyPr/>
        <a:lstStyle/>
        <a:p>
          <a:endParaRPr lang="es-ES"/>
        </a:p>
      </dgm:t>
    </dgm:pt>
    <dgm:pt modelId="{974FACCD-07B8-2045-BA4C-56DE3A70FCA4}" type="pres">
      <dgm:prSet presAssocID="{6C1DF6FE-A495-FC4E-9E3C-6625D5B630C6}" presName="rootConnector" presStyleLbl="node4" presStyleIdx="6" presStyleCnt="8"/>
      <dgm:spPr/>
      <dgm:t>
        <a:bodyPr/>
        <a:lstStyle/>
        <a:p>
          <a:endParaRPr lang="es-ES"/>
        </a:p>
      </dgm:t>
    </dgm:pt>
    <dgm:pt modelId="{2186DF17-89AD-3B47-9E55-F36CA57E57BD}" type="pres">
      <dgm:prSet presAssocID="{6C1DF6FE-A495-FC4E-9E3C-6625D5B630C6}" presName="hierChild4" presStyleCnt="0"/>
      <dgm:spPr/>
    </dgm:pt>
    <dgm:pt modelId="{0DE463E5-EF38-654A-B62C-9485D80A0F9A}" type="pres">
      <dgm:prSet presAssocID="{6C1DF6FE-A495-FC4E-9E3C-6625D5B630C6}" presName="hierChild5" presStyleCnt="0"/>
      <dgm:spPr/>
    </dgm:pt>
    <dgm:pt modelId="{93BB8FD4-D38C-4747-841F-B883DB79D774}" type="pres">
      <dgm:prSet presAssocID="{468450D1-E40C-E74F-951D-7F3B051DE015}" presName="Name37" presStyleLbl="parChTrans1D4" presStyleIdx="7" presStyleCnt="8"/>
      <dgm:spPr/>
      <dgm:t>
        <a:bodyPr/>
        <a:lstStyle/>
        <a:p>
          <a:endParaRPr lang="es-ES"/>
        </a:p>
      </dgm:t>
    </dgm:pt>
    <dgm:pt modelId="{1E5C05A5-0F8F-4E4F-92AB-18684E0A642E}" type="pres">
      <dgm:prSet presAssocID="{7E490721-70E1-084F-85CB-84FC57AAAC90}" presName="hierRoot2" presStyleCnt="0">
        <dgm:presLayoutVars>
          <dgm:hierBranch val="init"/>
        </dgm:presLayoutVars>
      </dgm:prSet>
      <dgm:spPr/>
    </dgm:pt>
    <dgm:pt modelId="{597B4DD6-72A3-4845-A4C4-D3F1932C1166}" type="pres">
      <dgm:prSet presAssocID="{7E490721-70E1-084F-85CB-84FC57AAAC90}" presName="rootComposite" presStyleCnt="0"/>
      <dgm:spPr/>
    </dgm:pt>
    <dgm:pt modelId="{E74DA545-3045-CC44-A844-A91434829859}" type="pres">
      <dgm:prSet presAssocID="{7E490721-70E1-084F-85CB-84FC57AAAC90}" presName="rootText" presStyleLbl="node4" presStyleIdx="7" presStyleCnt="8" custScaleX="240244" custScaleY="209993" custLinFactX="400000" custLinFactY="-400000" custLinFactNeighborX="469341" custLinFactNeighborY="-400625">
        <dgm:presLayoutVars>
          <dgm:chPref val="3"/>
        </dgm:presLayoutVars>
      </dgm:prSet>
      <dgm:spPr/>
      <dgm:t>
        <a:bodyPr/>
        <a:lstStyle/>
        <a:p>
          <a:endParaRPr lang="es-ES"/>
        </a:p>
      </dgm:t>
    </dgm:pt>
    <dgm:pt modelId="{C25BD61F-7542-4C42-AB8A-20CBD943E8A9}" type="pres">
      <dgm:prSet presAssocID="{7E490721-70E1-084F-85CB-84FC57AAAC90}" presName="rootConnector" presStyleLbl="node4" presStyleIdx="7" presStyleCnt="8"/>
      <dgm:spPr/>
      <dgm:t>
        <a:bodyPr/>
        <a:lstStyle/>
        <a:p>
          <a:endParaRPr lang="es-ES"/>
        </a:p>
      </dgm:t>
    </dgm:pt>
    <dgm:pt modelId="{D34346E5-F88B-7D4E-A245-498BFEFF71C3}" type="pres">
      <dgm:prSet presAssocID="{7E490721-70E1-084F-85CB-84FC57AAAC90}" presName="hierChild4" presStyleCnt="0"/>
      <dgm:spPr/>
    </dgm:pt>
    <dgm:pt modelId="{E8C46F5C-0A96-C843-B035-551EAB81B9D0}" type="pres">
      <dgm:prSet presAssocID="{7E490721-70E1-084F-85CB-84FC57AAAC90}" presName="hierChild5" presStyleCnt="0"/>
      <dgm:spPr/>
    </dgm:pt>
    <dgm:pt modelId="{8F8221A9-B648-D34F-90D3-1B6D756B8D1A}" type="pres">
      <dgm:prSet presAssocID="{4ADFC35B-6662-A041-9BE1-2E2953D002BB}" presName="hierChild7" presStyleCnt="0"/>
      <dgm:spPr/>
    </dgm:pt>
  </dgm:ptLst>
  <dgm:cxnLst>
    <dgm:cxn modelId="{53F58031-A601-3E4F-9FD8-F0D3A07DDE14}" type="presOf" srcId="{01A1F5AA-6E08-A54D-B836-805F28CD1814}" destId="{45B4F9CA-4DC0-0246-9817-9663E8DFE6C5}" srcOrd="1" destOrd="0" presId="urn:microsoft.com/office/officeart/2005/8/layout/orgChart1"/>
    <dgm:cxn modelId="{EF3FEEC5-AEE7-AD48-BBA0-0641AF033BBA}" type="presOf" srcId="{351CD1C6-2A8C-2248-8BE6-216175844FA1}" destId="{4E851C71-3ED8-0444-962F-D82BE8837D71}" srcOrd="0" destOrd="0" presId="urn:microsoft.com/office/officeart/2005/8/layout/orgChart1"/>
    <dgm:cxn modelId="{84D70C27-CC8A-F74B-9600-1A4735F6489E}" type="presOf" srcId="{C63A50B2-6C35-2042-9480-53EF7C7FBE9A}" destId="{C5C65513-EA08-D94B-9997-B6722B33B032}" srcOrd="0" destOrd="0" presId="urn:microsoft.com/office/officeart/2005/8/layout/orgChart1"/>
    <dgm:cxn modelId="{C8DF2CCA-795B-C841-BA82-0A93B24A0CD9}" type="presOf" srcId="{31C8AB79-B520-874B-ACA6-CBB33D2E3ACA}" destId="{5BD51A8B-6AD1-1441-8868-182EAF4F128A}" srcOrd="0" destOrd="0" presId="urn:microsoft.com/office/officeart/2005/8/layout/orgChart1"/>
    <dgm:cxn modelId="{352A8E04-E577-BE45-A53F-DEDA3BF1238C}" type="presOf" srcId="{A3FDFF99-E84C-EC46-B385-A2CA3B48EB8C}" destId="{8364C955-EA05-E344-96F8-2564DEBF0541}" srcOrd="0" destOrd="0" presId="urn:microsoft.com/office/officeart/2005/8/layout/orgChart1"/>
    <dgm:cxn modelId="{9674F972-01F2-8148-98DE-970D8DBFE89C}" type="presOf" srcId="{468450D1-E40C-E74F-951D-7F3B051DE015}" destId="{93BB8FD4-D38C-4747-841F-B883DB79D774}" srcOrd="0" destOrd="0" presId="urn:microsoft.com/office/officeart/2005/8/layout/orgChart1"/>
    <dgm:cxn modelId="{BF534D76-AB63-6F4B-9BAF-E387CD89D7E5}" type="presOf" srcId="{7E490721-70E1-084F-85CB-84FC57AAAC90}" destId="{E74DA545-3045-CC44-A844-A91434829859}" srcOrd="0" destOrd="0" presId="urn:microsoft.com/office/officeart/2005/8/layout/orgChart1"/>
    <dgm:cxn modelId="{61D5B1BF-FBBE-DA4F-AEC2-67020D99A95D}" srcId="{4ADFC35B-6662-A041-9BE1-2E2953D002BB}" destId="{6C1DF6FE-A495-FC4E-9E3C-6625D5B630C6}" srcOrd="0" destOrd="0" parTransId="{351CD1C6-2A8C-2248-8BE6-216175844FA1}" sibTransId="{FD7C1D1B-6408-674A-877D-B9FBECD2FF62}"/>
    <dgm:cxn modelId="{C53B91E2-0948-8F40-88A4-950EAA07A29A}" type="presOf" srcId="{8FD105F3-F79A-5C40-A632-BA215C3970E2}" destId="{152086D3-61AC-E945-B660-1C06D7E379C9}" srcOrd="0" destOrd="0" presId="urn:microsoft.com/office/officeart/2005/8/layout/orgChart1"/>
    <dgm:cxn modelId="{0B533E57-CFF6-A24E-BF3A-B3D144269D4F}" type="presOf" srcId="{4ADFC35B-6662-A041-9BE1-2E2953D002BB}" destId="{E484AC22-228E-A24E-9014-393BDA05337C}" srcOrd="0" destOrd="0" presId="urn:microsoft.com/office/officeart/2005/8/layout/orgChart1"/>
    <dgm:cxn modelId="{83D654FE-D232-284E-9AB5-F42CE5E471B8}" type="presOf" srcId="{05187A44-C67B-434F-B3C3-5737D0FB49A7}" destId="{6210D4CB-4F64-C942-9234-9E69A48D0DF2}" srcOrd="1" destOrd="0" presId="urn:microsoft.com/office/officeart/2005/8/layout/orgChart1"/>
    <dgm:cxn modelId="{CD1EBBF3-DBD3-3445-A5C3-345972C717B6}" srcId="{432A0F52-E5F6-8044-A1A5-8D30FFB7D138}" destId="{8FD105F3-F79A-5C40-A632-BA215C3970E2}" srcOrd="1" destOrd="0" parTransId="{87C3838C-DC46-BF46-87CC-A9E7C447D7CB}" sibTransId="{6CA38452-9D9A-6F44-8550-A64021EDF948}"/>
    <dgm:cxn modelId="{1A26E5BD-F97F-764E-9009-36F499285CF6}" srcId="{8FD105F3-F79A-5C40-A632-BA215C3970E2}" destId="{443379A0-2DBC-9B4B-9825-247AB2AD54A3}" srcOrd="3" destOrd="0" parTransId="{115A33F3-8DE8-CB48-BB38-C46EAD1473D2}" sibTransId="{AADCD1D4-A60A-064D-ACF1-32BAB8EF7684}"/>
    <dgm:cxn modelId="{D8E59640-2951-1045-914E-6E2210BA9297}" srcId="{1E6A808F-25A7-1E45-A3A2-BDC1A4FC8F82}" destId="{432A0F52-E5F6-8044-A1A5-8D30FFB7D138}" srcOrd="0" destOrd="0" parTransId="{39A93F8A-8E41-8146-91EE-9B784237ED87}" sibTransId="{2B274948-EA91-1942-99F2-09F433E22C0C}"/>
    <dgm:cxn modelId="{EDA579C0-B7D4-DD40-8B92-662B1E47E13C}" type="presOf" srcId="{67A0293E-4887-E843-8C10-C30B4ACABA04}" destId="{091864FE-41F6-F94A-A84A-CDEB9A57AA79}" srcOrd="0" destOrd="0" presId="urn:microsoft.com/office/officeart/2005/8/layout/orgChart1"/>
    <dgm:cxn modelId="{2DB48573-C42A-6B44-964C-AE84FED0DF9E}" type="presOf" srcId="{8FD105F3-F79A-5C40-A632-BA215C3970E2}" destId="{8D8C48EB-A36A-8B4B-9B7A-52D70AAE7AA4}" srcOrd="1" destOrd="0" presId="urn:microsoft.com/office/officeart/2005/8/layout/orgChart1"/>
    <dgm:cxn modelId="{2982D6FE-EA11-554E-B922-FCBFD15BA7A6}" type="presOf" srcId="{648D515F-2D56-024C-BC5B-27EC2A836390}" destId="{A51BB76F-E9F1-3740-818E-5F26C67919EA}" srcOrd="0" destOrd="0" presId="urn:microsoft.com/office/officeart/2005/8/layout/orgChart1"/>
    <dgm:cxn modelId="{1FA972F5-F62A-2D4B-9603-30ADDE216128}" type="presOf" srcId="{181A5FD4-59BD-8F41-852C-886D7B08F261}" destId="{CE34D06F-E3EC-CA4D-A68C-D3DC1325FB20}" srcOrd="0" destOrd="0" presId="urn:microsoft.com/office/officeart/2005/8/layout/orgChart1"/>
    <dgm:cxn modelId="{793AD5A9-B2CE-ED42-957B-AC20C388BAE4}" type="presOf" srcId="{443379A0-2DBC-9B4B-9825-247AB2AD54A3}" destId="{C06FEB06-C05B-F34F-ABC7-C46FC775F9DF}" srcOrd="1" destOrd="0" presId="urn:microsoft.com/office/officeart/2005/8/layout/orgChart1"/>
    <dgm:cxn modelId="{45C195AF-AFDA-F24C-9132-21D34FED30E4}" type="presOf" srcId="{D1C6E9B4-3562-3649-AE5D-8B9F7BFE0916}" destId="{2770E7C9-DAD9-C34D-9F4D-1C8BC6275A11}" srcOrd="0" destOrd="0" presId="urn:microsoft.com/office/officeart/2005/8/layout/orgChart1"/>
    <dgm:cxn modelId="{3A470CCA-D816-274C-9FF9-93DA287C8F49}" type="presOf" srcId="{64FF1FFD-FD75-364C-8065-67574787C6B3}" destId="{40355403-0A79-F74E-923C-24CE1432B795}" srcOrd="0" destOrd="0" presId="urn:microsoft.com/office/officeart/2005/8/layout/orgChart1"/>
    <dgm:cxn modelId="{FE1A88B2-2ACC-E64C-AD83-2EF4A11723CD}" type="presOf" srcId="{7E490721-70E1-084F-85CB-84FC57AAAC90}" destId="{C25BD61F-7542-4C42-AB8A-20CBD943E8A9}" srcOrd="1" destOrd="0" presId="urn:microsoft.com/office/officeart/2005/8/layout/orgChart1"/>
    <dgm:cxn modelId="{AF590F36-7BB3-3C4D-AC13-8F2300C23236}" type="presOf" srcId="{6C1DF6FE-A495-FC4E-9E3C-6625D5B630C6}" destId="{974FACCD-07B8-2045-BA4C-56DE3A70FCA4}" srcOrd="1" destOrd="0" presId="urn:microsoft.com/office/officeart/2005/8/layout/orgChart1"/>
    <dgm:cxn modelId="{850DA841-CB97-AD43-959C-6E95AFF95767}" type="presOf" srcId="{432A0F52-E5F6-8044-A1A5-8D30FFB7D138}" destId="{1097CA8A-12FE-9C48-9E69-B23DC2F0ED2B}" srcOrd="0" destOrd="0" presId="urn:microsoft.com/office/officeart/2005/8/layout/orgChart1"/>
    <dgm:cxn modelId="{F6C2E677-781A-8048-B464-D01AC6B9A698}" type="presOf" srcId="{432A0F52-E5F6-8044-A1A5-8D30FFB7D138}" destId="{EDD0FA56-C2A4-8D4A-B2C8-0E43991B297E}" srcOrd="1" destOrd="0" presId="urn:microsoft.com/office/officeart/2005/8/layout/orgChart1"/>
    <dgm:cxn modelId="{3D406F56-988E-E84A-AEF5-00F5B8FA439E}" srcId="{4ADFC35B-6662-A041-9BE1-2E2953D002BB}" destId="{7E490721-70E1-084F-85CB-84FC57AAAC90}" srcOrd="1" destOrd="0" parTransId="{468450D1-E40C-E74F-951D-7F3B051DE015}" sibTransId="{0B8CBED6-051C-FD46-9D0A-5D6B5BE0070A}"/>
    <dgm:cxn modelId="{571418E3-5AA1-FF44-BC50-B10B70AB1FAC}" type="presOf" srcId="{3DE004F5-2793-4B4A-B8D2-82EA16E41BE5}" destId="{E30CD24B-0F5D-264C-ADBF-CFE9ABEDE8AC}" srcOrd="0" destOrd="0" presId="urn:microsoft.com/office/officeart/2005/8/layout/orgChart1"/>
    <dgm:cxn modelId="{5E53DEC4-8045-784C-8A14-60445C6E4C2A}" srcId="{432A0F52-E5F6-8044-A1A5-8D30FFB7D138}" destId="{4ADFC35B-6662-A041-9BE1-2E2953D002BB}" srcOrd="2" destOrd="0" parTransId="{67A0293E-4887-E843-8C10-C30B4ACABA04}" sibTransId="{CD17744E-0D6A-A747-8379-8DB854D0AFD1}"/>
    <dgm:cxn modelId="{59F0D670-7F04-744E-B362-14944944D01F}" type="presOf" srcId="{39A93F8A-8E41-8146-91EE-9B784237ED87}" destId="{34ABEA0F-381A-3448-9625-F25492518F32}" srcOrd="0" destOrd="0" presId="urn:microsoft.com/office/officeart/2005/8/layout/orgChart1"/>
    <dgm:cxn modelId="{67A5E15F-9680-0047-8009-F370D406B5A4}" srcId="{432A0F52-E5F6-8044-A1A5-8D30FFB7D138}" destId="{648D515F-2D56-024C-BC5B-27EC2A836390}" srcOrd="0" destOrd="0" parTransId="{C2A04D1E-4FBF-5143-94A1-2E30583AB753}" sibTransId="{46D62233-893F-FB44-915A-458F72FB67AD}"/>
    <dgm:cxn modelId="{4B482974-A0D3-1A4D-B3D7-260888AB698B}" type="presOf" srcId="{05187A44-C67B-434F-B3C3-5737D0FB49A7}" destId="{F0E3E345-569D-A245-8465-C5B299BCD067}" srcOrd="0" destOrd="0" presId="urn:microsoft.com/office/officeart/2005/8/layout/orgChart1"/>
    <dgm:cxn modelId="{CBD3EC39-85A3-C049-8158-462195641731}" type="presOf" srcId="{115A33F3-8DE8-CB48-BB38-C46EAD1473D2}" destId="{0A5EE235-8692-A547-810B-C4EF2AA6538F}" srcOrd="0" destOrd="0" presId="urn:microsoft.com/office/officeart/2005/8/layout/orgChart1"/>
    <dgm:cxn modelId="{4B255605-60CE-3245-8593-924119090D11}" type="presOf" srcId="{87C3838C-DC46-BF46-87CC-A9E7C447D7CB}" destId="{E89DFB32-A235-FF45-B8B9-E76B2BC0D643}" srcOrd="0" destOrd="0" presId="urn:microsoft.com/office/officeart/2005/8/layout/orgChart1"/>
    <dgm:cxn modelId="{948350DC-D352-A144-88FB-F97938196EE7}" type="presOf" srcId="{3FDA6548-8B41-9640-A92E-B432481A1FD2}" destId="{2D57FDFD-B1A2-FF49-BC4F-449B68A205E2}" srcOrd="1" destOrd="0" presId="urn:microsoft.com/office/officeart/2005/8/layout/orgChart1"/>
    <dgm:cxn modelId="{63438301-AE52-9C4F-BFD6-099A01990B5A}" srcId="{648D515F-2D56-024C-BC5B-27EC2A836390}" destId="{3DE004F5-2793-4B4A-B8D2-82EA16E41BE5}" srcOrd="1" destOrd="0" parTransId="{887E760F-FFEC-8944-98D9-C0582C1D5B27}" sibTransId="{2C475279-0C99-1A49-BAB6-937C6D519CA4}"/>
    <dgm:cxn modelId="{B7D003CD-BEDC-524C-A751-874334C6DD01}" type="presOf" srcId="{3DE004F5-2793-4B4A-B8D2-82EA16E41BE5}" destId="{DA6EBA2D-2E38-264B-8814-AE0862CBE430}" srcOrd="1" destOrd="0" presId="urn:microsoft.com/office/officeart/2005/8/layout/orgChart1"/>
    <dgm:cxn modelId="{CA04B748-64F7-7A47-97A5-7F1587C0D1E3}" type="presOf" srcId="{C2A04D1E-4FBF-5143-94A1-2E30583AB753}" destId="{605736FE-2E9A-CD40-9FEA-79F834CFBD94}" srcOrd="0" destOrd="0" presId="urn:microsoft.com/office/officeart/2005/8/layout/orgChart1"/>
    <dgm:cxn modelId="{001DCD7B-4D82-884B-9414-B9B696012DE0}" type="presOf" srcId="{1E6A808F-25A7-1E45-A3A2-BDC1A4FC8F82}" destId="{3CBEEB12-501E-E148-8922-8DD0580926DE}" srcOrd="1" destOrd="0" presId="urn:microsoft.com/office/officeart/2005/8/layout/orgChart1"/>
    <dgm:cxn modelId="{EF65EDBB-3A15-1345-8BEA-AA63B528088E}" type="presOf" srcId="{64FF1FFD-FD75-364C-8065-67574787C6B3}" destId="{848B8179-0B7F-654B-8D8B-DD5C63317B88}" srcOrd="1" destOrd="0" presId="urn:microsoft.com/office/officeart/2005/8/layout/orgChart1"/>
    <dgm:cxn modelId="{55E08221-829A-234F-A88A-10B7F8099D56}" type="presOf" srcId="{6C1DF6FE-A495-FC4E-9E3C-6625D5B630C6}" destId="{C3F3F1A2-84E1-D94A-AFE3-EC44D1DD2A35}" srcOrd="0" destOrd="0" presId="urn:microsoft.com/office/officeart/2005/8/layout/orgChart1"/>
    <dgm:cxn modelId="{DF9634E7-04C4-E246-8E99-C67FA93E1C6E}" srcId="{8FD105F3-F79A-5C40-A632-BA215C3970E2}" destId="{3FDA6548-8B41-9640-A92E-B432481A1FD2}" srcOrd="2" destOrd="0" parTransId="{D1C6E9B4-3562-3649-AE5D-8B9F7BFE0916}" sibTransId="{656CDBCE-0397-3A4D-B89A-298830DECC3B}"/>
    <dgm:cxn modelId="{D03BC868-33FC-3B49-8E97-4E8E240929F7}" type="presOf" srcId="{1E6A808F-25A7-1E45-A3A2-BDC1A4FC8F82}" destId="{491CDA93-6F85-074C-A874-6872B3FBA87F}" srcOrd="0" destOrd="0" presId="urn:microsoft.com/office/officeart/2005/8/layout/orgChart1"/>
    <dgm:cxn modelId="{7AA502EE-8195-EE40-8551-EDF78B7BA9CF}" srcId="{181A5FD4-59BD-8F41-852C-886D7B08F261}" destId="{1E6A808F-25A7-1E45-A3A2-BDC1A4FC8F82}" srcOrd="0" destOrd="0" parTransId="{02A917E1-CF46-FA40-8A6F-1B2EF9C24DC8}" sibTransId="{98F46F43-B1AA-6B44-8739-42ADC3C5239A}"/>
    <dgm:cxn modelId="{86C18412-0C47-4F48-9076-B4AA822BE194}" type="presOf" srcId="{648D515F-2D56-024C-BC5B-27EC2A836390}" destId="{927BAC16-7D44-F047-8C91-0E10686EE536}" srcOrd="1" destOrd="0" presId="urn:microsoft.com/office/officeart/2005/8/layout/orgChart1"/>
    <dgm:cxn modelId="{72C4AF97-0CA2-A843-8C97-F06A42D79699}" type="presOf" srcId="{3FDA6548-8B41-9640-A92E-B432481A1FD2}" destId="{B18BF59A-654F-F847-86D5-071561736814}" srcOrd="0" destOrd="0" presId="urn:microsoft.com/office/officeart/2005/8/layout/orgChart1"/>
    <dgm:cxn modelId="{C0F24ED1-C9AD-264A-8733-6BEE52D047E4}" type="presOf" srcId="{4ADFC35B-6662-A041-9BE1-2E2953D002BB}" destId="{5ADECAC3-A7DB-0749-862B-750362DACF74}" srcOrd="1" destOrd="0" presId="urn:microsoft.com/office/officeart/2005/8/layout/orgChart1"/>
    <dgm:cxn modelId="{B2B47396-E4B7-D34B-A34A-3F7F2640D389}" srcId="{648D515F-2D56-024C-BC5B-27EC2A836390}" destId="{64FF1FFD-FD75-364C-8065-67574787C6B3}" srcOrd="0" destOrd="0" parTransId="{C63A50B2-6C35-2042-9480-53EF7C7FBE9A}" sibTransId="{4CF7B518-11EA-3341-A375-F13E1CCEFA10}"/>
    <dgm:cxn modelId="{B8C3E9D3-91FE-364F-BA19-B67FA6ACBEF2}" type="presOf" srcId="{01A1F5AA-6E08-A54D-B836-805F28CD1814}" destId="{AED4BCFB-4D16-D247-9EA6-E897643B7E02}" srcOrd="0" destOrd="0" presId="urn:microsoft.com/office/officeart/2005/8/layout/orgChart1"/>
    <dgm:cxn modelId="{4C305417-9BA5-354E-B3FE-F508E35F20FA}" type="presOf" srcId="{887E760F-FFEC-8944-98D9-C0582C1D5B27}" destId="{48833C46-E954-7D4C-9C49-B275D83A1B71}" srcOrd="0" destOrd="0" presId="urn:microsoft.com/office/officeart/2005/8/layout/orgChart1"/>
    <dgm:cxn modelId="{AAD8E82F-9009-C34E-B5A0-8C96F6120BAF}" type="presOf" srcId="{443379A0-2DBC-9B4B-9825-247AB2AD54A3}" destId="{956EBBAA-CF13-4344-9162-2CE488B3BB99}" srcOrd="0" destOrd="0" presId="urn:microsoft.com/office/officeart/2005/8/layout/orgChart1"/>
    <dgm:cxn modelId="{426D782B-7AB6-7C4F-AA97-604C75ECAAE1}" srcId="{8FD105F3-F79A-5C40-A632-BA215C3970E2}" destId="{01A1F5AA-6E08-A54D-B836-805F28CD1814}" srcOrd="0" destOrd="0" parTransId="{A3FDFF99-E84C-EC46-B385-A2CA3B48EB8C}" sibTransId="{528C1592-A0A0-2943-B37C-029DD1DA4A65}"/>
    <dgm:cxn modelId="{2CDD6BDA-50E2-0E47-99BC-5522C7872C6F}" srcId="{8FD105F3-F79A-5C40-A632-BA215C3970E2}" destId="{05187A44-C67B-434F-B3C3-5737D0FB49A7}" srcOrd="1" destOrd="0" parTransId="{31C8AB79-B520-874B-ACA6-CBB33D2E3ACA}" sibTransId="{E7850160-0F1C-6144-BAC2-67A10784F8AA}"/>
    <dgm:cxn modelId="{1C7177B6-7C63-164A-9DE8-CE77C360A80B}" type="presParOf" srcId="{CE34D06F-E3EC-CA4D-A68C-D3DC1325FB20}" destId="{94650600-BFD3-CF45-81D1-2D61B562FA79}" srcOrd="0" destOrd="0" presId="urn:microsoft.com/office/officeart/2005/8/layout/orgChart1"/>
    <dgm:cxn modelId="{F60D43AB-34CF-FC4C-9EB9-C5AA984EE30F}" type="presParOf" srcId="{94650600-BFD3-CF45-81D1-2D61B562FA79}" destId="{4F68BD60-E589-A046-B6BE-C1216305926B}" srcOrd="0" destOrd="0" presId="urn:microsoft.com/office/officeart/2005/8/layout/orgChart1"/>
    <dgm:cxn modelId="{05735088-23AE-5345-A98E-C71D9C0CA418}" type="presParOf" srcId="{4F68BD60-E589-A046-B6BE-C1216305926B}" destId="{491CDA93-6F85-074C-A874-6872B3FBA87F}" srcOrd="0" destOrd="0" presId="urn:microsoft.com/office/officeart/2005/8/layout/orgChart1"/>
    <dgm:cxn modelId="{5FA12B1E-5925-924D-99CF-EB8387228070}" type="presParOf" srcId="{4F68BD60-E589-A046-B6BE-C1216305926B}" destId="{3CBEEB12-501E-E148-8922-8DD0580926DE}" srcOrd="1" destOrd="0" presId="urn:microsoft.com/office/officeart/2005/8/layout/orgChart1"/>
    <dgm:cxn modelId="{C24A0D7F-FDAA-3346-A6CF-481477CDCDA4}" type="presParOf" srcId="{94650600-BFD3-CF45-81D1-2D61B562FA79}" destId="{9C756990-38AE-7640-A438-1F7440F4CB7A}" srcOrd="1" destOrd="0" presId="urn:microsoft.com/office/officeart/2005/8/layout/orgChart1"/>
    <dgm:cxn modelId="{2923CDC7-AB2A-3047-AC45-67FF3873C620}" type="presParOf" srcId="{94650600-BFD3-CF45-81D1-2D61B562FA79}" destId="{E658C222-B019-2B4E-85EC-2065161B1BBE}" srcOrd="2" destOrd="0" presId="urn:microsoft.com/office/officeart/2005/8/layout/orgChart1"/>
    <dgm:cxn modelId="{2E4394BA-2E67-9142-A0EF-DEC2BE4B48E5}" type="presParOf" srcId="{E658C222-B019-2B4E-85EC-2065161B1BBE}" destId="{34ABEA0F-381A-3448-9625-F25492518F32}" srcOrd="0" destOrd="0" presId="urn:microsoft.com/office/officeart/2005/8/layout/orgChart1"/>
    <dgm:cxn modelId="{86408D04-5AE8-D44F-901F-8793405F7337}" type="presParOf" srcId="{E658C222-B019-2B4E-85EC-2065161B1BBE}" destId="{9DB2D95C-D90D-6841-BF02-E46725187B4A}" srcOrd="1" destOrd="0" presId="urn:microsoft.com/office/officeart/2005/8/layout/orgChart1"/>
    <dgm:cxn modelId="{1C2DB3BF-8C99-614E-80BE-A4D803A6A228}" type="presParOf" srcId="{9DB2D95C-D90D-6841-BF02-E46725187B4A}" destId="{18047D35-5495-7D49-B608-418458283838}" srcOrd="0" destOrd="0" presId="urn:microsoft.com/office/officeart/2005/8/layout/orgChart1"/>
    <dgm:cxn modelId="{0C2D1A7D-981D-FC4B-A15E-DB00293DEC31}" type="presParOf" srcId="{18047D35-5495-7D49-B608-418458283838}" destId="{1097CA8A-12FE-9C48-9E69-B23DC2F0ED2B}" srcOrd="0" destOrd="0" presId="urn:microsoft.com/office/officeart/2005/8/layout/orgChart1"/>
    <dgm:cxn modelId="{562651FF-A3F5-BD4F-8B4D-E814EE834E2D}" type="presParOf" srcId="{18047D35-5495-7D49-B608-418458283838}" destId="{EDD0FA56-C2A4-8D4A-B2C8-0E43991B297E}" srcOrd="1" destOrd="0" presId="urn:microsoft.com/office/officeart/2005/8/layout/orgChart1"/>
    <dgm:cxn modelId="{EA50D781-5777-BA44-8BE6-29F7D245CB2A}" type="presParOf" srcId="{9DB2D95C-D90D-6841-BF02-E46725187B4A}" destId="{F8FFBA90-2093-7943-9E82-0123D303246C}" srcOrd="1" destOrd="0" presId="urn:microsoft.com/office/officeart/2005/8/layout/orgChart1"/>
    <dgm:cxn modelId="{66B1E1F3-1BEB-8146-8307-FFE0D6948604}" type="presParOf" srcId="{9DB2D95C-D90D-6841-BF02-E46725187B4A}" destId="{ECC8811A-72D9-2545-87C9-26B58157FDDA}" srcOrd="2" destOrd="0" presId="urn:microsoft.com/office/officeart/2005/8/layout/orgChart1"/>
    <dgm:cxn modelId="{F497ADE8-E989-E64A-82D7-E3D90AF5A1B4}" type="presParOf" srcId="{ECC8811A-72D9-2545-87C9-26B58157FDDA}" destId="{605736FE-2E9A-CD40-9FEA-79F834CFBD94}" srcOrd="0" destOrd="0" presId="urn:microsoft.com/office/officeart/2005/8/layout/orgChart1"/>
    <dgm:cxn modelId="{69F443CA-F128-0F45-8F33-65D4F236E93A}" type="presParOf" srcId="{ECC8811A-72D9-2545-87C9-26B58157FDDA}" destId="{9EF8BB8D-A647-984E-B465-79E9C3C883D8}" srcOrd="1" destOrd="0" presId="urn:microsoft.com/office/officeart/2005/8/layout/orgChart1"/>
    <dgm:cxn modelId="{2AC899A6-748D-EA41-919E-9D334BBD3867}" type="presParOf" srcId="{9EF8BB8D-A647-984E-B465-79E9C3C883D8}" destId="{49B05AE2-AB9B-A249-9331-09D7779EC764}" srcOrd="0" destOrd="0" presId="urn:microsoft.com/office/officeart/2005/8/layout/orgChart1"/>
    <dgm:cxn modelId="{E67052C0-F6FF-BC4A-9FF1-03D21C100170}" type="presParOf" srcId="{49B05AE2-AB9B-A249-9331-09D7779EC764}" destId="{A51BB76F-E9F1-3740-818E-5F26C67919EA}" srcOrd="0" destOrd="0" presId="urn:microsoft.com/office/officeart/2005/8/layout/orgChart1"/>
    <dgm:cxn modelId="{885E0A56-46CA-8F40-9670-1885EF6D62E8}" type="presParOf" srcId="{49B05AE2-AB9B-A249-9331-09D7779EC764}" destId="{927BAC16-7D44-F047-8C91-0E10686EE536}" srcOrd="1" destOrd="0" presId="urn:microsoft.com/office/officeart/2005/8/layout/orgChart1"/>
    <dgm:cxn modelId="{D709F6AB-F676-9E41-9D10-57E5F61B9FB7}" type="presParOf" srcId="{9EF8BB8D-A647-984E-B465-79E9C3C883D8}" destId="{AC32A2EE-3A16-1448-BE1B-6D5BF57F6270}" srcOrd="1" destOrd="0" presId="urn:microsoft.com/office/officeart/2005/8/layout/orgChart1"/>
    <dgm:cxn modelId="{E89BE96E-6C8F-6A48-987C-C83C5B7416D0}" type="presParOf" srcId="{AC32A2EE-3A16-1448-BE1B-6D5BF57F6270}" destId="{C5C65513-EA08-D94B-9997-B6722B33B032}" srcOrd="0" destOrd="0" presId="urn:microsoft.com/office/officeart/2005/8/layout/orgChart1"/>
    <dgm:cxn modelId="{6B0EF753-8803-D24C-819F-DC52017DC48E}" type="presParOf" srcId="{AC32A2EE-3A16-1448-BE1B-6D5BF57F6270}" destId="{8770CB30-BF0F-4141-8E03-9860F2DA97FB}" srcOrd="1" destOrd="0" presId="urn:microsoft.com/office/officeart/2005/8/layout/orgChart1"/>
    <dgm:cxn modelId="{8195F9D1-4711-5D40-9CA1-7B77CEF18DA7}" type="presParOf" srcId="{8770CB30-BF0F-4141-8E03-9860F2DA97FB}" destId="{0D8991DF-4FA4-D740-B1E6-61A23B7284A3}" srcOrd="0" destOrd="0" presId="urn:microsoft.com/office/officeart/2005/8/layout/orgChart1"/>
    <dgm:cxn modelId="{5D165FDD-5484-6841-8D7A-AEEB5831DBE8}" type="presParOf" srcId="{0D8991DF-4FA4-D740-B1E6-61A23B7284A3}" destId="{40355403-0A79-F74E-923C-24CE1432B795}" srcOrd="0" destOrd="0" presId="urn:microsoft.com/office/officeart/2005/8/layout/orgChart1"/>
    <dgm:cxn modelId="{67201F66-AD4D-FB45-96F2-E600B5DB56E4}" type="presParOf" srcId="{0D8991DF-4FA4-D740-B1E6-61A23B7284A3}" destId="{848B8179-0B7F-654B-8D8B-DD5C63317B88}" srcOrd="1" destOrd="0" presId="urn:microsoft.com/office/officeart/2005/8/layout/orgChart1"/>
    <dgm:cxn modelId="{46CFE841-5F47-2545-B06A-F5D671016C95}" type="presParOf" srcId="{8770CB30-BF0F-4141-8E03-9860F2DA97FB}" destId="{D1B59F07-42A6-2146-937D-FAF1BADB204E}" srcOrd="1" destOrd="0" presId="urn:microsoft.com/office/officeart/2005/8/layout/orgChart1"/>
    <dgm:cxn modelId="{8A11C745-ED65-E94A-8F9F-A68CB6F5C618}" type="presParOf" srcId="{8770CB30-BF0F-4141-8E03-9860F2DA97FB}" destId="{BE5A69FD-3EEE-6B4A-9FBB-53D7FD649DB6}" srcOrd="2" destOrd="0" presId="urn:microsoft.com/office/officeart/2005/8/layout/orgChart1"/>
    <dgm:cxn modelId="{D1869D14-3330-AE4E-AD52-453CAB93BA1A}" type="presParOf" srcId="{AC32A2EE-3A16-1448-BE1B-6D5BF57F6270}" destId="{48833C46-E954-7D4C-9C49-B275D83A1B71}" srcOrd="2" destOrd="0" presId="urn:microsoft.com/office/officeart/2005/8/layout/orgChart1"/>
    <dgm:cxn modelId="{3307B530-5C1E-434A-8B4C-B7B4F152C74F}" type="presParOf" srcId="{AC32A2EE-3A16-1448-BE1B-6D5BF57F6270}" destId="{E64851FC-2125-6D4E-BF75-FAAF5D3A4686}" srcOrd="3" destOrd="0" presId="urn:microsoft.com/office/officeart/2005/8/layout/orgChart1"/>
    <dgm:cxn modelId="{60E4E612-D2E7-574E-9C3F-EDB3D5B7CAB1}" type="presParOf" srcId="{E64851FC-2125-6D4E-BF75-FAAF5D3A4686}" destId="{5DDECF07-49DF-DF4C-8D98-783BD893C906}" srcOrd="0" destOrd="0" presId="urn:microsoft.com/office/officeart/2005/8/layout/orgChart1"/>
    <dgm:cxn modelId="{F8489907-91FB-B247-BB24-0E502406C717}" type="presParOf" srcId="{5DDECF07-49DF-DF4C-8D98-783BD893C906}" destId="{E30CD24B-0F5D-264C-ADBF-CFE9ABEDE8AC}" srcOrd="0" destOrd="0" presId="urn:microsoft.com/office/officeart/2005/8/layout/orgChart1"/>
    <dgm:cxn modelId="{07C54AF3-2462-9E4E-8471-4298D2B6ACAC}" type="presParOf" srcId="{5DDECF07-49DF-DF4C-8D98-783BD893C906}" destId="{DA6EBA2D-2E38-264B-8814-AE0862CBE430}" srcOrd="1" destOrd="0" presId="urn:microsoft.com/office/officeart/2005/8/layout/orgChart1"/>
    <dgm:cxn modelId="{DE33C0BB-FADA-724B-A655-73F7A4037C85}" type="presParOf" srcId="{E64851FC-2125-6D4E-BF75-FAAF5D3A4686}" destId="{0E74DCE7-F543-8C46-833B-E1E0C6E8DD38}" srcOrd="1" destOrd="0" presId="urn:microsoft.com/office/officeart/2005/8/layout/orgChart1"/>
    <dgm:cxn modelId="{BE3DD7E1-91CD-834A-BF7B-DE34B6F7438B}" type="presParOf" srcId="{E64851FC-2125-6D4E-BF75-FAAF5D3A4686}" destId="{3B53211D-C4A1-2E48-9570-3BC063A8FAE8}" srcOrd="2" destOrd="0" presId="urn:microsoft.com/office/officeart/2005/8/layout/orgChart1"/>
    <dgm:cxn modelId="{A2613ABF-FF2D-A849-82EE-43AF9768F18A}" type="presParOf" srcId="{9EF8BB8D-A647-984E-B465-79E9C3C883D8}" destId="{5C68D3E2-D256-5A40-B2E0-259183FA4199}" srcOrd="2" destOrd="0" presId="urn:microsoft.com/office/officeart/2005/8/layout/orgChart1"/>
    <dgm:cxn modelId="{6D2F8695-B39D-4F48-8CA9-2ADB85FE8D8D}" type="presParOf" srcId="{ECC8811A-72D9-2545-87C9-26B58157FDDA}" destId="{E89DFB32-A235-FF45-B8B9-E76B2BC0D643}" srcOrd="2" destOrd="0" presId="urn:microsoft.com/office/officeart/2005/8/layout/orgChart1"/>
    <dgm:cxn modelId="{BE688982-3C6E-3E4B-98E8-4FA4DD026F41}" type="presParOf" srcId="{ECC8811A-72D9-2545-87C9-26B58157FDDA}" destId="{C4BEF723-A4E9-EF40-A56A-AB447C87B2B5}" srcOrd="3" destOrd="0" presId="urn:microsoft.com/office/officeart/2005/8/layout/orgChart1"/>
    <dgm:cxn modelId="{496EE209-EE3A-DA43-8903-44E110A1BE6B}" type="presParOf" srcId="{C4BEF723-A4E9-EF40-A56A-AB447C87B2B5}" destId="{FBAB2889-F18D-F14D-9CA1-77AAD0EA6311}" srcOrd="0" destOrd="0" presId="urn:microsoft.com/office/officeart/2005/8/layout/orgChart1"/>
    <dgm:cxn modelId="{7F487A7A-D157-E74B-87C2-61787BA00FE9}" type="presParOf" srcId="{FBAB2889-F18D-F14D-9CA1-77AAD0EA6311}" destId="{152086D3-61AC-E945-B660-1C06D7E379C9}" srcOrd="0" destOrd="0" presId="urn:microsoft.com/office/officeart/2005/8/layout/orgChart1"/>
    <dgm:cxn modelId="{193D7648-6266-A249-BD7D-7810269C27D8}" type="presParOf" srcId="{FBAB2889-F18D-F14D-9CA1-77AAD0EA6311}" destId="{8D8C48EB-A36A-8B4B-9B7A-52D70AAE7AA4}" srcOrd="1" destOrd="0" presId="urn:microsoft.com/office/officeart/2005/8/layout/orgChart1"/>
    <dgm:cxn modelId="{B03F0E34-70D7-A94C-A95C-4B8C0B5248BF}" type="presParOf" srcId="{C4BEF723-A4E9-EF40-A56A-AB447C87B2B5}" destId="{5DBA2657-7E1E-AB43-82AD-629DA3318AF3}" srcOrd="1" destOrd="0" presId="urn:microsoft.com/office/officeart/2005/8/layout/orgChart1"/>
    <dgm:cxn modelId="{CF0B0881-415F-3D4C-A474-BAF9B964997E}" type="presParOf" srcId="{5DBA2657-7E1E-AB43-82AD-629DA3318AF3}" destId="{8364C955-EA05-E344-96F8-2564DEBF0541}" srcOrd="0" destOrd="0" presId="urn:microsoft.com/office/officeart/2005/8/layout/orgChart1"/>
    <dgm:cxn modelId="{EBE61519-C77F-664C-B0BB-806500A7E997}" type="presParOf" srcId="{5DBA2657-7E1E-AB43-82AD-629DA3318AF3}" destId="{A22C5BBD-58EB-0845-AE43-99EFEFCD04B6}" srcOrd="1" destOrd="0" presId="urn:microsoft.com/office/officeart/2005/8/layout/orgChart1"/>
    <dgm:cxn modelId="{67B0210F-8062-8D46-B0FE-94F90F182BB7}" type="presParOf" srcId="{A22C5BBD-58EB-0845-AE43-99EFEFCD04B6}" destId="{6055BBC8-5BEA-B042-A7E1-A503BF298040}" srcOrd="0" destOrd="0" presId="urn:microsoft.com/office/officeart/2005/8/layout/orgChart1"/>
    <dgm:cxn modelId="{D4C6F09E-36F6-2E45-8F70-E2DD39D90874}" type="presParOf" srcId="{6055BBC8-5BEA-B042-A7E1-A503BF298040}" destId="{AED4BCFB-4D16-D247-9EA6-E897643B7E02}" srcOrd="0" destOrd="0" presId="urn:microsoft.com/office/officeart/2005/8/layout/orgChart1"/>
    <dgm:cxn modelId="{2BBE5561-92AB-4947-888B-3124AE4FBE2E}" type="presParOf" srcId="{6055BBC8-5BEA-B042-A7E1-A503BF298040}" destId="{45B4F9CA-4DC0-0246-9817-9663E8DFE6C5}" srcOrd="1" destOrd="0" presId="urn:microsoft.com/office/officeart/2005/8/layout/orgChart1"/>
    <dgm:cxn modelId="{C3ACF621-4A48-F642-B56E-0890A6BB3927}" type="presParOf" srcId="{A22C5BBD-58EB-0845-AE43-99EFEFCD04B6}" destId="{9C9C27C7-6C98-7246-9991-445A1172720F}" srcOrd="1" destOrd="0" presId="urn:microsoft.com/office/officeart/2005/8/layout/orgChart1"/>
    <dgm:cxn modelId="{EE89DC1B-716F-2343-B531-7489D4BF88C1}" type="presParOf" srcId="{A22C5BBD-58EB-0845-AE43-99EFEFCD04B6}" destId="{DB6B4EF5-524C-924C-90DC-C8D7A1E135D4}" srcOrd="2" destOrd="0" presId="urn:microsoft.com/office/officeart/2005/8/layout/orgChart1"/>
    <dgm:cxn modelId="{68D85B2A-4A95-6D48-8EA8-49C37CC69E35}" type="presParOf" srcId="{5DBA2657-7E1E-AB43-82AD-629DA3318AF3}" destId="{5BD51A8B-6AD1-1441-8868-182EAF4F128A}" srcOrd="2" destOrd="0" presId="urn:microsoft.com/office/officeart/2005/8/layout/orgChart1"/>
    <dgm:cxn modelId="{B01955A8-5D65-024D-8005-30A6A9329793}" type="presParOf" srcId="{5DBA2657-7E1E-AB43-82AD-629DA3318AF3}" destId="{ED60101A-E079-D047-901C-DA260540705D}" srcOrd="3" destOrd="0" presId="urn:microsoft.com/office/officeart/2005/8/layout/orgChart1"/>
    <dgm:cxn modelId="{55B430B0-2423-9F44-879F-68459E6D1504}" type="presParOf" srcId="{ED60101A-E079-D047-901C-DA260540705D}" destId="{86706978-A223-F644-9248-59B4AD5D8ACA}" srcOrd="0" destOrd="0" presId="urn:microsoft.com/office/officeart/2005/8/layout/orgChart1"/>
    <dgm:cxn modelId="{023A399B-2FC8-C64D-BA86-5C53630AB1D9}" type="presParOf" srcId="{86706978-A223-F644-9248-59B4AD5D8ACA}" destId="{F0E3E345-569D-A245-8465-C5B299BCD067}" srcOrd="0" destOrd="0" presId="urn:microsoft.com/office/officeart/2005/8/layout/orgChart1"/>
    <dgm:cxn modelId="{F81D065C-2F4A-884C-A396-55D5AE28D7EF}" type="presParOf" srcId="{86706978-A223-F644-9248-59B4AD5D8ACA}" destId="{6210D4CB-4F64-C942-9234-9E69A48D0DF2}" srcOrd="1" destOrd="0" presId="urn:microsoft.com/office/officeart/2005/8/layout/orgChart1"/>
    <dgm:cxn modelId="{BF017CBC-9CB8-AC4E-8424-593951434B6D}" type="presParOf" srcId="{ED60101A-E079-D047-901C-DA260540705D}" destId="{70A18A96-200E-E846-81C0-57D2FCD8ED2B}" srcOrd="1" destOrd="0" presId="urn:microsoft.com/office/officeart/2005/8/layout/orgChart1"/>
    <dgm:cxn modelId="{47E3E2AA-AF5C-4E4E-890D-E0BAE4AB5322}" type="presParOf" srcId="{ED60101A-E079-D047-901C-DA260540705D}" destId="{B8D81BB8-4018-4246-B188-B26465F3D31E}" srcOrd="2" destOrd="0" presId="urn:microsoft.com/office/officeart/2005/8/layout/orgChart1"/>
    <dgm:cxn modelId="{387ADA1E-1D66-8846-892F-C79364BB429B}" type="presParOf" srcId="{5DBA2657-7E1E-AB43-82AD-629DA3318AF3}" destId="{2770E7C9-DAD9-C34D-9F4D-1C8BC6275A11}" srcOrd="4" destOrd="0" presId="urn:microsoft.com/office/officeart/2005/8/layout/orgChart1"/>
    <dgm:cxn modelId="{4381793C-A538-CA49-BF8A-C285AF4D5791}" type="presParOf" srcId="{5DBA2657-7E1E-AB43-82AD-629DA3318AF3}" destId="{3D7E5484-EFC5-C744-906E-416D8CE9E378}" srcOrd="5" destOrd="0" presId="urn:microsoft.com/office/officeart/2005/8/layout/orgChart1"/>
    <dgm:cxn modelId="{E0E5C438-2129-E546-8A19-6386106219DF}" type="presParOf" srcId="{3D7E5484-EFC5-C744-906E-416D8CE9E378}" destId="{5F55A078-BB6E-6844-BB85-16B10754BA4B}" srcOrd="0" destOrd="0" presId="urn:microsoft.com/office/officeart/2005/8/layout/orgChart1"/>
    <dgm:cxn modelId="{6143B8ED-3C1A-8A4F-AF8F-57C0BD710015}" type="presParOf" srcId="{5F55A078-BB6E-6844-BB85-16B10754BA4B}" destId="{B18BF59A-654F-F847-86D5-071561736814}" srcOrd="0" destOrd="0" presId="urn:microsoft.com/office/officeart/2005/8/layout/orgChart1"/>
    <dgm:cxn modelId="{0D97C2D4-048A-444D-8BDF-D811F047C1CD}" type="presParOf" srcId="{5F55A078-BB6E-6844-BB85-16B10754BA4B}" destId="{2D57FDFD-B1A2-FF49-BC4F-449B68A205E2}" srcOrd="1" destOrd="0" presId="urn:microsoft.com/office/officeart/2005/8/layout/orgChart1"/>
    <dgm:cxn modelId="{153400EE-4602-6F47-BD5A-640C2AA17151}" type="presParOf" srcId="{3D7E5484-EFC5-C744-906E-416D8CE9E378}" destId="{68B2F04B-2C9C-EE4C-B20A-4FCBAA3CE7D3}" srcOrd="1" destOrd="0" presId="urn:microsoft.com/office/officeart/2005/8/layout/orgChart1"/>
    <dgm:cxn modelId="{786D505C-EC8F-474D-9962-AA2ACBA266A8}" type="presParOf" srcId="{3D7E5484-EFC5-C744-906E-416D8CE9E378}" destId="{9EC2F75F-4F5D-8642-ACA4-5BA97C8AA052}" srcOrd="2" destOrd="0" presId="urn:microsoft.com/office/officeart/2005/8/layout/orgChart1"/>
    <dgm:cxn modelId="{A1DB41E8-A70B-1F43-9850-7D3042E61825}" type="presParOf" srcId="{5DBA2657-7E1E-AB43-82AD-629DA3318AF3}" destId="{0A5EE235-8692-A547-810B-C4EF2AA6538F}" srcOrd="6" destOrd="0" presId="urn:microsoft.com/office/officeart/2005/8/layout/orgChart1"/>
    <dgm:cxn modelId="{87A6D8E4-2855-AD44-BAB3-C8A609E91085}" type="presParOf" srcId="{5DBA2657-7E1E-AB43-82AD-629DA3318AF3}" destId="{0E54D26D-0D07-0E4E-87BC-E0B3B4A76A47}" srcOrd="7" destOrd="0" presId="urn:microsoft.com/office/officeart/2005/8/layout/orgChart1"/>
    <dgm:cxn modelId="{5A39C968-25B7-1047-82F3-F6E108149A3D}" type="presParOf" srcId="{0E54D26D-0D07-0E4E-87BC-E0B3B4A76A47}" destId="{F282D2FB-FCB9-EA48-9625-0B384FF5A2F3}" srcOrd="0" destOrd="0" presId="urn:microsoft.com/office/officeart/2005/8/layout/orgChart1"/>
    <dgm:cxn modelId="{6EACE45F-208E-EF45-9E02-EF90D992FF4C}" type="presParOf" srcId="{F282D2FB-FCB9-EA48-9625-0B384FF5A2F3}" destId="{956EBBAA-CF13-4344-9162-2CE488B3BB99}" srcOrd="0" destOrd="0" presId="urn:microsoft.com/office/officeart/2005/8/layout/orgChart1"/>
    <dgm:cxn modelId="{C6703764-7805-8642-8993-224D5F778850}" type="presParOf" srcId="{F282D2FB-FCB9-EA48-9625-0B384FF5A2F3}" destId="{C06FEB06-C05B-F34F-ABC7-C46FC775F9DF}" srcOrd="1" destOrd="0" presId="urn:microsoft.com/office/officeart/2005/8/layout/orgChart1"/>
    <dgm:cxn modelId="{6BE94AB1-AED3-EF45-A78C-FB6CEA71B5A4}" type="presParOf" srcId="{0E54D26D-0D07-0E4E-87BC-E0B3B4A76A47}" destId="{EB0EA98B-07B1-0440-885B-2A9109BC3952}" srcOrd="1" destOrd="0" presId="urn:microsoft.com/office/officeart/2005/8/layout/orgChart1"/>
    <dgm:cxn modelId="{FDDE8160-BA25-F345-8B56-3D6F6DFB6149}" type="presParOf" srcId="{0E54D26D-0D07-0E4E-87BC-E0B3B4A76A47}" destId="{380E354B-6811-D04A-AF46-1652A02B9196}" srcOrd="2" destOrd="0" presId="urn:microsoft.com/office/officeart/2005/8/layout/orgChart1"/>
    <dgm:cxn modelId="{CBB3CCEE-BA94-FE4A-A961-575BBD82F456}" type="presParOf" srcId="{C4BEF723-A4E9-EF40-A56A-AB447C87B2B5}" destId="{5BB55C2D-2034-E94E-B5BA-846A42620640}" srcOrd="2" destOrd="0" presId="urn:microsoft.com/office/officeart/2005/8/layout/orgChart1"/>
    <dgm:cxn modelId="{9D47A6EA-05C0-B543-8A89-EBFF6CDF07BA}" type="presParOf" srcId="{ECC8811A-72D9-2545-87C9-26B58157FDDA}" destId="{091864FE-41F6-F94A-A84A-CDEB9A57AA79}" srcOrd="4" destOrd="0" presId="urn:microsoft.com/office/officeart/2005/8/layout/orgChart1"/>
    <dgm:cxn modelId="{BDAC00B9-6403-D24D-B96C-F30F1F91C503}" type="presParOf" srcId="{ECC8811A-72D9-2545-87C9-26B58157FDDA}" destId="{79A0E4B6-2673-D14A-BCAA-F96CC2F585F4}" srcOrd="5" destOrd="0" presId="urn:microsoft.com/office/officeart/2005/8/layout/orgChart1"/>
    <dgm:cxn modelId="{04A28DEC-F348-544E-B0A4-5E058301CA8A}" type="presParOf" srcId="{79A0E4B6-2673-D14A-BCAA-F96CC2F585F4}" destId="{E8B505F2-2C2A-8B42-9514-15DAAD658440}" srcOrd="0" destOrd="0" presId="urn:microsoft.com/office/officeart/2005/8/layout/orgChart1"/>
    <dgm:cxn modelId="{7EC48A83-B66B-CE47-86C6-9DB2AD89E9E2}" type="presParOf" srcId="{E8B505F2-2C2A-8B42-9514-15DAAD658440}" destId="{E484AC22-228E-A24E-9014-393BDA05337C}" srcOrd="0" destOrd="0" presId="urn:microsoft.com/office/officeart/2005/8/layout/orgChart1"/>
    <dgm:cxn modelId="{B7D88A90-9992-DF4F-85E4-7466E2B2BF79}" type="presParOf" srcId="{E8B505F2-2C2A-8B42-9514-15DAAD658440}" destId="{5ADECAC3-A7DB-0749-862B-750362DACF74}" srcOrd="1" destOrd="0" presId="urn:microsoft.com/office/officeart/2005/8/layout/orgChart1"/>
    <dgm:cxn modelId="{B543385F-D6C5-C54E-A92A-89BB45A4DDE1}" type="presParOf" srcId="{79A0E4B6-2673-D14A-BCAA-F96CC2F585F4}" destId="{C85FCDA1-6360-D148-B1F4-EF9E7EB193E4}" srcOrd="1" destOrd="0" presId="urn:microsoft.com/office/officeart/2005/8/layout/orgChart1"/>
    <dgm:cxn modelId="{753A4DB8-DA96-DC44-AB05-27D344944CB6}" type="presParOf" srcId="{C85FCDA1-6360-D148-B1F4-EF9E7EB193E4}" destId="{4E851C71-3ED8-0444-962F-D82BE8837D71}" srcOrd="0" destOrd="0" presId="urn:microsoft.com/office/officeart/2005/8/layout/orgChart1"/>
    <dgm:cxn modelId="{E8DF9A00-A210-1544-9E3C-662720ED35FA}" type="presParOf" srcId="{C85FCDA1-6360-D148-B1F4-EF9E7EB193E4}" destId="{592C5D75-3AE5-EF4F-A780-DEBBF3F9FFD7}" srcOrd="1" destOrd="0" presId="urn:microsoft.com/office/officeart/2005/8/layout/orgChart1"/>
    <dgm:cxn modelId="{AB30B20C-7DDF-6942-90F7-E6D67C8CD9E0}" type="presParOf" srcId="{592C5D75-3AE5-EF4F-A780-DEBBF3F9FFD7}" destId="{79042789-C4BD-C54F-B444-4AF5E5DD38E4}" srcOrd="0" destOrd="0" presId="urn:microsoft.com/office/officeart/2005/8/layout/orgChart1"/>
    <dgm:cxn modelId="{3D31268E-8D0B-6C40-8458-F9E1A8188645}" type="presParOf" srcId="{79042789-C4BD-C54F-B444-4AF5E5DD38E4}" destId="{C3F3F1A2-84E1-D94A-AFE3-EC44D1DD2A35}" srcOrd="0" destOrd="0" presId="urn:microsoft.com/office/officeart/2005/8/layout/orgChart1"/>
    <dgm:cxn modelId="{409B2388-2E05-4248-A5D9-A940124CB170}" type="presParOf" srcId="{79042789-C4BD-C54F-B444-4AF5E5DD38E4}" destId="{974FACCD-07B8-2045-BA4C-56DE3A70FCA4}" srcOrd="1" destOrd="0" presId="urn:microsoft.com/office/officeart/2005/8/layout/orgChart1"/>
    <dgm:cxn modelId="{C3BC4690-4DA0-AF48-8B78-02E031D61B9A}" type="presParOf" srcId="{592C5D75-3AE5-EF4F-A780-DEBBF3F9FFD7}" destId="{2186DF17-89AD-3B47-9E55-F36CA57E57BD}" srcOrd="1" destOrd="0" presId="urn:microsoft.com/office/officeart/2005/8/layout/orgChart1"/>
    <dgm:cxn modelId="{1DC66A22-5CD6-7C41-A022-6612FE8589AB}" type="presParOf" srcId="{592C5D75-3AE5-EF4F-A780-DEBBF3F9FFD7}" destId="{0DE463E5-EF38-654A-B62C-9485D80A0F9A}" srcOrd="2" destOrd="0" presId="urn:microsoft.com/office/officeart/2005/8/layout/orgChart1"/>
    <dgm:cxn modelId="{3EAEDF3D-7DAB-F94D-A42A-053F5D199497}" type="presParOf" srcId="{C85FCDA1-6360-D148-B1F4-EF9E7EB193E4}" destId="{93BB8FD4-D38C-4747-841F-B883DB79D774}" srcOrd="2" destOrd="0" presId="urn:microsoft.com/office/officeart/2005/8/layout/orgChart1"/>
    <dgm:cxn modelId="{CC39D03B-068C-D846-984F-2220CE866EE2}" type="presParOf" srcId="{C85FCDA1-6360-D148-B1F4-EF9E7EB193E4}" destId="{1E5C05A5-0F8F-4E4F-92AB-18684E0A642E}" srcOrd="3" destOrd="0" presId="urn:microsoft.com/office/officeart/2005/8/layout/orgChart1"/>
    <dgm:cxn modelId="{38C01CEA-CC83-E947-9E70-1942E2079167}" type="presParOf" srcId="{1E5C05A5-0F8F-4E4F-92AB-18684E0A642E}" destId="{597B4DD6-72A3-4845-A4C4-D3F1932C1166}" srcOrd="0" destOrd="0" presId="urn:microsoft.com/office/officeart/2005/8/layout/orgChart1"/>
    <dgm:cxn modelId="{E1BC69F2-392B-3944-9341-A03E05C412CA}" type="presParOf" srcId="{597B4DD6-72A3-4845-A4C4-D3F1932C1166}" destId="{E74DA545-3045-CC44-A844-A91434829859}" srcOrd="0" destOrd="0" presId="urn:microsoft.com/office/officeart/2005/8/layout/orgChart1"/>
    <dgm:cxn modelId="{BFE8E2E8-F166-6E49-8C65-29A17FFA882B}" type="presParOf" srcId="{597B4DD6-72A3-4845-A4C4-D3F1932C1166}" destId="{C25BD61F-7542-4C42-AB8A-20CBD943E8A9}" srcOrd="1" destOrd="0" presId="urn:microsoft.com/office/officeart/2005/8/layout/orgChart1"/>
    <dgm:cxn modelId="{F0AF6424-C699-4540-A5B0-D5D37D7A19E8}" type="presParOf" srcId="{1E5C05A5-0F8F-4E4F-92AB-18684E0A642E}" destId="{D34346E5-F88B-7D4E-A245-498BFEFF71C3}" srcOrd="1" destOrd="0" presId="urn:microsoft.com/office/officeart/2005/8/layout/orgChart1"/>
    <dgm:cxn modelId="{77862455-44ED-6B49-9D33-6F11C7597A0F}" type="presParOf" srcId="{1E5C05A5-0F8F-4E4F-92AB-18684E0A642E}" destId="{E8C46F5C-0A96-C843-B035-551EAB81B9D0}" srcOrd="2" destOrd="0" presId="urn:microsoft.com/office/officeart/2005/8/layout/orgChart1"/>
    <dgm:cxn modelId="{6A21FA5A-0660-1245-8E6A-5C093F5365A5}" type="presParOf" srcId="{79A0E4B6-2673-D14A-BCAA-F96CC2F585F4}" destId="{8F8221A9-B648-D34F-90D3-1B6D756B8D1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BB8FD4-D38C-4747-841F-B883DB79D774}">
      <dsp:nvSpPr>
        <dsp:cNvPr id="0" name=""/>
        <dsp:cNvSpPr/>
      </dsp:nvSpPr>
      <dsp:spPr>
        <a:xfrm>
          <a:off x="9070676" y="1973173"/>
          <a:ext cx="490961" cy="1695214"/>
        </a:xfrm>
        <a:custGeom>
          <a:avLst/>
          <a:gdLst/>
          <a:ahLst/>
          <a:cxnLst/>
          <a:rect l="0" t="0" r="0" b="0"/>
          <a:pathLst>
            <a:path>
              <a:moveTo>
                <a:pt x="0" y="0"/>
              </a:moveTo>
              <a:lnTo>
                <a:pt x="0" y="1695214"/>
              </a:lnTo>
              <a:lnTo>
                <a:pt x="490961" y="1695214"/>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851C71-3ED8-0444-962F-D82BE8837D71}">
      <dsp:nvSpPr>
        <dsp:cNvPr id="0" name=""/>
        <dsp:cNvSpPr/>
      </dsp:nvSpPr>
      <dsp:spPr>
        <a:xfrm>
          <a:off x="9070676" y="1973173"/>
          <a:ext cx="475055" cy="845896"/>
        </a:xfrm>
        <a:custGeom>
          <a:avLst/>
          <a:gdLst/>
          <a:ahLst/>
          <a:cxnLst/>
          <a:rect l="0" t="0" r="0" b="0"/>
          <a:pathLst>
            <a:path>
              <a:moveTo>
                <a:pt x="0" y="0"/>
              </a:moveTo>
              <a:lnTo>
                <a:pt x="0" y="845896"/>
              </a:lnTo>
              <a:lnTo>
                <a:pt x="475055" y="845896"/>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1864FE-41F6-F94A-A84A-CDEB9A57AA79}">
      <dsp:nvSpPr>
        <dsp:cNvPr id="0" name=""/>
        <dsp:cNvSpPr/>
      </dsp:nvSpPr>
      <dsp:spPr>
        <a:xfrm>
          <a:off x="5976295" y="1292444"/>
          <a:ext cx="2188031" cy="424497"/>
        </a:xfrm>
        <a:custGeom>
          <a:avLst/>
          <a:gdLst/>
          <a:ahLst/>
          <a:cxnLst/>
          <a:rect l="0" t="0" r="0" b="0"/>
          <a:pathLst>
            <a:path>
              <a:moveTo>
                <a:pt x="0" y="0"/>
              </a:moveTo>
              <a:lnTo>
                <a:pt x="0" y="424497"/>
              </a:lnTo>
              <a:lnTo>
                <a:pt x="2188031" y="424497"/>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5EE235-8692-A547-810B-C4EF2AA6538F}">
      <dsp:nvSpPr>
        <dsp:cNvPr id="0" name=""/>
        <dsp:cNvSpPr/>
      </dsp:nvSpPr>
      <dsp:spPr>
        <a:xfrm>
          <a:off x="4930803" y="2537629"/>
          <a:ext cx="1959468" cy="2205346"/>
        </a:xfrm>
        <a:custGeom>
          <a:avLst/>
          <a:gdLst/>
          <a:ahLst/>
          <a:cxnLst/>
          <a:rect l="0" t="0" r="0" b="0"/>
          <a:pathLst>
            <a:path>
              <a:moveTo>
                <a:pt x="0" y="0"/>
              </a:moveTo>
              <a:lnTo>
                <a:pt x="0" y="2205346"/>
              </a:lnTo>
              <a:lnTo>
                <a:pt x="1959468" y="2205346"/>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70E7C9-DAD9-C34D-9F4D-1C8BC6275A11}">
      <dsp:nvSpPr>
        <dsp:cNvPr id="0" name=""/>
        <dsp:cNvSpPr/>
      </dsp:nvSpPr>
      <dsp:spPr>
        <a:xfrm>
          <a:off x="4930803" y="2537629"/>
          <a:ext cx="1966515" cy="1589406"/>
        </a:xfrm>
        <a:custGeom>
          <a:avLst/>
          <a:gdLst/>
          <a:ahLst/>
          <a:cxnLst/>
          <a:rect l="0" t="0" r="0" b="0"/>
          <a:pathLst>
            <a:path>
              <a:moveTo>
                <a:pt x="0" y="0"/>
              </a:moveTo>
              <a:lnTo>
                <a:pt x="0" y="1589406"/>
              </a:lnTo>
              <a:lnTo>
                <a:pt x="1966515" y="1589406"/>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D51A8B-6AD1-1441-8868-182EAF4F128A}">
      <dsp:nvSpPr>
        <dsp:cNvPr id="0" name=""/>
        <dsp:cNvSpPr/>
      </dsp:nvSpPr>
      <dsp:spPr>
        <a:xfrm>
          <a:off x="4930803" y="2537629"/>
          <a:ext cx="1962571" cy="981839"/>
        </a:xfrm>
        <a:custGeom>
          <a:avLst/>
          <a:gdLst/>
          <a:ahLst/>
          <a:cxnLst/>
          <a:rect l="0" t="0" r="0" b="0"/>
          <a:pathLst>
            <a:path>
              <a:moveTo>
                <a:pt x="0" y="0"/>
              </a:moveTo>
              <a:lnTo>
                <a:pt x="0" y="981839"/>
              </a:lnTo>
              <a:lnTo>
                <a:pt x="1962571" y="98183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64C955-EA05-E344-96F8-2564DEBF0541}">
      <dsp:nvSpPr>
        <dsp:cNvPr id="0" name=""/>
        <dsp:cNvSpPr/>
      </dsp:nvSpPr>
      <dsp:spPr>
        <a:xfrm>
          <a:off x="4930803" y="2537629"/>
          <a:ext cx="1959736" cy="413176"/>
        </a:xfrm>
        <a:custGeom>
          <a:avLst/>
          <a:gdLst/>
          <a:ahLst/>
          <a:cxnLst/>
          <a:rect l="0" t="0" r="0" b="0"/>
          <a:pathLst>
            <a:path>
              <a:moveTo>
                <a:pt x="0" y="0"/>
              </a:moveTo>
              <a:lnTo>
                <a:pt x="0" y="413176"/>
              </a:lnTo>
              <a:lnTo>
                <a:pt x="1959736" y="413176"/>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9DFB32-A235-FF45-B8B9-E76B2BC0D643}">
      <dsp:nvSpPr>
        <dsp:cNvPr id="0" name=""/>
        <dsp:cNvSpPr/>
      </dsp:nvSpPr>
      <dsp:spPr>
        <a:xfrm>
          <a:off x="5607448" y="1292444"/>
          <a:ext cx="368847" cy="995374"/>
        </a:xfrm>
        <a:custGeom>
          <a:avLst/>
          <a:gdLst/>
          <a:ahLst/>
          <a:cxnLst/>
          <a:rect l="0" t="0" r="0" b="0"/>
          <a:pathLst>
            <a:path>
              <a:moveTo>
                <a:pt x="368847" y="0"/>
              </a:moveTo>
              <a:lnTo>
                <a:pt x="368847" y="995374"/>
              </a:lnTo>
              <a:lnTo>
                <a:pt x="0" y="995374"/>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833C46-E954-7D4C-9C49-B275D83A1B71}">
      <dsp:nvSpPr>
        <dsp:cNvPr id="0" name=""/>
        <dsp:cNvSpPr/>
      </dsp:nvSpPr>
      <dsp:spPr>
        <a:xfrm>
          <a:off x="1076120" y="2197924"/>
          <a:ext cx="889558" cy="1098808"/>
        </a:xfrm>
        <a:custGeom>
          <a:avLst/>
          <a:gdLst/>
          <a:ahLst/>
          <a:cxnLst/>
          <a:rect l="0" t="0" r="0" b="0"/>
          <a:pathLst>
            <a:path>
              <a:moveTo>
                <a:pt x="0" y="0"/>
              </a:moveTo>
              <a:lnTo>
                <a:pt x="0" y="1098808"/>
              </a:lnTo>
              <a:lnTo>
                <a:pt x="889558" y="1098808"/>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C65513-EA08-D94B-9997-B6722B33B032}">
      <dsp:nvSpPr>
        <dsp:cNvPr id="0" name=""/>
        <dsp:cNvSpPr/>
      </dsp:nvSpPr>
      <dsp:spPr>
        <a:xfrm>
          <a:off x="1076120" y="2197924"/>
          <a:ext cx="885471" cy="389799"/>
        </a:xfrm>
        <a:custGeom>
          <a:avLst/>
          <a:gdLst/>
          <a:ahLst/>
          <a:cxnLst/>
          <a:rect l="0" t="0" r="0" b="0"/>
          <a:pathLst>
            <a:path>
              <a:moveTo>
                <a:pt x="0" y="0"/>
              </a:moveTo>
              <a:lnTo>
                <a:pt x="0" y="389799"/>
              </a:lnTo>
              <a:lnTo>
                <a:pt x="885471" y="389799"/>
              </a:lnTo>
            </a:path>
          </a:pathLst>
        </a:custGeom>
        <a:noFill/>
        <a:ln w="19050"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5736FE-2E9A-CD40-9FEA-79F834CFBD94}">
      <dsp:nvSpPr>
        <dsp:cNvPr id="0" name=""/>
        <dsp:cNvSpPr/>
      </dsp:nvSpPr>
      <dsp:spPr>
        <a:xfrm>
          <a:off x="1795425" y="1292444"/>
          <a:ext cx="4180870" cy="640838"/>
        </a:xfrm>
        <a:custGeom>
          <a:avLst/>
          <a:gdLst/>
          <a:ahLst/>
          <a:cxnLst/>
          <a:rect l="0" t="0" r="0" b="0"/>
          <a:pathLst>
            <a:path>
              <a:moveTo>
                <a:pt x="4180870" y="0"/>
              </a:moveTo>
              <a:lnTo>
                <a:pt x="4180870" y="640838"/>
              </a:lnTo>
              <a:lnTo>
                <a:pt x="0" y="640838"/>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ABEA0F-381A-3448-9625-F25492518F32}">
      <dsp:nvSpPr>
        <dsp:cNvPr id="0" name=""/>
        <dsp:cNvSpPr/>
      </dsp:nvSpPr>
      <dsp:spPr>
        <a:xfrm>
          <a:off x="4474160" y="852386"/>
          <a:ext cx="1000135" cy="173754"/>
        </a:xfrm>
        <a:custGeom>
          <a:avLst/>
          <a:gdLst/>
          <a:ahLst/>
          <a:cxnLst/>
          <a:rect l="0" t="0" r="0" b="0"/>
          <a:pathLst>
            <a:path>
              <a:moveTo>
                <a:pt x="0" y="0"/>
              </a:moveTo>
              <a:lnTo>
                <a:pt x="0" y="173754"/>
              </a:lnTo>
              <a:lnTo>
                <a:pt x="1000135" y="173754"/>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1CDA93-6F85-074C-A874-6872B3FBA87F}">
      <dsp:nvSpPr>
        <dsp:cNvPr id="0" name=""/>
        <dsp:cNvSpPr/>
      </dsp:nvSpPr>
      <dsp:spPr>
        <a:xfrm>
          <a:off x="3979643" y="311455"/>
          <a:ext cx="989034" cy="540930"/>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kern="1200" dirty="0"/>
            <a:t>GERENTE GENERAL</a:t>
          </a:r>
        </a:p>
      </dsp:txBody>
      <dsp:txXfrm>
        <a:off x="3979643" y="311455"/>
        <a:ext cx="989034" cy="540930"/>
      </dsp:txXfrm>
    </dsp:sp>
    <dsp:sp modelId="{1097CA8A-12FE-9C48-9E69-B23DC2F0ED2B}">
      <dsp:nvSpPr>
        <dsp:cNvPr id="0" name=""/>
        <dsp:cNvSpPr/>
      </dsp:nvSpPr>
      <dsp:spPr>
        <a:xfrm>
          <a:off x="5474296" y="759836"/>
          <a:ext cx="1003999" cy="532608"/>
        </a:xfrm>
        <a:prstGeom prst="rect">
          <a:avLst/>
        </a:prstGeom>
        <a:solidFill>
          <a:schemeClr val="accent5">
            <a:lumMod val="60000"/>
            <a:lumOff val="40000"/>
          </a:schemeClr>
        </a:solidFill>
        <a:ln w="19050" cap="rnd"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dirty="0"/>
            <a:t>GERENTE DE OPERACIONES</a:t>
          </a:r>
        </a:p>
      </dsp:txBody>
      <dsp:txXfrm>
        <a:off x="5474296" y="759836"/>
        <a:ext cx="1003999" cy="532608"/>
      </dsp:txXfrm>
    </dsp:sp>
    <dsp:sp modelId="{A51BB76F-E9F1-3740-818E-5F26C67919EA}">
      <dsp:nvSpPr>
        <dsp:cNvPr id="0" name=""/>
        <dsp:cNvSpPr/>
      </dsp:nvSpPr>
      <dsp:spPr>
        <a:xfrm>
          <a:off x="356815" y="1668640"/>
          <a:ext cx="1438609" cy="529284"/>
        </a:xfrm>
        <a:prstGeom prst="rect">
          <a:avLst/>
        </a:prstGeom>
        <a:solidFill>
          <a:schemeClr val="accent6">
            <a:hueOff val="0"/>
            <a:satOff val="0"/>
            <a:lumOff val="0"/>
            <a:alphaOff val="0"/>
          </a:schemeClr>
        </a:solidFill>
        <a:ln w="19050" cap="rnd"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S" sz="1000" kern="1200" dirty="0"/>
            <a:t>COORDINADOR DE RESIDUOS ORDINARIOS</a:t>
          </a:r>
        </a:p>
      </dsp:txBody>
      <dsp:txXfrm>
        <a:off x="356815" y="1668640"/>
        <a:ext cx="1438609" cy="529284"/>
      </dsp:txXfrm>
    </dsp:sp>
    <dsp:sp modelId="{40355403-0A79-F74E-923C-24CE1432B795}">
      <dsp:nvSpPr>
        <dsp:cNvPr id="0" name=""/>
        <dsp:cNvSpPr/>
      </dsp:nvSpPr>
      <dsp:spPr>
        <a:xfrm>
          <a:off x="1961592" y="2361608"/>
          <a:ext cx="1273925" cy="452232"/>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S" sz="1000" kern="1200" dirty="0"/>
            <a:t>AYUDANTE DE TOPOGRAFIA</a:t>
          </a:r>
        </a:p>
      </dsp:txBody>
      <dsp:txXfrm>
        <a:off x="1961592" y="2361608"/>
        <a:ext cx="1273925" cy="452232"/>
      </dsp:txXfrm>
    </dsp:sp>
    <dsp:sp modelId="{E30CD24B-0F5D-264C-ADBF-CFE9ABEDE8AC}">
      <dsp:nvSpPr>
        <dsp:cNvPr id="0" name=""/>
        <dsp:cNvSpPr/>
      </dsp:nvSpPr>
      <dsp:spPr>
        <a:xfrm>
          <a:off x="1965679" y="3041204"/>
          <a:ext cx="1292399" cy="511057"/>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S" sz="1000" kern="1200" dirty="0"/>
            <a:t>ANALISTA DE TOPOGRAFIA</a:t>
          </a:r>
        </a:p>
      </dsp:txBody>
      <dsp:txXfrm>
        <a:off x="1965679" y="3041204"/>
        <a:ext cx="1292399" cy="511057"/>
      </dsp:txXfrm>
    </dsp:sp>
    <dsp:sp modelId="{152086D3-61AC-E945-B660-1C06D7E379C9}">
      <dsp:nvSpPr>
        <dsp:cNvPr id="0" name=""/>
        <dsp:cNvSpPr/>
      </dsp:nvSpPr>
      <dsp:spPr>
        <a:xfrm>
          <a:off x="4254159" y="2038009"/>
          <a:ext cx="1353289" cy="499619"/>
        </a:xfrm>
        <a:prstGeom prst="rect">
          <a:avLst/>
        </a:prstGeom>
        <a:solidFill>
          <a:schemeClr val="accent6">
            <a:hueOff val="0"/>
            <a:satOff val="0"/>
            <a:lumOff val="0"/>
            <a:alphaOff val="0"/>
          </a:schemeClr>
        </a:solidFill>
        <a:ln w="19050" cap="rnd"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S" sz="1000" kern="1200" dirty="0"/>
            <a:t>COORDINADOR DE ESCOMBRERAS Y OBRAS CIVILES</a:t>
          </a:r>
        </a:p>
      </dsp:txBody>
      <dsp:txXfrm>
        <a:off x="4254159" y="2038009"/>
        <a:ext cx="1353289" cy="499619"/>
      </dsp:txXfrm>
    </dsp:sp>
    <dsp:sp modelId="{AED4BCFB-4D16-D247-9EA6-E897643B7E02}">
      <dsp:nvSpPr>
        <dsp:cNvPr id="0" name=""/>
        <dsp:cNvSpPr/>
      </dsp:nvSpPr>
      <dsp:spPr>
        <a:xfrm>
          <a:off x="6890539" y="2723706"/>
          <a:ext cx="1145217" cy="454198"/>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S" sz="1000" kern="1200" dirty="0"/>
            <a:t>INSPECTORES TROJE-OYACOTO (3)</a:t>
          </a:r>
        </a:p>
      </dsp:txBody>
      <dsp:txXfrm>
        <a:off x="6890539" y="2723706"/>
        <a:ext cx="1145217" cy="454198"/>
      </dsp:txXfrm>
    </dsp:sp>
    <dsp:sp modelId="{F0E3E345-569D-A245-8465-C5B299BCD067}">
      <dsp:nvSpPr>
        <dsp:cNvPr id="0" name=""/>
        <dsp:cNvSpPr/>
      </dsp:nvSpPr>
      <dsp:spPr>
        <a:xfrm>
          <a:off x="6893375" y="3291164"/>
          <a:ext cx="1162303" cy="456607"/>
        </a:xfrm>
        <a:prstGeom prst="rect">
          <a:avLst/>
        </a:prstGeom>
        <a:solidFill>
          <a:schemeClr val="tx2">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S" sz="1000" kern="1200" dirty="0"/>
            <a:t>ANALISTA - FISCALIZADOR DE CONTRATO</a:t>
          </a:r>
        </a:p>
      </dsp:txBody>
      <dsp:txXfrm>
        <a:off x="6893375" y="3291164"/>
        <a:ext cx="1162303" cy="456607"/>
      </dsp:txXfrm>
    </dsp:sp>
    <dsp:sp modelId="{B18BF59A-654F-F847-86D5-071561736814}">
      <dsp:nvSpPr>
        <dsp:cNvPr id="0" name=""/>
        <dsp:cNvSpPr/>
      </dsp:nvSpPr>
      <dsp:spPr>
        <a:xfrm>
          <a:off x="6897319" y="3882959"/>
          <a:ext cx="1164930" cy="488151"/>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S" sz="1000" kern="1200" dirty="0"/>
            <a:t>RECAUDADORES TROJE-OYACOTO (8)</a:t>
          </a:r>
        </a:p>
      </dsp:txBody>
      <dsp:txXfrm>
        <a:off x="6897319" y="3882959"/>
        <a:ext cx="1164930" cy="488151"/>
      </dsp:txXfrm>
    </dsp:sp>
    <dsp:sp modelId="{956EBBAA-CF13-4344-9162-2CE488B3BB99}">
      <dsp:nvSpPr>
        <dsp:cNvPr id="0" name=""/>
        <dsp:cNvSpPr/>
      </dsp:nvSpPr>
      <dsp:spPr>
        <a:xfrm>
          <a:off x="6890271" y="4490400"/>
          <a:ext cx="1168320" cy="505151"/>
        </a:xfrm>
        <a:prstGeom prst="rect">
          <a:avLst/>
        </a:prstGeom>
        <a:solidFill>
          <a:schemeClr val="tx2">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S" sz="1000" kern="1200" dirty="0"/>
            <a:t>ESPECIALISTA -ADMINISTRADOR DE CONTRATO</a:t>
          </a:r>
        </a:p>
      </dsp:txBody>
      <dsp:txXfrm>
        <a:off x="6890271" y="4490400"/>
        <a:ext cx="1168320" cy="505151"/>
      </dsp:txXfrm>
    </dsp:sp>
    <dsp:sp modelId="{E484AC22-228E-A24E-9014-393BDA05337C}">
      <dsp:nvSpPr>
        <dsp:cNvPr id="0" name=""/>
        <dsp:cNvSpPr/>
      </dsp:nvSpPr>
      <dsp:spPr>
        <a:xfrm>
          <a:off x="8164327" y="1460712"/>
          <a:ext cx="1812699" cy="512460"/>
        </a:xfrm>
        <a:prstGeom prst="rect">
          <a:avLst/>
        </a:prstGeom>
        <a:solidFill>
          <a:schemeClr val="accent6">
            <a:hueOff val="0"/>
            <a:satOff val="0"/>
            <a:lumOff val="0"/>
            <a:alphaOff val="0"/>
          </a:schemeClr>
        </a:solidFill>
        <a:ln w="19050" cap="rnd"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S" sz="1000" kern="1200" dirty="0"/>
            <a:t>COORDINADOR DE SALUD OCUPACIONAL, SEGURIDAD Y AMBIENTE</a:t>
          </a:r>
        </a:p>
      </dsp:txBody>
      <dsp:txXfrm>
        <a:off x="8164327" y="1460712"/>
        <a:ext cx="1812699" cy="512460"/>
      </dsp:txXfrm>
    </dsp:sp>
    <dsp:sp modelId="{C3F3F1A2-84E1-D94A-AFE3-EC44D1DD2A35}">
      <dsp:nvSpPr>
        <dsp:cNvPr id="0" name=""/>
        <dsp:cNvSpPr/>
      </dsp:nvSpPr>
      <dsp:spPr>
        <a:xfrm>
          <a:off x="9545732" y="2506841"/>
          <a:ext cx="1442345" cy="624455"/>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S" sz="1000" kern="1200" dirty="0"/>
            <a:t>LIDER DE SEGURIDAD</a:t>
          </a:r>
        </a:p>
      </dsp:txBody>
      <dsp:txXfrm>
        <a:off x="9545732" y="2506841"/>
        <a:ext cx="1442345" cy="624455"/>
      </dsp:txXfrm>
    </dsp:sp>
    <dsp:sp modelId="{E74DA545-3045-CC44-A844-A91434829859}">
      <dsp:nvSpPr>
        <dsp:cNvPr id="0" name=""/>
        <dsp:cNvSpPr/>
      </dsp:nvSpPr>
      <dsp:spPr>
        <a:xfrm>
          <a:off x="9561638" y="3355638"/>
          <a:ext cx="1431210" cy="625497"/>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s-ES" sz="1000" kern="1200" dirty="0"/>
            <a:t>ESPECIALISTA AMBIENTAL</a:t>
          </a:r>
        </a:p>
      </dsp:txBody>
      <dsp:txXfrm>
        <a:off x="9561638" y="3355638"/>
        <a:ext cx="1431210" cy="62549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457A6D14-6677-3249-8661-BB7F2CE064EA}" type="datetimeFigureOut">
              <a:rPr lang="es-EC" smtClean="0"/>
              <a:t>22/3/2018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081A112-38AB-7E40-A4C9-A799B7A7CB8B}" type="slidenum">
              <a:rPr lang="es-EC" smtClean="0"/>
              <a:t>‹Nº›</a:t>
            </a:fld>
            <a:endParaRPr lang="es-EC"/>
          </a:p>
        </p:txBody>
      </p:sp>
    </p:spTree>
    <p:extLst>
      <p:ext uri="{BB962C8B-B14F-4D97-AF65-F5344CB8AC3E}">
        <p14:creationId xmlns:p14="http://schemas.microsoft.com/office/powerpoint/2010/main" val="3941814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57A6D14-6677-3249-8661-BB7F2CE064EA}" type="datetimeFigureOut">
              <a:rPr lang="es-EC" smtClean="0"/>
              <a:t>22/3/2018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081A112-38AB-7E40-A4C9-A799B7A7CB8B}" type="slidenum">
              <a:rPr lang="es-EC" smtClean="0"/>
              <a:t>‹Nº›</a:t>
            </a:fld>
            <a:endParaRPr lang="es-EC"/>
          </a:p>
        </p:txBody>
      </p:sp>
    </p:spTree>
    <p:extLst>
      <p:ext uri="{BB962C8B-B14F-4D97-AF65-F5344CB8AC3E}">
        <p14:creationId xmlns:p14="http://schemas.microsoft.com/office/powerpoint/2010/main" val="648441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57A6D14-6677-3249-8661-BB7F2CE064EA}" type="datetimeFigureOut">
              <a:rPr lang="es-EC" smtClean="0"/>
              <a:t>22/3/2018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081A112-38AB-7E40-A4C9-A799B7A7CB8B}" type="slidenum">
              <a:rPr lang="es-EC" smtClean="0"/>
              <a:t>‹Nº›</a:t>
            </a:fld>
            <a:endParaRPr lang="es-EC"/>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09637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57A6D14-6677-3249-8661-BB7F2CE064EA}" type="datetimeFigureOut">
              <a:rPr lang="es-EC" smtClean="0"/>
              <a:t>22/3/2018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081A112-38AB-7E40-A4C9-A799B7A7CB8B}" type="slidenum">
              <a:rPr lang="es-EC" smtClean="0"/>
              <a:t>‹Nº›</a:t>
            </a:fld>
            <a:endParaRPr lang="es-EC"/>
          </a:p>
        </p:txBody>
      </p:sp>
    </p:spTree>
    <p:extLst>
      <p:ext uri="{BB962C8B-B14F-4D97-AF65-F5344CB8AC3E}">
        <p14:creationId xmlns:p14="http://schemas.microsoft.com/office/powerpoint/2010/main" val="39121775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57A6D14-6677-3249-8661-BB7F2CE064EA}" type="datetimeFigureOut">
              <a:rPr lang="es-EC" smtClean="0"/>
              <a:t>22/3/2018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081A112-38AB-7E40-A4C9-A799B7A7CB8B}" type="slidenum">
              <a:rPr lang="es-EC" smtClean="0"/>
              <a:t>‹Nº›</a:t>
            </a:fld>
            <a:endParaRPr lang="es-EC"/>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8526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57A6D14-6677-3249-8661-BB7F2CE064EA}" type="datetimeFigureOut">
              <a:rPr lang="es-EC" smtClean="0"/>
              <a:t>22/3/2018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081A112-38AB-7E40-A4C9-A799B7A7CB8B}" type="slidenum">
              <a:rPr lang="es-EC" smtClean="0"/>
              <a:t>‹Nº›</a:t>
            </a:fld>
            <a:endParaRPr lang="es-EC"/>
          </a:p>
        </p:txBody>
      </p:sp>
    </p:spTree>
    <p:extLst>
      <p:ext uri="{BB962C8B-B14F-4D97-AF65-F5344CB8AC3E}">
        <p14:creationId xmlns:p14="http://schemas.microsoft.com/office/powerpoint/2010/main" val="1096035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57A6D14-6677-3249-8661-BB7F2CE064EA}" type="datetimeFigureOut">
              <a:rPr lang="es-EC" smtClean="0"/>
              <a:t>22/3/2018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081A112-38AB-7E40-A4C9-A799B7A7CB8B}" type="slidenum">
              <a:rPr lang="es-EC" smtClean="0"/>
              <a:t>‹Nº›</a:t>
            </a:fld>
            <a:endParaRPr lang="es-EC"/>
          </a:p>
        </p:txBody>
      </p:sp>
    </p:spTree>
    <p:extLst>
      <p:ext uri="{BB962C8B-B14F-4D97-AF65-F5344CB8AC3E}">
        <p14:creationId xmlns:p14="http://schemas.microsoft.com/office/powerpoint/2010/main" val="3059607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57A6D14-6677-3249-8661-BB7F2CE064EA}" type="datetimeFigureOut">
              <a:rPr lang="es-EC" smtClean="0"/>
              <a:t>22/3/2018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081A112-38AB-7E40-A4C9-A799B7A7CB8B}" type="slidenum">
              <a:rPr lang="es-EC" smtClean="0"/>
              <a:t>‹Nº›</a:t>
            </a:fld>
            <a:endParaRPr lang="es-EC"/>
          </a:p>
        </p:txBody>
      </p:sp>
    </p:spTree>
    <p:extLst>
      <p:ext uri="{BB962C8B-B14F-4D97-AF65-F5344CB8AC3E}">
        <p14:creationId xmlns:p14="http://schemas.microsoft.com/office/powerpoint/2010/main" val="384376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57A6D14-6677-3249-8661-BB7F2CE064EA}" type="datetimeFigureOut">
              <a:rPr lang="es-EC" smtClean="0"/>
              <a:t>22/3/2018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081A112-38AB-7E40-A4C9-A799B7A7CB8B}" type="slidenum">
              <a:rPr lang="es-EC" smtClean="0"/>
              <a:t>‹Nº›</a:t>
            </a:fld>
            <a:endParaRPr lang="es-EC"/>
          </a:p>
        </p:txBody>
      </p:sp>
    </p:spTree>
    <p:extLst>
      <p:ext uri="{BB962C8B-B14F-4D97-AF65-F5344CB8AC3E}">
        <p14:creationId xmlns:p14="http://schemas.microsoft.com/office/powerpoint/2010/main" val="1456475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57A6D14-6677-3249-8661-BB7F2CE064EA}" type="datetimeFigureOut">
              <a:rPr lang="es-EC" smtClean="0"/>
              <a:t>22/3/2018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081A112-38AB-7E40-A4C9-A799B7A7CB8B}" type="slidenum">
              <a:rPr lang="es-EC" smtClean="0"/>
              <a:t>‹Nº›</a:t>
            </a:fld>
            <a:endParaRPr lang="es-EC"/>
          </a:p>
        </p:txBody>
      </p:sp>
    </p:spTree>
    <p:extLst>
      <p:ext uri="{BB962C8B-B14F-4D97-AF65-F5344CB8AC3E}">
        <p14:creationId xmlns:p14="http://schemas.microsoft.com/office/powerpoint/2010/main" val="3877492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contenid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57A6D14-6677-3249-8661-BB7F2CE064EA}" type="datetimeFigureOut">
              <a:rPr lang="es-EC" smtClean="0"/>
              <a:t>22/3/2018</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2081A112-38AB-7E40-A4C9-A799B7A7CB8B}" type="slidenum">
              <a:rPr lang="es-EC" smtClean="0"/>
              <a:t>‹Nº›</a:t>
            </a:fld>
            <a:endParaRPr lang="es-EC"/>
          </a:p>
        </p:txBody>
      </p:sp>
    </p:spTree>
    <p:extLst>
      <p:ext uri="{BB962C8B-B14F-4D97-AF65-F5344CB8AC3E}">
        <p14:creationId xmlns:p14="http://schemas.microsoft.com/office/powerpoint/2010/main" val="112592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57A6D14-6677-3249-8661-BB7F2CE064EA}" type="datetimeFigureOut">
              <a:rPr lang="es-EC" smtClean="0"/>
              <a:t>22/3/2018</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2081A112-38AB-7E40-A4C9-A799B7A7CB8B}" type="slidenum">
              <a:rPr lang="es-EC" smtClean="0"/>
              <a:t>‹Nº›</a:t>
            </a:fld>
            <a:endParaRPr lang="es-EC"/>
          </a:p>
        </p:txBody>
      </p:sp>
    </p:spTree>
    <p:extLst>
      <p:ext uri="{BB962C8B-B14F-4D97-AF65-F5344CB8AC3E}">
        <p14:creationId xmlns:p14="http://schemas.microsoft.com/office/powerpoint/2010/main" val="2132990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57A6D14-6677-3249-8661-BB7F2CE064EA}" type="datetimeFigureOut">
              <a:rPr lang="es-EC" smtClean="0"/>
              <a:t>22/3/2018</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2081A112-38AB-7E40-A4C9-A799B7A7CB8B}" type="slidenum">
              <a:rPr lang="es-EC" smtClean="0"/>
              <a:t>‹Nº›</a:t>
            </a:fld>
            <a:endParaRPr lang="es-EC"/>
          </a:p>
        </p:txBody>
      </p:sp>
    </p:spTree>
    <p:extLst>
      <p:ext uri="{BB962C8B-B14F-4D97-AF65-F5344CB8AC3E}">
        <p14:creationId xmlns:p14="http://schemas.microsoft.com/office/powerpoint/2010/main" val="3211831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7A6D14-6677-3249-8661-BB7F2CE064EA}" type="datetimeFigureOut">
              <a:rPr lang="es-EC" smtClean="0"/>
              <a:t>22/3/2018</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2081A112-38AB-7E40-A4C9-A799B7A7CB8B}" type="slidenum">
              <a:rPr lang="es-EC" smtClean="0"/>
              <a:t>‹Nº›</a:t>
            </a:fld>
            <a:endParaRPr lang="es-EC"/>
          </a:p>
        </p:txBody>
      </p:sp>
    </p:spTree>
    <p:extLst>
      <p:ext uri="{BB962C8B-B14F-4D97-AF65-F5344CB8AC3E}">
        <p14:creationId xmlns:p14="http://schemas.microsoft.com/office/powerpoint/2010/main" val="3891784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57A6D14-6677-3249-8661-BB7F2CE064EA}" type="datetimeFigureOut">
              <a:rPr lang="es-EC" smtClean="0"/>
              <a:t>22/3/2018</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2081A112-38AB-7E40-A4C9-A799B7A7CB8B}" type="slidenum">
              <a:rPr lang="es-EC" smtClean="0"/>
              <a:t>‹Nº›</a:t>
            </a:fld>
            <a:endParaRPr lang="es-EC"/>
          </a:p>
        </p:txBody>
      </p:sp>
    </p:spTree>
    <p:extLst>
      <p:ext uri="{BB962C8B-B14F-4D97-AF65-F5344CB8AC3E}">
        <p14:creationId xmlns:p14="http://schemas.microsoft.com/office/powerpoint/2010/main" val="3153310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457A6D14-6677-3249-8661-BB7F2CE064EA}" type="datetimeFigureOut">
              <a:rPr lang="es-EC" smtClean="0"/>
              <a:t>22/3/2018</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2081A112-38AB-7E40-A4C9-A799B7A7CB8B}" type="slidenum">
              <a:rPr lang="es-EC" smtClean="0"/>
              <a:t>‹Nº›</a:t>
            </a:fld>
            <a:endParaRPr lang="es-EC"/>
          </a:p>
        </p:txBody>
      </p:sp>
    </p:spTree>
    <p:extLst>
      <p:ext uri="{BB962C8B-B14F-4D97-AF65-F5344CB8AC3E}">
        <p14:creationId xmlns:p14="http://schemas.microsoft.com/office/powerpoint/2010/main" val="2215339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57A6D14-6677-3249-8661-BB7F2CE064EA}" type="datetimeFigureOut">
              <a:rPr lang="es-EC" smtClean="0"/>
              <a:t>22/3/2018</a:t>
            </a:fld>
            <a:endParaRPr lang="es-EC"/>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081A112-38AB-7E40-A4C9-A799B7A7CB8B}" type="slidenum">
              <a:rPr lang="es-EC" smtClean="0"/>
              <a:t>‹Nº›</a:t>
            </a:fld>
            <a:endParaRPr lang="es-EC"/>
          </a:p>
        </p:txBody>
      </p:sp>
    </p:spTree>
    <p:extLst>
      <p:ext uri="{BB962C8B-B14F-4D97-AF65-F5344CB8AC3E}">
        <p14:creationId xmlns:p14="http://schemas.microsoft.com/office/powerpoint/2010/main" val="14529019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xmlns="" id="{159DE618-4F58-AE4F-AB6B-8AF79B4F11DF}"/>
              </a:ext>
            </a:extLst>
          </p:cNvPr>
          <p:cNvSpPr/>
          <p:nvPr/>
        </p:nvSpPr>
        <p:spPr>
          <a:xfrm>
            <a:off x="1568720" y="114302"/>
            <a:ext cx="7931742" cy="523220"/>
          </a:xfrm>
          <a:prstGeom prst="rect">
            <a:avLst/>
          </a:prstGeom>
        </p:spPr>
        <p:txBody>
          <a:bodyPr wrap="square">
            <a:spAutoFit/>
          </a:bodyPr>
          <a:lstStyle/>
          <a:p>
            <a:pPr algn="just">
              <a:spcAft>
                <a:spcPts val="0"/>
              </a:spcAft>
            </a:pPr>
            <a:r>
              <a:rPr lang="es-EC" sz="2800" b="1" u="sng"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ESTRUCTURA </a:t>
            </a:r>
            <a:r>
              <a:rPr lang="es-ES" sz="2800" b="1" u="sng"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TÉCNICA ESCOMBRERAS EMGIRS-EP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Diagrama 6">
            <a:extLst>
              <a:ext uri="{FF2B5EF4-FFF2-40B4-BE49-F238E27FC236}">
                <a16:creationId xmlns:a16="http://schemas.microsoft.com/office/drawing/2014/main" xmlns="" id="{D54DB705-27F2-5544-8CA7-A4279ECBBA13}"/>
              </a:ext>
            </a:extLst>
          </p:cNvPr>
          <p:cNvGraphicFramePr/>
          <p:nvPr>
            <p:extLst>
              <p:ext uri="{D42A27DB-BD31-4B8C-83A1-F6EECF244321}">
                <p14:modId xmlns:p14="http://schemas.microsoft.com/office/powerpoint/2010/main" val="2823299043"/>
              </p:ext>
            </p:extLst>
          </p:nvPr>
        </p:nvGraphicFramePr>
        <p:xfrm>
          <a:off x="218150" y="791308"/>
          <a:ext cx="11759610" cy="6366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4111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xmlns="" id="{159DE618-4F58-AE4F-AB6B-8AF79B4F11DF}"/>
              </a:ext>
            </a:extLst>
          </p:cNvPr>
          <p:cNvSpPr/>
          <p:nvPr/>
        </p:nvSpPr>
        <p:spPr>
          <a:xfrm>
            <a:off x="900112" y="614364"/>
            <a:ext cx="8929687" cy="5693866"/>
          </a:xfrm>
          <a:prstGeom prst="rect">
            <a:avLst/>
          </a:prstGeom>
        </p:spPr>
        <p:txBody>
          <a:bodyPr wrap="square">
            <a:spAutoFit/>
          </a:bodyPr>
          <a:lstStyle/>
          <a:p>
            <a:pPr algn="just">
              <a:spcAft>
                <a:spcPts val="0"/>
              </a:spcAft>
            </a:pPr>
            <a:r>
              <a:rPr lang="es-EC" sz="2800" b="1" u="sng"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¿Qué es El Libro de Obra?</a:t>
            </a:r>
            <a:endParaRPr lang="es-EC" sz="2800" b="1" u="sng" dirty="0">
              <a:solidFill>
                <a:schemeClr val="accent5">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C" sz="2800" dirty="0">
                <a:latin typeface="Calibri" panose="020F0502020204030204" pitchFamily="34" charset="0"/>
                <a:ea typeface="Calibri" panose="020F0502020204030204" pitchFamily="34" charset="0"/>
                <a:cs typeface="Calibri" panose="020F0502020204030204" pitchFamily="34" charset="0"/>
              </a:rPr>
              <a:t> </a:t>
            </a:r>
            <a:endParaRPr lang="es-EC"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C" sz="2800" dirty="0">
                <a:latin typeface="Calibri" panose="020F0502020204030204" pitchFamily="34" charset="0"/>
                <a:ea typeface="Calibri" panose="020F0502020204030204" pitchFamily="34" charset="0"/>
                <a:cs typeface="Calibri" panose="020F0502020204030204" pitchFamily="34" charset="0"/>
              </a:rPr>
              <a:t>El libro de obra es el documento en el cual se lleva la memoria técnica del desarrollo de la obra, documento oficial manejado exclusivamente por el contratista que pone en disposición del fiscalizador de la obra para dar disposiciones y observaciones de acuerdo a los trabajos diarios. Documento que consta de tres hojas por cada numeración diaria, una copia corresponde al Contratista, otra al Fiscalizador de obra y la tercera hoja original se anexa a los informes mensuales. Al respecto de lo mencionado las tres hojas suscritas por Contratista y Fiscalizador tienen similar contenido descrito en cada hoja numerada</a:t>
            </a:r>
            <a:r>
              <a:rPr lang="es-EC" dirty="0">
                <a:latin typeface="Calibri" panose="020F0502020204030204" pitchFamily="34" charset="0"/>
                <a:ea typeface="Calibri" panose="020F0502020204030204" pitchFamily="34" charset="0"/>
                <a:cs typeface="Calibri" panose="020F0502020204030204" pitchFamily="34"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954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xmlns="" id="{F237EEBE-6FA4-8742-996D-55094CCEAE66}"/>
              </a:ext>
            </a:extLst>
          </p:cNvPr>
          <p:cNvSpPr/>
          <p:nvPr/>
        </p:nvSpPr>
        <p:spPr>
          <a:xfrm>
            <a:off x="490536" y="302359"/>
            <a:ext cx="10167939" cy="6555641"/>
          </a:xfrm>
          <a:prstGeom prst="rect">
            <a:avLst/>
          </a:prstGeom>
        </p:spPr>
        <p:txBody>
          <a:bodyPr wrap="square">
            <a:spAutoFit/>
          </a:bodyPr>
          <a:lstStyle/>
          <a:p>
            <a:pPr algn="just">
              <a:spcAft>
                <a:spcPts val="0"/>
              </a:spcAft>
            </a:pPr>
            <a:r>
              <a:rPr lang="es-EC" sz="2800" b="1" dirty="0">
                <a:latin typeface="Calibri" panose="020F0502020204030204" pitchFamily="34" charset="0"/>
                <a:ea typeface="Calibri" panose="020F0502020204030204" pitchFamily="34" charset="0"/>
                <a:cs typeface="Calibri" panose="020F0502020204030204" pitchFamily="34" charset="0"/>
              </a:rPr>
              <a:t>Se deja en evidencia que por ser uno de causales de “MULTAS” y de la notificación de “TERMINACIÓN UNILATERAL” el Contratista en su defensa aduce lo siguiente:</a:t>
            </a:r>
            <a:endParaRPr lang="es-EC"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C" sz="2800" b="1" dirty="0">
                <a:latin typeface="Calibri" panose="020F0502020204030204" pitchFamily="34" charset="0"/>
                <a:ea typeface="Calibri" panose="020F0502020204030204" pitchFamily="34" charset="0"/>
                <a:cs typeface="Calibri" panose="020F0502020204030204" pitchFamily="34" charset="0"/>
              </a:rPr>
              <a:t> </a:t>
            </a:r>
            <a:endParaRPr lang="es-EC" sz="2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Calibri" panose="020F0502020204030204" pitchFamily="34" charset="0"/>
              <a:buChar char="-"/>
            </a:pPr>
            <a:r>
              <a:rPr lang="es-EC" sz="2800" dirty="0">
                <a:latin typeface="Calibri" panose="020F0502020204030204" pitchFamily="34" charset="0"/>
                <a:ea typeface="Calibri" panose="020F0502020204030204" pitchFamily="34" charset="0"/>
                <a:cs typeface="Calibri" panose="020F0502020204030204" pitchFamily="34" charset="0"/>
              </a:rPr>
              <a:t>Mediante Oficio No. 028-CTO-EMGIRS-2017 con fecha 29 de diciembre de 2017 con fe de recepción 02 de enero de 2018 se presenta la “Impugnación a las multas” donde se mensiona lo siguiente </a:t>
            </a:r>
            <a:r>
              <a:rPr lang="es-EC" sz="2800" b="1" dirty="0">
                <a:latin typeface="Calibri" panose="020F0502020204030204" pitchFamily="34" charset="0"/>
                <a:ea typeface="Calibri" panose="020F0502020204030204" pitchFamily="34" charset="0"/>
                <a:cs typeface="Calibri" panose="020F0502020204030204" pitchFamily="34" charset="0"/>
              </a:rPr>
              <a:t>“</a:t>
            </a:r>
            <a:r>
              <a:rPr lang="es-EC" sz="2800" b="1" i="1" dirty="0">
                <a:latin typeface="Calibri" panose="020F0502020204030204" pitchFamily="34" charset="0"/>
                <a:ea typeface="Calibri" panose="020F0502020204030204" pitchFamily="34" charset="0"/>
                <a:cs typeface="Calibri" panose="020F0502020204030204" pitchFamily="34" charset="0"/>
              </a:rPr>
              <a:t>No pudo darse en en el Proyecto porque dicho Fiscalizador no estuvo presente en la obra en ese fin de semana comprendido entre el viernes 01 y domingo 03 de diciembre de 2017”</a:t>
            </a:r>
            <a:r>
              <a:rPr lang="es-EC" sz="2800" b="1" dirty="0">
                <a:latin typeface="Calibri" panose="020F0502020204030204" pitchFamily="34" charset="0"/>
                <a:ea typeface="Calibri" panose="020F0502020204030204" pitchFamily="34" charset="0"/>
                <a:cs typeface="Calibri" panose="020F0502020204030204" pitchFamily="34" charset="0"/>
              </a:rPr>
              <a:t> </a:t>
            </a:r>
            <a:r>
              <a:rPr lang="es-EC" sz="2800" dirty="0">
                <a:latin typeface="Calibri" panose="020F0502020204030204" pitchFamily="34" charset="0"/>
                <a:ea typeface="Calibri" panose="020F0502020204030204" pitchFamily="34" charset="0"/>
                <a:cs typeface="Calibri" panose="020F0502020204030204" pitchFamily="34" charset="0"/>
              </a:rPr>
              <a:t>certificando mediante soporte documental emitido por el Sr. Guardia contratado por la Contratista que expresa lo siguiente </a:t>
            </a:r>
            <a:r>
              <a:rPr lang="es-EC" sz="2800" i="1" dirty="0">
                <a:latin typeface="Calibri" panose="020F0502020204030204" pitchFamily="34" charset="0"/>
                <a:ea typeface="Calibri" panose="020F0502020204030204" pitchFamily="34" charset="0"/>
                <a:cs typeface="Calibri" panose="020F0502020204030204" pitchFamily="34" charset="0"/>
              </a:rPr>
              <a:t>“</a:t>
            </a:r>
            <a:r>
              <a:rPr lang="es-EC" sz="2800" b="1" i="1" dirty="0">
                <a:latin typeface="Calibri" panose="020F0502020204030204" pitchFamily="34" charset="0"/>
                <a:ea typeface="Calibri" panose="020F0502020204030204" pitchFamily="34" charset="0"/>
                <a:cs typeface="Calibri" panose="020F0502020204030204" pitchFamily="34" charset="0"/>
              </a:rPr>
              <a:t>en ningún momento llegó personal de EMGIRS</a:t>
            </a:r>
            <a:r>
              <a:rPr lang="es-EC" sz="2800" b="1" dirty="0">
                <a:latin typeface="Calibri" panose="020F0502020204030204" pitchFamily="34" charset="0"/>
                <a:ea typeface="Calibri" panose="020F0502020204030204" pitchFamily="34" charset="0"/>
                <a:cs typeface="Calibri" panose="020F0502020204030204" pitchFamily="34" charset="0"/>
              </a:rPr>
              <a:t> exepto los turnos de las 7 am y 3 pm que son de 2 recaudadores 1 supervisor y personal del consorcio TROJE-OYACOTO</a:t>
            </a:r>
            <a:r>
              <a:rPr lang="es-EC" sz="2800" dirty="0">
                <a:latin typeface="Calibri" panose="020F0502020204030204" pitchFamily="34" charset="0"/>
                <a:ea typeface="Calibri" panose="020F0502020204030204" pitchFamily="34" charset="0"/>
                <a:cs typeface="Calibri" panose="020F0502020204030204" pitchFamily="34" charset="0"/>
              </a:rPr>
              <a:t>”.</a:t>
            </a:r>
            <a:endParaRPr lang="es-EC"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2902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xmlns="" id="{6D7B2DAB-2FE4-B443-9C8C-A3B5E15B056F}"/>
              </a:ext>
            </a:extLst>
          </p:cNvPr>
          <p:cNvSpPr/>
          <p:nvPr/>
        </p:nvSpPr>
        <p:spPr>
          <a:xfrm>
            <a:off x="742949" y="714375"/>
            <a:ext cx="9429750" cy="4401205"/>
          </a:xfrm>
          <a:prstGeom prst="rect">
            <a:avLst/>
          </a:prstGeom>
        </p:spPr>
        <p:txBody>
          <a:bodyPr wrap="square">
            <a:spAutoFit/>
          </a:bodyPr>
          <a:lstStyle/>
          <a:p>
            <a:pPr algn="just">
              <a:spcAft>
                <a:spcPts val="0"/>
              </a:spcAft>
            </a:pPr>
            <a:r>
              <a:rPr lang="es-EC" sz="2800" dirty="0">
                <a:latin typeface="Calibri" panose="020F0502020204030204" pitchFamily="34" charset="0"/>
                <a:ea typeface="Calibri" panose="020F0502020204030204" pitchFamily="34" charset="0"/>
                <a:cs typeface="Calibri" panose="020F0502020204030204" pitchFamily="34" charset="0"/>
              </a:rPr>
              <a:t>Desvirtuado dichas aseveraciones mediante el registro Biométrico presentado y mediante soporte documental de disposiciones emitidas por la Coordinación de Escombreras y Obras Civiles; adicionalmente, el Sr. Guardia certifica la presencia de personal de la EMGIRS-EP como él mismo lo denomina”Supervisor” a quién dentro de la estructura de la Coordinación de Escombreras y Obras Civiles consta con la partida de “Inspector de Escombreras” que dentro de sus funciones contractuales en la EMGIRS-EP son:</a:t>
            </a:r>
            <a:endParaRPr lang="es-EC"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C" sz="2800" dirty="0">
                <a:latin typeface="Calibri" panose="020F0502020204030204" pitchFamily="34" charset="0"/>
                <a:ea typeface="Calibri" panose="020F0502020204030204" pitchFamily="34" charset="0"/>
                <a:cs typeface="Calibri" panose="020F0502020204030204" pitchFamily="34" charset="0"/>
              </a:rPr>
              <a:t> </a:t>
            </a:r>
            <a:endParaRPr lang="es-EC"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7817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xmlns="" id="{0D053120-F567-244C-A0FD-F2EA6306BE70}"/>
              </a:ext>
            </a:extLst>
          </p:cNvPr>
          <p:cNvSpPr/>
          <p:nvPr/>
        </p:nvSpPr>
        <p:spPr>
          <a:xfrm>
            <a:off x="819148" y="906959"/>
            <a:ext cx="8982075" cy="5693866"/>
          </a:xfrm>
          <a:prstGeom prst="rect">
            <a:avLst/>
          </a:prstGeom>
        </p:spPr>
        <p:txBody>
          <a:bodyPr wrap="square">
            <a:spAutoFit/>
          </a:bodyPr>
          <a:lstStyle/>
          <a:p>
            <a:pPr algn="just">
              <a:spcAft>
                <a:spcPts val="0"/>
              </a:spcAft>
            </a:pPr>
            <a:endParaRPr lang="es-EC"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Calibri" panose="020F0502020204030204" pitchFamily="34" charset="0"/>
              <a:buChar char="-"/>
            </a:pPr>
            <a:r>
              <a:rPr lang="es-EC" sz="2800" dirty="0">
                <a:latin typeface="Calibri" panose="020F0502020204030204" pitchFamily="34" charset="0"/>
                <a:ea typeface="Calibri" panose="020F0502020204030204" pitchFamily="34" charset="0"/>
                <a:cs typeface="Calibri" panose="020F0502020204030204" pitchFamily="34" charset="0"/>
              </a:rPr>
              <a:t>Controlar la disposición de escombros, de polvo y vías de acceso.</a:t>
            </a:r>
            <a:endParaRPr lang="es-EC"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Calibri" panose="020F0502020204030204" pitchFamily="34" charset="0"/>
              <a:buChar char="-"/>
            </a:pPr>
            <a:r>
              <a:rPr lang="es-EC" sz="2800" dirty="0">
                <a:latin typeface="Calibri" panose="020F0502020204030204" pitchFamily="34" charset="0"/>
                <a:ea typeface="Calibri" panose="020F0502020204030204" pitchFamily="34" charset="0"/>
                <a:cs typeface="Calibri" panose="020F0502020204030204" pitchFamily="34" charset="0"/>
              </a:rPr>
              <a:t>Verificar el equipo y personal mínimo del contratista u operador.</a:t>
            </a:r>
            <a:endParaRPr lang="es-EC"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Calibri" panose="020F0502020204030204" pitchFamily="34" charset="0"/>
              <a:buChar char="-"/>
            </a:pPr>
            <a:r>
              <a:rPr lang="es-EC" sz="2800" dirty="0">
                <a:latin typeface="Calibri" panose="020F0502020204030204" pitchFamily="34" charset="0"/>
                <a:ea typeface="Calibri" panose="020F0502020204030204" pitchFamily="34" charset="0"/>
                <a:cs typeface="Calibri" panose="020F0502020204030204" pitchFamily="34" charset="0"/>
              </a:rPr>
              <a:t>Controlar a los gestores ambientales dentro de las escombreras.</a:t>
            </a:r>
            <a:endParaRPr lang="es-EC"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Calibri" panose="020F0502020204030204" pitchFamily="34" charset="0"/>
              <a:buChar char="-"/>
            </a:pPr>
            <a:r>
              <a:rPr lang="es-EC" sz="2800" dirty="0">
                <a:latin typeface="Calibri" panose="020F0502020204030204" pitchFamily="34" charset="0"/>
                <a:ea typeface="Calibri" panose="020F0502020204030204" pitchFamily="34" charset="0"/>
                <a:cs typeface="Calibri" panose="020F0502020204030204" pitchFamily="34" charset="0"/>
              </a:rPr>
              <a:t>Controlar la recaudación.</a:t>
            </a:r>
            <a:endParaRPr lang="es-EC"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Calibri" panose="020F0502020204030204" pitchFamily="34" charset="0"/>
              <a:buChar char="-"/>
            </a:pPr>
            <a:r>
              <a:rPr lang="es-EC" sz="2800" dirty="0">
                <a:latin typeface="Calibri" panose="020F0502020204030204" pitchFamily="34" charset="0"/>
                <a:ea typeface="Calibri" panose="020F0502020204030204" pitchFamily="34" charset="0"/>
                <a:cs typeface="Calibri" panose="020F0502020204030204" pitchFamily="34" charset="0"/>
              </a:rPr>
              <a:t>Coordinar actividades con el Coordinador de Escombreras y Obras Civiles.</a:t>
            </a:r>
            <a:endParaRPr lang="es-EC"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Calibri" panose="020F0502020204030204" pitchFamily="34" charset="0"/>
              <a:buChar char="-"/>
            </a:pPr>
            <a:r>
              <a:rPr lang="es-EC" sz="2800" dirty="0">
                <a:latin typeface="Calibri" panose="020F0502020204030204" pitchFamily="34" charset="0"/>
                <a:ea typeface="Calibri" panose="020F0502020204030204" pitchFamily="34" charset="0"/>
                <a:cs typeface="Calibri" panose="020F0502020204030204" pitchFamily="34" charset="0"/>
              </a:rPr>
              <a:t>Verificar la operación del contratista.</a:t>
            </a:r>
            <a:endParaRPr lang="es-EC"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Calibri" panose="020F0502020204030204" pitchFamily="34" charset="0"/>
              <a:buChar char="-"/>
            </a:pPr>
            <a:r>
              <a:rPr lang="es-EC" sz="2800" dirty="0">
                <a:latin typeface="Calibri" panose="020F0502020204030204" pitchFamily="34" charset="0"/>
                <a:ea typeface="Calibri" panose="020F0502020204030204" pitchFamily="34" charset="0"/>
                <a:cs typeface="Calibri" panose="020F0502020204030204" pitchFamily="34" charset="0"/>
              </a:rPr>
              <a:t>Las demás actividades afines que sean asignadas por la autoridad competente.</a:t>
            </a:r>
            <a:endParaRPr lang="es-EC"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a:extLst>
              <a:ext uri="{FF2B5EF4-FFF2-40B4-BE49-F238E27FC236}">
                <a16:creationId xmlns:a16="http://schemas.microsoft.com/office/drawing/2014/main" xmlns="" id="{64C3DF11-1431-1642-9D99-21C8511E4E89}"/>
              </a:ext>
            </a:extLst>
          </p:cNvPr>
          <p:cNvSpPr txBox="1"/>
          <p:nvPr/>
        </p:nvSpPr>
        <p:spPr>
          <a:xfrm>
            <a:off x="2705433" y="257177"/>
            <a:ext cx="5478808" cy="954107"/>
          </a:xfrm>
          <a:prstGeom prst="rect">
            <a:avLst/>
          </a:prstGeom>
          <a:noFill/>
        </p:spPr>
        <p:txBody>
          <a:bodyPr wrap="none" rtlCol="0">
            <a:spAutoFit/>
          </a:bodyPr>
          <a:lstStyle/>
          <a:p>
            <a:r>
              <a:rPr lang="es-EC" sz="2800" b="1" dirty="0">
                <a:solidFill>
                  <a:schemeClr val="accent5">
                    <a:lumMod val="75000"/>
                  </a:schemeClr>
                </a:solidFill>
              </a:rPr>
              <a:t>FUNCIONES CONTRACTUALES </a:t>
            </a:r>
          </a:p>
          <a:p>
            <a:r>
              <a:rPr lang="es-EC" sz="2800" b="1" dirty="0">
                <a:solidFill>
                  <a:schemeClr val="accent5">
                    <a:lumMod val="75000"/>
                  </a:schemeClr>
                </a:solidFill>
              </a:rPr>
              <a:t>“INSPECTOR DE ESCOMBRERAS”</a:t>
            </a:r>
          </a:p>
        </p:txBody>
      </p:sp>
    </p:spTree>
    <p:extLst>
      <p:ext uri="{BB962C8B-B14F-4D97-AF65-F5344CB8AC3E}">
        <p14:creationId xmlns:p14="http://schemas.microsoft.com/office/powerpoint/2010/main" val="3696021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xmlns="" id="{2FEF1DD7-54B6-4248-9005-233B0E64C5F8}"/>
              </a:ext>
            </a:extLst>
          </p:cNvPr>
          <p:cNvSpPr/>
          <p:nvPr/>
        </p:nvSpPr>
        <p:spPr>
          <a:xfrm>
            <a:off x="833437" y="414338"/>
            <a:ext cx="8667751" cy="6124754"/>
          </a:xfrm>
          <a:prstGeom prst="rect">
            <a:avLst/>
          </a:prstGeom>
        </p:spPr>
        <p:txBody>
          <a:bodyPr wrap="square">
            <a:spAutoFit/>
          </a:bodyPr>
          <a:lstStyle/>
          <a:p>
            <a:pPr algn="just">
              <a:spcAft>
                <a:spcPts val="0"/>
              </a:spcAft>
            </a:pPr>
            <a:r>
              <a:rPr lang="es-EC" sz="2800" dirty="0">
                <a:latin typeface="Calibri" panose="020F0502020204030204" pitchFamily="34" charset="0"/>
                <a:ea typeface="Calibri" panose="020F0502020204030204" pitchFamily="34" charset="0"/>
                <a:cs typeface="Calibri" panose="020F0502020204030204" pitchFamily="34" charset="0"/>
              </a:rPr>
              <a:t>Finalmente, reiterando que el libro de obra al ser </a:t>
            </a:r>
            <a:r>
              <a:rPr lang="es-EC" sz="2800" i="1" dirty="0">
                <a:latin typeface="Calibri" panose="020F0502020204030204" pitchFamily="34" charset="0"/>
                <a:ea typeface="Calibri" panose="020F0502020204030204" pitchFamily="34" charset="0"/>
                <a:cs typeface="Calibri" panose="020F0502020204030204" pitchFamily="34" charset="0"/>
              </a:rPr>
              <a:t>“manejado exclusivamente por el contratista que pone a disposición del fiscalizador de la obra para dar disposiciones y observaciones” </a:t>
            </a:r>
            <a:r>
              <a:rPr lang="es-EC" sz="2800" dirty="0">
                <a:latin typeface="Calibri" panose="020F0502020204030204" pitchFamily="34" charset="0"/>
                <a:ea typeface="Calibri" panose="020F0502020204030204" pitchFamily="34" charset="0"/>
                <a:cs typeface="Calibri" panose="020F0502020204030204" pitchFamily="34" charset="0"/>
              </a:rPr>
              <a:t>se deja claramente en evidencia que el Contratista siempre tubo conocimiento de las observaciones realizadas, certificando lo mencionado con el siguiente Oficio:</a:t>
            </a:r>
            <a:endParaRPr lang="es-EC"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C" sz="2800" dirty="0">
                <a:latin typeface="Calibri" panose="020F0502020204030204" pitchFamily="34" charset="0"/>
                <a:ea typeface="Calibri" panose="020F0502020204030204" pitchFamily="34" charset="0"/>
                <a:cs typeface="Calibri" panose="020F0502020204030204" pitchFamily="34" charset="0"/>
              </a:rPr>
              <a:t> </a:t>
            </a:r>
            <a:endParaRPr lang="es-EC"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Calibri" panose="020F0502020204030204" pitchFamily="34" charset="0"/>
              <a:buChar char="-"/>
            </a:pPr>
            <a:r>
              <a:rPr lang="es-EC" sz="2800" dirty="0">
                <a:latin typeface="Calibri" panose="020F0502020204030204" pitchFamily="34" charset="0"/>
                <a:ea typeface="Calibri" panose="020F0502020204030204" pitchFamily="34" charset="0"/>
                <a:cs typeface="Calibri" panose="020F0502020204030204" pitchFamily="34" charset="0"/>
              </a:rPr>
              <a:t>Mediante Oficio No. 024-CTO-EMGIRS-2017 de fecha 07 de diciembre de 2017 con fe de recibido por la fiscalización el día 13 de diciembre de 2017 se ingresa la Planilla No. 9 (Incluye Libro de Obra Original del periodo de noviembre).</a:t>
            </a:r>
            <a:endParaRPr lang="es-EC" sz="28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spcAft>
                <a:spcPts val="0"/>
              </a:spcAft>
            </a:pPr>
            <a:r>
              <a:rPr lang="es-EC" sz="2800" dirty="0">
                <a:latin typeface="Calibri" panose="020F0502020204030204" pitchFamily="34" charset="0"/>
                <a:ea typeface="Calibri" panose="020F0502020204030204" pitchFamily="34" charset="0"/>
                <a:cs typeface="Calibri" panose="020F0502020204030204" pitchFamily="34" charset="0"/>
              </a:rPr>
              <a:t> </a:t>
            </a:r>
            <a:endParaRPr lang="es-EC" sz="2800" dirty="0"/>
          </a:p>
        </p:txBody>
      </p:sp>
    </p:spTree>
    <p:extLst>
      <p:ext uri="{BB962C8B-B14F-4D97-AF65-F5344CB8AC3E}">
        <p14:creationId xmlns:p14="http://schemas.microsoft.com/office/powerpoint/2010/main" val="3976453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xmlns="" id="{BE972366-F2F4-1540-83A5-B59A08059112}"/>
              </a:ext>
            </a:extLst>
          </p:cNvPr>
          <p:cNvSpPr/>
          <p:nvPr/>
        </p:nvSpPr>
        <p:spPr>
          <a:xfrm>
            <a:off x="1033462" y="200025"/>
            <a:ext cx="8696325" cy="2523768"/>
          </a:xfrm>
          <a:prstGeom prst="rect">
            <a:avLst/>
          </a:prstGeom>
        </p:spPr>
        <p:txBody>
          <a:bodyPr wrap="square">
            <a:spAutoFit/>
          </a:bodyPr>
          <a:lstStyle/>
          <a:p>
            <a:pPr marL="228600" algn="just">
              <a:spcAft>
                <a:spcPts val="0"/>
              </a:spcAft>
            </a:pPr>
            <a:endParaRPr lang="es-EC" dirty="0">
              <a:latin typeface="Calibri" panose="020F0502020204030204" pitchFamily="34" charset="0"/>
              <a:ea typeface="Calibri" panose="020F0502020204030204" pitchFamily="34" charset="0"/>
              <a:cs typeface="Times New Roman" panose="02020603050405020304" pitchFamily="18" charset="0"/>
            </a:endParaRPr>
          </a:p>
          <a:p>
            <a:r>
              <a:rPr lang="es-EC" sz="2800" dirty="0">
                <a:latin typeface="Calibri" panose="020F0502020204030204" pitchFamily="34" charset="0"/>
                <a:ea typeface="Calibri" panose="020F0502020204030204" pitchFamily="34" charset="0"/>
              </a:rPr>
              <a:t>La Contratista mediante Oficio No. 028-CTO-EMGIRS-2017 expresa lo siguiente: </a:t>
            </a:r>
            <a:r>
              <a:rPr lang="es-EC" sz="2800" i="1" dirty="0">
                <a:latin typeface="Calibri" panose="020F0502020204030204" pitchFamily="34" charset="0"/>
                <a:ea typeface="Calibri" panose="020F0502020204030204" pitchFamily="34" charset="0"/>
              </a:rPr>
              <a:t>“importante mencionar que el día lunes 4 de diciembre de 2017, el fiscalizador del proyecto recogió el libro de obra para tramitar la planilla del mes de noviembre, sin que exista ninguna observación</a:t>
            </a:r>
            <a:r>
              <a:rPr lang="es-EC" sz="2800" dirty="0">
                <a:latin typeface="Calibri" panose="020F0502020204030204" pitchFamily="34" charset="0"/>
                <a:ea typeface="Calibri" panose="020F0502020204030204" pitchFamily="34" charset="0"/>
              </a:rPr>
              <a:t>”.</a:t>
            </a:r>
            <a:r>
              <a:rPr lang="es-EC" sz="2800" dirty="0"/>
              <a:t> </a:t>
            </a:r>
          </a:p>
        </p:txBody>
      </p:sp>
      <p:sp>
        <p:nvSpPr>
          <p:cNvPr id="3" name="Rectángulo 2">
            <a:extLst>
              <a:ext uri="{FF2B5EF4-FFF2-40B4-BE49-F238E27FC236}">
                <a16:creationId xmlns:a16="http://schemas.microsoft.com/office/drawing/2014/main" xmlns="" id="{1829A326-5931-AA49-A882-045E9AAE537F}"/>
              </a:ext>
            </a:extLst>
          </p:cNvPr>
          <p:cNvSpPr/>
          <p:nvPr/>
        </p:nvSpPr>
        <p:spPr>
          <a:xfrm>
            <a:off x="1033462" y="3014663"/>
            <a:ext cx="8539163" cy="2677656"/>
          </a:xfrm>
          <a:prstGeom prst="rect">
            <a:avLst/>
          </a:prstGeom>
        </p:spPr>
        <p:txBody>
          <a:bodyPr wrap="square">
            <a:spAutoFit/>
          </a:bodyPr>
          <a:lstStyle/>
          <a:p>
            <a:pPr algn="just">
              <a:spcAft>
                <a:spcPts val="0"/>
              </a:spcAft>
            </a:pPr>
            <a:r>
              <a:rPr lang="es-EC" sz="2800" dirty="0">
                <a:latin typeface="Calibri" panose="020F0502020204030204" pitchFamily="34" charset="0"/>
                <a:ea typeface="Calibri" panose="020F0502020204030204" pitchFamily="34" charset="0"/>
                <a:cs typeface="Calibri" panose="020F0502020204030204" pitchFamily="34" charset="0"/>
              </a:rPr>
              <a:t>Se desvirtúa lo precisado por la Contratista referente a que se recogió el libro de obra para tramitar la Planilla No. 9 por parte de la Fiscalización el día 04 de diciembre de 2017 ya que dicha planilla se ingresó oficialmente el día 13 de diciembre de 2017 mediante Oficio No. 024-CTO-EMGIRS-2017.</a:t>
            </a:r>
            <a:endParaRPr lang="es-EC"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9986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xmlns="" id="{0F8BEE03-F3C4-614C-B20B-A8FA2ADA9234}"/>
              </a:ext>
            </a:extLst>
          </p:cNvPr>
          <p:cNvSpPr/>
          <p:nvPr/>
        </p:nvSpPr>
        <p:spPr>
          <a:xfrm>
            <a:off x="561974" y="457199"/>
            <a:ext cx="9453563" cy="6124754"/>
          </a:xfrm>
          <a:prstGeom prst="rect">
            <a:avLst/>
          </a:prstGeom>
        </p:spPr>
        <p:txBody>
          <a:bodyPr wrap="square">
            <a:spAutoFit/>
          </a:bodyPr>
          <a:lstStyle/>
          <a:p>
            <a:pPr algn="just">
              <a:spcAft>
                <a:spcPts val="0"/>
              </a:spcAft>
            </a:pPr>
            <a:r>
              <a:rPr lang="es-EC" sz="2800" dirty="0">
                <a:latin typeface="Calibri" panose="020F0502020204030204" pitchFamily="34" charset="0"/>
                <a:ea typeface="Calibri" panose="020F0502020204030204" pitchFamily="34" charset="0"/>
                <a:cs typeface="Calibri" panose="020F0502020204030204" pitchFamily="34" charset="0"/>
              </a:rPr>
              <a:t>Adicionalmente, cabe recalcar que únicamente se habla de forjamiento de documentos y adulteración de los mismos en la respuesta a la “Impugnación de la Notificación de terminación Unilateral del contrato” presentada el 02 de enero de 2018; sin embargo,  antes del 02 de enero de 2018 mediante el  Oficio Nº 027-CTO-EMGIRS-2017 de fecha 14 de diciembre de 2017 se describe de la siguiente manera: ”</a:t>
            </a:r>
            <a:r>
              <a:rPr lang="es-EC" sz="2800" i="1" dirty="0">
                <a:latin typeface="Calibri" panose="020F0502020204030204" pitchFamily="34" charset="0"/>
                <a:ea typeface="Calibri" panose="020F0502020204030204" pitchFamily="34" charset="0"/>
                <a:cs typeface="Calibri" panose="020F0502020204030204" pitchFamily="34" charset="0"/>
              </a:rPr>
              <a:t>… no pudo darse en obra porque no estuvo presente en ese fin de semana, sino solamente como usted describe, en el libro de obra entregado para la firma de fiscalización …”</a:t>
            </a:r>
            <a:r>
              <a:rPr lang="es-EC" sz="2800" dirty="0">
                <a:latin typeface="Calibri" panose="020F0502020204030204" pitchFamily="34" charset="0"/>
                <a:ea typeface="Calibri" panose="020F0502020204030204" pitchFamily="34" charset="0"/>
                <a:cs typeface="Calibri" panose="020F0502020204030204" pitchFamily="34" charset="0"/>
              </a:rPr>
              <a:t>. Claramente dice “entregado”, dejando en evidencia que el Contratista puso a disposición para realizar observaciones y disposiciones por parte de la Fiscalización, en ningún momento aduce falta a la verdad como sí se lo hace después del 02 de enero de 2018.</a:t>
            </a:r>
            <a:endParaRPr lang="es-EC"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1377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xmlns="" id="{DA674C8E-D730-A346-A701-72B7B70DC352}"/>
              </a:ext>
            </a:extLst>
          </p:cNvPr>
          <p:cNvSpPr/>
          <p:nvPr/>
        </p:nvSpPr>
        <p:spPr>
          <a:xfrm>
            <a:off x="1004887" y="657226"/>
            <a:ext cx="8324851" cy="5016758"/>
          </a:xfrm>
          <a:prstGeom prst="rect">
            <a:avLst/>
          </a:prstGeom>
        </p:spPr>
        <p:txBody>
          <a:bodyPr wrap="square">
            <a:spAutoFit/>
          </a:bodyPr>
          <a:lstStyle/>
          <a:p>
            <a:pPr algn="just">
              <a:spcAft>
                <a:spcPts val="0"/>
              </a:spcAft>
            </a:pPr>
            <a:r>
              <a:rPr lang="es-EC" sz="32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Concluyendo, que todos los argumentos en contra de esta Fiscalización por parte del Contratista “CONSORCIO EL TROJE-OYACOTO” han sido desvirtuado a través de la presentación del sistema biométrico, mediante soporte documental de disposiciones emitidas por la Coordinación de Escombreras y Obras Civiles; y, con la presencia permanente las 24 horas de “Inspectores de Escombreras EMGIRS-EP” en tres diferentes turnos. </a:t>
            </a:r>
            <a:endParaRPr lang="es-EC" sz="3200" b="1" dirty="0">
              <a:solidFill>
                <a:schemeClr val="accent5">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3062487"/>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{8ADAA417-4953-6149-88EF-E48516169A08}tf10001060</Template>
  <TotalTime>2840</TotalTime>
  <Words>627</Words>
  <Application>Microsoft Office PowerPoint</Application>
  <PresentationFormat>Personalizado</PresentationFormat>
  <Paragraphs>41</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Secretaria de Concejo</cp:lastModifiedBy>
  <cp:revision>15</cp:revision>
  <dcterms:created xsi:type="dcterms:W3CDTF">2018-03-06T18:15:41Z</dcterms:created>
  <dcterms:modified xsi:type="dcterms:W3CDTF">2018-03-22T20:26:16Z</dcterms:modified>
</cp:coreProperties>
</file>