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3"/>
  </p:notesMasterIdLst>
  <p:sldIdLst>
    <p:sldId id="416" r:id="rId3"/>
    <p:sldId id="449" r:id="rId4"/>
    <p:sldId id="420" r:id="rId5"/>
    <p:sldId id="445" r:id="rId6"/>
    <p:sldId id="446" r:id="rId7"/>
    <p:sldId id="418" r:id="rId8"/>
    <p:sldId id="431" r:id="rId9"/>
    <p:sldId id="447" r:id="rId10"/>
    <p:sldId id="438" r:id="rId11"/>
    <p:sldId id="448" r:id="rId12"/>
  </p:sldIdLst>
  <p:sldSz cx="9144000" cy="6858000" type="screen4x3"/>
  <p:notesSz cx="9144000" cy="6858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C74"/>
    <a:srgbClr val="F98613"/>
    <a:srgbClr val="FF6600"/>
    <a:srgbClr val="CCCC00"/>
    <a:srgbClr val="CC00CC"/>
    <a:srgbClr val="8EBDCC"/>
    <a:srgbClr val="0389C4"/>
    <a:srgbClr val="125C74"/>
    <a:srgbClr val="665C53"/>
    <a:srgbClr val="B1A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3" autoAdjust="0"/>
    <p:restoredTop sz="94394" autoAdjust="0"/>
  </p:normalViewPr>
  <p:slideViewPr>
    <p:cSldViewPr>
      <p:cViewPr>
        <p:scale>
          <a:sx n="89" d="100"/>
          <a:sy n="89" d="100"/>
        </p:scale>
        <p:origin x="852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>
                <a:solidFill>
                  <a:srgbClr val="FF6600"/>
                </a:solidFill>
                <a:latin typeface="+mj-lt"/>
              </a:rPr>
              <a:t>IMPUESTOS (1345650)</a:t>
            </a:r>
          </a:p>
        </c:rich>
      </c:tx>
      <c:layout>
        <c:manualLayout>
          <c:xMode val="edge"/>
          <c:yMode val="edge"/>
          <c:x val="0.26482584558783273"/>
          <c:y val="0.92338912046158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ORBEA!$L$20</c:f>
              <c:strCache>
                <c:ptCount val="1"/>
                <c:pt idx="0">
                  <c:v>"PREDIAL"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ORBEA!$O$15:$P$15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ORBEA!$O$20:$P$20</c:f>
              <c:numCache>
                <c:formatCode>_-[$$-409]* #,##0.00_ ;_-[$$-409]* \-#,##0.00\ ;_-[$$-409]* "-"??_ ;_-@_ </c:formatCode>
                <c:ptCount val="2"/>
                <c:pt idx="0">
                  <c:v>7770.82</c:v>
                </c:pt>
                <c:pt idx="1">
                  <c:v>22329.83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A-4A90-8A47-1F0BEA23CDE2}"/>
            </c:ext>
          </c:extLst>
        </c:ser>
        <c:ser>
          <c:idx val="1"/>
          <c:order val="1"/>
          <c:tx>
            <c:strRef>
              <c:f>ORBEA!$L$21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ORBEA!$O$15:$P$15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ORBEA!$O$21:$P$21</c:f>
              <c:numCache>
                <c:formatCode>_-[$$-409]* #,##0.00_ ;_-[$$-409]* \-#,##0.00\ ;_-[$$-409]* "-"??_ ;_-@_ </c:formatCode>
                <c:ptCount val="2"/>
                <c:pt idx="0">
                  <c:v>2752.77</c:v>
                </c:pt>
                <c:pt idx="1">
                  <c:v>9202.58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1A-4A90-8A47-1F0BEA23CDE2}"/>
            </c:ext>
          </c:extLst>
        </c:ser>
        <c:ser>
          <c:idx val="2"/>
          <c:order val="2"/>
          <c:tx>
            <c:strRef>
              <c:f>ORBEA!$L$22</c:f>
              <c:strCache>
                <c:ptCount val="1"/>
                <c:pt idx="0">
                  <c:v>CEM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4245478790933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1A-4A90-8A47-1F0BEA23CDE2}"/>
                </c:ext>
              </c:extLst>
            </c:dLbl>
            <c:dLbl>
              <c:idx val="1"/>
              <c:layout>
                <c:manualLayout>
                  <c:x val="2.1941520492085183E-3"/>
                  <c:y val="-3.63682181864000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1A-4A90-8A47-1F0BEA23C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ORBEA!$O$15:$P$15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ORBEA!$O$22:$P$22</c:f>
              <c:numCache>
                <c:formatCode>_-[$$-409]* #,##0.00_ ;_-[$$-409]* \-#,##0.00\ ;_-[$$-409]* "-"??_ ;_-@_ </c:formatCode>
                <c:ptCount val="2"/>
                <c:pt idx="0">
                  <c:v>499.91</c:v>
                </c:pt>
                <c:pt idx="1">
                  <c:v>1725.66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1A-4A90-8A47-1F0BEA23C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578208680"/>
        <c:axId val="578213272"/>
      </c:barChart>
      <c:catAx>
        <c:axId val="578208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AÑO</a:t>
                </a:r>
              </a:p>
            </c:rich>
          </c:tx>
          <c:layout>
            <c:manualLayout>
              <c:xMode val="edge"/>
              <c:yMode val="edge"/>
              <c:x val="0.472018946416561"/>
              <c:y val="0.780600371509462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578213272"/>
        <c:crosses val="autoZero"/>
        <c:auto val="1"/>
        <c:lblAlgn val="ctr"/>
        <c:lblOffset val="100"/>
        <c:noMultiLvlLbl val="0"/>
      </c:catAx>
      <c:valAx>
        <c:axId val="578213272"/>
        <c:scaling>
          <c:orientation val="minMax"/>
          <c:max val="35000"/>
          <c:min val="0"/>
        </c:scaling>
        <c:delete val="1"/>
        <c:axPos val="l"/>
        <c:numFmt formatCode="_-[$$-409]* #,##0_ ;_-[$$-409]* \-#,##0\ ;_-[$$-409]* &quot;-&quot;_ ;_-@_ " sourceLinked="0"/>
        <c:majorTickMark val="out"/>
        <c:minorTickMark val="none"/>
        <c:tickLblPos val="nextTo"/>
        <c:crossAx val="5782086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254851797122828"/>
          <c:y val="0.85069016887198701"/>
          <c:w val="0.32269964321705535"/>
          <c:h val="6.445065535974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F5068-25E7-454F-AC61-FA66DD935C0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165BE71-5575-4C04-8A5F-14273449C1C5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C" sz="1600" b="1" dirty="0"/>
            <a:t>PREDIAL DUPLICADO</a:t>
          </a:r>
        </a:p>
      </dgm:t>
    </dgm:pt>
    <dgm:pt modelId="{9895C832-FDDA-45CA-B0A0-2C908D48AF9E}" type="parTrans" cxnId="{249AF798-6B35-4200-A3D0-D3B6643F7CE4}">
      <dgm:prSet/>
      <dgm:spPr/>
      <dgm:t>
        <a:bodyPr/>
        <a:lstStyle/>
        <a:p>
          <a:endParaRPr lang="es-EC"/>
        </a:p>
      </dgm:t>
    </dgm:pt>
    <dgm:pt modelId="{C8077CAE-A9E6-4D5A-8E79-246013125159}" type="sibTrans" cxnId="{249AF798-6B35-4200-A3D0-D3B6643F7CE4}">
      <dgm:prSet/>
      <dgm:spPr/>
      <dgm:t>
        <a:bodyPr/>
        <a:lstStyle/>
        <a:p>
          <a:endParaRPr lang="es-EC"/>
        </a:p>
      </dgm:t>
    </dgm:pt>
    <dgm:pt modelId="{1BA544EE-5779-4A2F-9664-0EB5C0998B64}">
      <dgm:prSet phldrT="[Texto]" custT="1"/>
      <dgm:spPr/>
      <dgm:t>
        <a:bodyPr/>
        <a:lstStyle/>
        <a:p>
          <a:r>
            <a:rPr lang="es-ES_tradnl" sz="2000" b="1" noProof="0" dirty="0"/>
            <a:t>1345650</a:t>
          </a:r>
          <a:endParaRPr lang="es-EC" sz="2000" b="1" dirty="0"/>
        </a:p>
      </dgm:t>
    </dgm:pt>
    <dgm:pt modelId="{4C487879-DEB6-4516-BA37-7D934CD83947}" type="parTrans" cxnId="{65825F7B-49D7-443F-B17D-5C11524CAA91}">
      <dgm:prSet/>
      <dgm:spPr/>
      <dgm:t>
        <a:bodyPr/>
        <a:lstStyle/>
        <a:p>
          <a:endParaRPr lang="es-EC"/>
        </a:p>
      </dgm:t>
    </dgm:pt>
    <dgm:pt modelId="{45DB4926-D509-44CE-8F68-1C396E87C431}" type="sibTrans" cxnId="{65825F7B-49D7-443F-B17D-5C11524CAA91}">
      <dgm:prSet/>
      <dgm:spPr/>
      <dgm:t>
        <a:bodyPr/>
        <a:lstStyle/>
        <a:p>
          <a:endParaRPr lang="es-EC"/>
        </a:p>
      </dgm:t>
    </dgm:pt>
    <dgm:pt modelId="{E74AAC67-BD1E-466A-8D97-5452E97625B4}">
      <dgm:prSet phldrT="[Texto]" custT="1"/>
      <dgm:spPr/>
      <dgm:t>
        <a:bodyPr/>
        <a:lstStyle/>
        <a:p>
          <a:r>
            <a:rPr lang="es-ES_tradnl" sz="2000" b="1" noProof="0" dirty="0"/>
            <a:t>5109244</a:t>
          </a:r>
          <a:endParaRPr lang="es-EC" sz="2000" b="1" dirty="0"/>
        </a:p>
      </dgm:t>
    </dgm:pt>
    <dgm:pt modelId="{BBD008D2-5659-44CF-B203-4864A9B538A8}" type="parTrans" cxnId="{6E3ECD64-6EEB-471E-BABE-1FF1C07E17ED}">
      <dgm:prSet/>
      <dgm:spPr/>
      <dgm:t>
        <a:bodyPr/>
        <a:lstStyle/>
        <a:p>
          <a:endParaRPr lang="es-EC"/>
        </a:p>
      </dgm:t>
    </dgm:pt>
    <dgm:pt modelId="{2867C07F-0EE4-41E1-8530-259B2990CE05}" type="sibTrans" cxnId="{6E3ECD64-6EEB-471E-BABE-1FF1C07E17ED}">
      <dgm:prSet/>
      <dgm:spPr/>
      <dgm:t>
        <a:bodyPr/>
        <a:lstStyle/>
        <a:p>
          <a:endParaRPr lang="es-EC"/>
        </a:p>
      </dgm:t>
    </dgm:pt>
    <dgm:pt modelId="{A9ABDE6E-4622-4C44-BB1C-44371E99AD3E}" type="pres">
      <dgm:prSet presAssocID="{259F5068-25E7-454F-AC61-FA66DD935C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3D7D3D-EFBA-4249-A25C-E613136E2149}" type="pres">
      <dgm:prSet presAssocID="{C165BE71-5575-4C04-8A5F-14273449C1C5}" presName="root1" presStyleCnt="0"/>
      <dgm:spPr/>
    </dgm:pt>
    <dgm:pt modelId="{A7F8CE97-D98E-433C-A9DB-B3C4C3E3524E}" type="pres">
      <dgm:prSet presAssocID="{C165BE71-5575-4C04-8A5F-14273449C1C5}" presName="LevelOneTextNode" presStyleLbl="node0" presStyleIdx="0" presStyleCnt="1" custScaleX="115532" custScaleY="210839">
        <dgm:presLayoutVars>
          <dgm:chPref val="3"/>
        </dgm:presLayoutVars>
      </dgm:prSet>
      <dgm:spPr/>
    </dgm:pt>
    <dgm:pt modelId="{4EA5F303-76EC-4169-975C-41B701709869}" type="pres">
      <dgm:prSet presAssocID="{C165BE71-5575-4C04-8A5F-14273449C1C5}" presName="level2hierChild" presStyleCnt="0"/>
      <dgm:spPr/>
    </dgm:pt>
    <dgm:pt modelId="{ED9B5CF1-9221-4BA7-8B97-F4DE97CB1A33}" type="pres">
      <dgm:prSet presAssocID="{4C487879-DEB6-4516-BA37-7D934CD83947}" presName="conn2-1" presStyleLbl="parChTrans1D2" presStyleIdx="0" presStyleCnt="2"/>
      <dgm:spPr/>
    </dgm:pt>
    <dgm:pt modelId="{7F12954F-DF8D-4CC5-A761-0E269D4D5EC6}" type="pres">
      <dgm:prSet presAssocID="{4C487879-DEB6-4516-BA37-7D934CD83947}" presName="connTx" presStyleLbl="parChTrans1D2" presStyleIdx="0" presStyleCnt="2"/>
      <dgm:spPr/>
    </dgm:pt>
    <dgm:pt modelId="{7D411155-9275-4983-BF77-080966E00FF3}" type="pres">
      <dgm:prSet presAssocID="{1BA544EE-5779-4A2F-9664-0EB5C0998B64}" presName="root2" presStyleCnt="0"/>
      <dgm:spPr/>
    </dgm:pt>
    <dgm:pt modelId="{3495EDEB-A151-4C0E-8246-FCF453FF0864}" type="pres">
      <dgm:prSet presAssocID="{1BA544EE-5779-4A2F-9664-0EB5C0998B64}" presName="LevelTwoTextNode" presStyleLbl="node2" presStyleIdx="0" presStyleCnt="2" custScaleX="153143">
        <dgm:presLayoutVars>
          <dgm:chPref val="3"/>
        </dgm:presLayoutVars>
      </dgm:prSet>
      <dgm:spPr/>
    </dgm:pt>
    <dgm:pt modelId="{E4D441A2-3CEC-4645-AAF8-0C15687ACA92}" type="pres">
      <dgm:prSet presAssocID="{1BA544EE-5779-4A2F-9664-0EB5C0998B64}" presName="level3hierChild" presStyleCnt="0"/>
      <dgm:spPr/>
    </dgm:pt>
    <dgm:pt modelId="{54775F48-5A2F-4C80-B1E8-860C492A467F}" type="pres">
      <dgm:prSet presAssocID="{BBD008D2-5659-44CF-B203-4864A9B538A8}" presName="conn2-1" presStyleLbl="parChTrans1D2" presStyleIdx="1" presStyleCnt="2"/>
      <dgm:spPr/>
    </dgm:pt>
    <dgm:pt modelId="{D8E450AB-B4AC-44A4-A71C-C96036BD14A3}" type="pres">
      <dgm:prSet presAssocID="{BBD008D2-5659-44CF-B203-4864A9B538A8}" presName="connTx" presStyleLbl="parChTrans1D2" presStyleIdx="1" presStyleCnt="2"/>
      <dgm:spPr/>
    </dgm:pt>
    <dgm:pt modelId="{A564BD96-56BA-4814-8BF4-0F9A9A234A45}" type="pres">
      <dgm:prSet presAssocID="{E74AAC67-BD1E-466A-8D97-5452E97625B4}" presName="root2" presStyleCnt="0"/>
      <dgm:spPr/>
    </dgm:pt>
    <dgm:pt modelId="{3A8887C7-051F-4B83-854F-03CEB8848166}" type="pres">
      <dgm:prSet presAssocID="{E74AAC67-BD1E-466A-8D97-5452E97625B4}" presName="LevelTwoTextNode" presStyleLbl="node2" presStyleIdx="1" presStyleCnt="2" custScaleX="157009">
        <dgm:presLayoutVars>
          <dgm:chPref val="3"/>
        </dgm:presLayoutVars>
      </dgm:prSet>
      <dgm:spPr/>
    </dgm:pt>
    <dgm:pt modelId="{A88D91D6-F837-4F22-AA87-B30D528C591F}" type="pres">
      <dgm:prSet presAssocID="{E74AAC67-BD1E-466A-8D97-5452E97625B4}" presName="level3hierChild" presStyleCnt="0"/>
      <dgm:spPr/>
    </dgm:pt>
  </dgm:ptLst>
  <dgm:cxnLst>
    <dgm:cxn modelId="{9791E914-EBDD-4737-9773-202D5DB45D8F}" type="presOf" srcId="{4C487879-DEB6-4516-BA37-7D934CD83947}" destId="{7F12954F-DF8D-4CC5-A761-0E269D4D5EC6}" srcOrd="1" destOrd="0" presId="urn:microsoft.com/office/officeart/2005/8/layout/hierarchy2"/>
    <dgm:cxn modelId="{970A282D-DA66-4DED-9DC6-27583294636B}" type="presOf" srcId="{4C487879-DEB6-4516-BA37-7D934CD83947}" destId="{ED9B5CF1-9221-4BA7-8B97-F4DE97CB1A33}" srcOrd="0" destOrd="0" presId="urn:microsoft.com/office/officeart/2005/8/layout/hierarchy2"/>
    <dgm:cxn modelId="{7912F63F-D8AE-44E0-B5C4-44E416A14E49}" type="presOf" srcId="{259F5068-25E7-454F-AC61-FA66DD935C0E}" destId="{A9ABDE6E-4622-4C44-BB1C-44371E99AD3E}" srcOrd="0" destOrd="0" presId="urn:microsoft.com/office/officeart/2005/8/layout/hierarchy2"/>
    <dgm:cxn modelId="{6E3ECD64-6EEB-471E-BABE-1FF1C07E17ED}" srcId="{C165BE71-5575-4C04-8A5F-14273449C1C5}" destId="{E74AAC67-BD1E-466A-8D97-5452E97625B4}" srcOrd="1" destOrd="0" parTransId="{BBD008D2-5659-44CF-B203-4864A9B538A8}" sibTransId="{2867C07F-0EE4-41E1-8530-259B2990CE05}"/>
    <dgm:cxn modelId="{76338D52-9976-4884-B159-961FF7104902}" type="presOf" srcId="{BBD008D2-5659-44CF-B203-4864A9B538A8}" destId="{54775F48-5A2F-4C80-B1E8-860C492A467F}" srcOrd="0" destOrd="0" presId="urn:microsoft.com/office/officeart/2005/8/layout/hierarchy2"/>
    <dgm:cxn modelId="{CB1CE258-D03A-421E-B793-32CDADEB5BF2}" type="presOf" srcId="{BBD008D2-5659-44CF-B203-4864A9B538A8}" destId="{D8E450AB-B4AC-44A4-A71C-C96036BD14A3}" srcOrd="1" destOrd="0" presId="urn:microsoft.com/office/officeart/2005/8/layout/hierarchy2"/>
    <dgm:cxn modelId="{65825F7B-49D7-443F-B17D-5C11524CAA91}" srcId="{C165BE71-5575-4C04-8A5F-14273449C1C5}" destId="{1BA544EE-5779-4A2F-9664-0EB5C0998B64}" srcOrd="0" destOrd="0" parTransId="{4C487879-DEB6-4516-BA37-7D934CD83947}" sibTransId="{45DB4926-D509-44CE-8F68-1C396E87C431}"/>
    <dgm:cxn modelId="{249AF798-6B35-4200-A3D0-D3B6643F7CE4}" srcId="{259F5068-25E7-454F-AC61-FA66DD935C0E}" destId="{C165BE71-5575-4C04-8A5F-14273449C1C5}" srcOrd="0" destOrd="0" parTransId="{9895C832-FDDA-45CA-B0A0-2C908D48AF9E}" sibTransId="{C8077CAE-A9E6-4D5A-8E79-246013125159}"/>
    <dgm:cxn modelId="{877D4DC3-DCD5-44E8-9D48-2E60C01847E2}" type="presOf" srcId="{E74AAC67-BD1E-466A-8D97-5452E97625B4}" destId="{3A8887C7-051F-4B83-854F-03CEB8848166}" srcOrd="0" destOrd="0" presId="urn:microsoft.com/office/officeart/2005/8/layout/hierarchy2"/>
    <dgm:cxn modelId="{7826F3ED-B471-4206-8ACD-D429667B3AC9}" type="presOf" srcId="{1BA544EE-5779-4A2F-9664-0EB5C0998B64}" destId="{3495EDEB-A151-4C0E-8246-FCF453FF0864}" srcOrd="0" destOrd="0" presId="urn:microsoft.com/office/officeart/2005/8/layout/hierarchy2"/>
    <dgm:cxn modelId="{B5BC9CFD-D242-4214-BE27-8283FB449858}" type="presOf" srcId="{C165BE71-5575-4C04-8A5F-14273449C1C5}" destId="{A7F8CE97-D98E-433C-A9DB-B3C4C3E3524E}" srcOrd="0" destOrd="0" presId="urn:microsoft.com/office/officeart/2005/8/layout/hierarchy2"/>
    <dgm:cxn modelId="{DC9469E8-D354-4043-A111-48EE9FC00A7A}" type="presParOf" srcId="{A9ABDE6E-4622-4C44-BB1C-44371E99AD3E}" destId="{063D7D3D-EFBA-4249-A25C-E613136E2149}" srcOrd="0" destOrd="0" presId="urn:microsoft.com/office/officeart/2005/8/layout/hierarchy2"/>
    <dgm:cxn modelId="{82BC51FA-3200-406C-87F5-2213060E0C7A}" type="presParOf" srcId="{063D7D3D-EFBA-4249-A25C-E613136E2149}" destId="{A7F8CE97-D98E-433C-A9DB-B3C4C3E3524E}" srcOrd="0" destOrd="0" presId="urn:microsoft.com/office/officeart/2005/8/layout/hierarchy2"/>
    <dgm:cxn modelId="{22387F2F-E2BE-469B-8753-3559BA5F4C54}" type="presParOf" srcId="{063D7D3D-EFBA-4249-A25C-E613136E2149}" destId="{4EA5F303-76EC-4169-975C-41B701709869}" srcOrd="1" destOrd="0" presId="urn:microsoft.com/office/officeart/2005/8/layout/hierarchy2"/>
    <dgm:cxn modelId="{CC8628CA-E851-4F7D-B9C6-807B0E8645B5}" type="presParOf" srcId="{4EA5F303-76EC-4169-975C-41B701709869}" destId="{ED9B5CF1-9221-4BA7-8B97-F4DE97CB1A33}" srcOrd="0" destOrd="0" presId="urn:microsoft.com/office/officeart/2005/8/layout/hierarchy2"/>
    <dgm:cxn modelId="{7D1187C6-A253-496D-B088-830268A510B9}" type="presParOf" srcId="{ED9B5CF1-9221-4BA7-8B97-F4DE97CB1A33}" destId="{7F12954F-DF8D-4CC5-A761-0E269D4D5EC6}" srcOrd="0" destOrd="0" presId="urn:microsoft.com/office/officeart/2005/8/layout/hierarchy2"/>
    <dgm:cxn modelId="{59D1EF95-5C80-46D9-8BB2-7BB9F3B3CC36}" type="presParOf" srcId="{4EA5F303-76EC-4169-975C-41B701709869}" destId="{7D411155-9275-4983-BF77-080966E00FF3}" srcOrd="1" destOrd="0" presId="urn:microsoft.com/office/officeart/2005/8/layout/hierarchy2"/>
    <dgm:cxn modelId="{BA4F2904-60E8-4E01-8D09-786125E6CADF}" type="presParOf" srcId="{7D411155-9275-4983-BF77-080966E00FF3}" destId="{3495EDEB-A151-4C0E-8246-FCF453FF0864}" srcOrd="0" destOrd="0" presId="urn:microsoft.com/office/officeart/2005/8/layout/hierarchy2"/>
    <dgm:cxn modelId="{66FC4FB3-F889-44DD-B320-F49B525A8435}" type="presParOf" srcId="{7D411155-9275-4983-BF77-080966E00FF3}" destId="{E4D441A2-3CEC-4645-AAF8-0C15687ACA92}" srcOrd="1" destOrd="0" presId="urn:microsoft.com/office/officeart/2005/8/layout/hierarchy2"/>
    <dgm:cxn modelId="{1137B8EC-8131-4089-992E-D5A3EC1691F0}" type="presParOf" srcId="{4EA5F303-76EC-4169-975C-41B701709869}" destId="{54775F48-5A2F-4C80-B1E8-860C492A467F}" srcOrd="2" destOrd="0" presId="urn:microsoft.com/office/officeart/2005/8/layout/hierarchy2"/>
    <dgm:cxn modelId="{1CA86534-E1BD-4DD6-ACA7-B3498CA5F979}" type="presParOf" srcId="{54775F48-5A2F-4C80-B1E8-860C492A467F}" destId="{D8E450AB-B4AC-44A4-A71C-C96036BD14A3}" srcOrd="0" destOrd="0" presId="urn:microsoft.com/office/officeart/2005/8/layout/hierarchy2"/>
    <dgm:cxn modelId="{C4311361-BC6D-488B-BEAE-174EC83DB998}" type="presParOf" srcId="{4EA5F303-76EC-4169-975C-41B701709869}" destId="{A564BD96-56BA-4814-8BF4-0F9A9A234A45}" srcOrd="3" destOrd="0" presId="urn:microsoft.com/office/officeart/2005/8/layout/hierarchy2"/>
    <dgm:cxn modelId="{DF37D77F-9BEF-4EC8-B7A5-AD3A5281E3AA}" type="presParOf" srcId="{A564BD96-56BA-4814-8BF4-0F9A9A234A45}" destId="{3A8887C7-051F-4B83-854F-03CEB8848166}" srcOrd="0" destOrd="0" presId="urn:microsoft.com/office/officeart/2005/8/layout/hierarchy2"/>
    <dgm:cxn modelId="{ED2F434D-5F9A-4C47-9CB6-90C19DF6E474}" type="presParOf" srcId="{A564BD96-56BA-4814-8BF4-0F9A9A234A45}" destId="{A88D91D6-F837-4F22-AA87-B30D528C591F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8CE97-D98E-433C-A9DB-B3C4C3E3524E}">
      <dsp:nvSpPr>
        <dsp:cNvPr id="0" name=""/>
        <dsp:cNvSpPr/>
      </dsp:nvSpPr>
      <dsp:spPr>
        <a:xfrm>
          <a:off x="2896" y="238140"/>
          <a:ext cx="1250654" cy="114118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PREDIAL DUPLICADO</a:t>
          </a:r>
        </a:p>
      </dsp:txBody>
      <dsp:txXfrm>
        <a:off x="36320" y="271564"/>
        <a:ext cx="1183806" cy="1074336"/>
      </dsp:txXfrm>
    </dsp:sp>
    <dsp:sp modelId="{ED9B5CF1-9221-4BA7-8B97-F4DE97CB1A33}">
      <dsp:nvSpPr>
        <dsp:cNvPr id="0" name=""/>
        <dsp:cNvSpPr/>
      </dsp:nvSpPr>
      <dsp:spPr>
        <a:xfrm rot="19457599">
          <a:off x="1203429" y="623004"/>
          <a:ext cx="533249" cy="60234"/>
        </a:xfrm>
        <a:custGeom>
          <a:avLst/>
          <a:gdLst/>
          <a:ahLst/>
          <a:cxnLst/>
          <a:rect l="0" t="0" r="0" b="0"/>
          <a:pathLst>
            <a:path>
              <a:moveTo>
                <a:pt x="0" y="30117"/>
              </a:moveTo>
              <a:lnTo>
                <a:pt x="533249" y="301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1456722" y="639789"/>
        <a:ext cx="26662" cy="26662"/>
      </dsp:txXfrm>
    </dsp:sp>
    <dsp:sp modelId="{3495EDEB-A151-4C0E-8246-FCF453FF0864}">
      <dsp:nvSpPr>
        <dsp:cNvPr id="0" name=""/>
        <dsp:cNvSpPr/>
      </dsp:nvSpPr>
      <dsp:spPr>
        <a:xfrm>
          <a:off x="1686557" y="226879"/>
          <a:ext cx="1657800" cy="541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noProof="0" dirty="0"/>
            <a:t>1345650</a:t>
          </a:r>
          <a:endParaRPr lang="es-EC" sz="2000" b="1" kern="1200" dirty="0"/>
        </a:p>
      </dsp:txBody>
      <dsp:txXfrm>
        <a:off x="1702410" y="242732"/>
        <a:ext cx="1626094" cy="509552"/>
      </dsp:txXfrm>
    </dsp:sp>
    <dsp:sp modelId="{54775F48-5A2F-4C80-B1E8-860C492A467F}">
      <dsp:nvSpPr>
        <dsp:cNvPr id="0" name=""/>
        <dsp:cNvSpPr/>
      </dsp:nvSpPr>
      <dsp:spPr>
        <a:xfrm rot="2142401">
          <a:off x="1203429" y="934227"/>
          <a:ext cx="533249" cy="60234"/>
        </a:xfrm>
        <a:custGeom>
          <a:avLst/>
          <a:gdLst/>
          <a:ahLst/>
          <a:cxnLst/>
          <a:rect l="0" t="0" r="0" b="0"/>
          <a:pathLst>
            <a:path>
              <a:moveTo>
                <a:pt x="0" y="30117"/>
              </a:moveTo>
              <a:lnTo>
                <a:pt x="533249" y="301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1456722" y="951013"/>
        <a:ext cx="26662" cy="26662"/>
      </dsp:txXfrm>
    </dsp:sp>
    <dsp:sp modelId="{3A8887C7-051F-4B83-854F-03CEB8848166}">
      <dsp:nvSpPr>
        <dsp:cNvPr id="0" name=""/>
        <dsp:cNvSpPr/>
      </dsp:nvSpPr>
      <dsp:spPr>
        <a:xfrm>
          <a:off x="1686557" y="849327"/>
          <a:ext cx="1699650" cy="541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noProof="0" dirty="0"/>
            <a:t>5109244</a:t>
          </a:r>
          <a:endParaRPr lang="es-EC" sz="2000" b="1" kern="1200" dirty="0"/>
        </a:p>
      </dsp:txBody>
      <dsp:txXfrm>
        <a:off x="1702410" y="865180"/>
        <a:ext cx="1667944" cy="509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</a:lstStyle>
          <a:p>
            <a:fld id="{2447E72A-D913-4DC2-9E0A-E520CE8FCC86}" type="datetimeFigureOut">
              <a:rPr lang="es-EC"/>
              <a:pPr/>
              <a:t>22/10/2018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</a:lstStyle>
          <a:p>
            <a:fld id="{A5D78FC6-CE17-4259-A63C-DDFC12E048FC}" type="slidenum">
              <a:rPr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9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s-ES" dirty="0"/>
              <a:t>PIB:</a:t>
            </a:r>
          </a:p>
          <a:p>
            <a:pPr marL="0" indent="0">
              <a:buNone/>
            </a:pP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 indicador para medir el nivel de actividad económica que se refiere a la vitalidad o decaimiento con que fluyen el crédito, inversión, producción y consumo entre los actores sociales.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2.</a:t>
            </a:r>
            <a:r>
              <a:rPr lang="es-ES" baseline="0" dirty="0"/>
              <a:t> INFLACION:</a:t>
            </a: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proceso de desaceleración de la economía ecuatoriana también se refleja en la inflación </a:t>
            </a:r>
            <a:endParaRPr lang="es-ES" baseline="0" dirty="0"/>
          </a:p>
          <a:p>
            <a:r>
              <a:rPr lang="es-ES" dirty="0"/>
              <a:t>AL = 7.7%</a:t>
            </a:r>
          </a:p>
          <a:p>
            <a:endParaRPr lang="es-ES" dirty="0"/>
          </a:p>
          <a:p>
            <a:r>
              <a:rPr lang="es-ES" dirty="0"/>
              <a:t>3.DESEMPLEO:</a:t>
            </a:r>
            <a:r>
              <a:rPr lang="es-ES" baseline="0" dirty="0"/>
              <a:t> 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existir una </a:t>
            </a:r>
            <a:r>
              <a:rPr lang="es-EC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relación inversa entre PIB y desempleo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las perspectivas de desaceleración de la economía no permitirán que el desempleo se reduzca en el período 2015-2016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D</a:t>
            </a:r>
            <a:r>
              <a:rPr lang="es-EC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EXTERNA: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17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latinLnBrk="0">
              <a:defRPr lang="es-ES" cap="all" baseline="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 latinLnBrk="0">
              <a:buNone/>
              <a:defRPr lang="es-ES"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 latinLnBrk="0">
              <a:defRPr lang="es-ES"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s-EC"/>
              <a:pPr algn="ctr"/>
              <a:t>22/10/2018 23:30</a:t>
            </a:fld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 latinLnBrk="0">
              <a:defRPr lang="es-ES">
                <a:solidFill>
                  <a:schemeClr val="tx2"/>
                </a:solidFill>
              </a:defRPr>
            </a:lvl1pPr>
          </a:lstStyle>
          <a:p>
            <a:pPr algn="r"/>
            <a:endParaRPr lang="es-ES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latinLnBrk="0">
              <a:defRPr lang="es-ES"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/>
              <a:pPr/>
              <a:t>‹#›</a:t>
            </a:fld>
            <a:endParaRPr lang="es-ES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s-ES">
                <a:solidFill>
                  <a:schemeClr val="tx2"/>
                </a:solidFill>
              </a:rPr>
              <a:pPr/>
              <a:t>22/10/2018 23:30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S" sz="1200">
                <a:solidFill>
                  <a:schemeClr val="tx2"/>
                </a:solidFill>
              </a:rPr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y título vertic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8424" y="609600"/>
            <a:ext cx="689248" cy="5516563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s-ES">
                <a:solidFill>
                  <a:schemeClr val="tx2"/>
                </a:solidFill>
              </a:rPr>
              <a:pPr/>
              <a:t>22/10/2018 23:30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8388424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8388424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s-ES" sz="1200">
                <a:solidFill>
                  <a:schemeClr val="tx2"/>
                </a:solidFill>
              </a:rPr>
              <a:pPr/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 userDrawn="1"/>
        </p:nvSpPr>
        <p:spPr>
          <a:xfrm>
            <a:off x="0" y="1196752"/>
            <a:ext cx="9156017" cy="37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latinLnBrk="0">
              <a:buNone/>
              <a:defRPr lang="es-ES" sz="2800">
                <a:solidFill>
                  <a:schemeClr val="tx2"/>
                </a:solidFill>
              </a:defRPr>
            </a:lvl1pPr>
            <a:lvl2pPr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 latinLnBrk="0">
              <a:buNone/>
              <a:defRPr lang="es-ES" sz="4400" b="0" cap="none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s-EC"/>
              <a:pPr/>
              <a:t>22/10/2018 23:30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 latinLnBrk="0">
              <a:defRPr lang="es-ES"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/>
              <a:pPr algn="ctr"/>
              <a:t>‹#›</a:t>
            </a:fld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s-EC"/>
              <a:pPr/>
              <a:t>22/10/2018 23:30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/>
              <a:pPr algn="ctr"/>
              <a:t>‹#›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 latinLnBrk="0">
              <a:defRPr lang="es-ES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s-EC"/>
              <a:pPr/>
              <a:t>22/10/2018 23:30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/>
              <a:pPr algn="ctr"/>
              <a:t>‹#›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 latinLnBrk="0">
              <a:buFontTx/>
              <a:buNone/>
              <a:defRPr lang="es-ES"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 latinLnBrk="0">
              <a:buFontTx/>
              <a:buNone/>
              <a:defRPr lang="es-ES"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s-EC"/>
              <a:pPr/>
              <a:t>22/10/2018 23:30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es-ES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/>
              <a:pPr/>
              <a:t>‹#›</a:t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s-EC"/>
              <a:pPr/>
              <a:t>22/10/2018 23:30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latinLnBrk="0">
              <a:defRPr lang="es-ES"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/>
              <a:pPr/>
              <a:t>‹#›</a:t>
            </a:fld>
            <a:endParaRPr lang="es-E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 latinLnBrk="0">
              <a:buNone/>
              <a:defRPr lang="es-ES" sz="4400" b="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s-EC"/>
              <a:pPr/>
              <a:t>22/10/2018 23:30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latinLnBrk="0">
              <a:spcAft>
                <a:spcPts val="1000"/>
              </a:spcAft>
              <a:buNone/>
              <a:defRPr lang="es-ES" sz="1800"/>
            </a:lvl1pPr>
            <a:lvl2pPr>
              <a:buNone/>
              <a:defRPr lang="es-ES" sz="1200"/>
            </a:lvl2pPr>
            <a:lvl3pPr>
              <a:buNone/>
              <a:defRPr lang="es-ES" sz="1000"/>
            </a:lvl3pPr>
            <a:lvl4pPr>
              <a:buNone/>
              <a:defRPr lang="es-ES" sz="900"/>
            </a:lvl4pPr>
            <a:lvl5pPr>
              <a:buNone/>
              <a:defRPr lang="es-ES"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latinLnBrk="0">
              <a:buFontTx/>
              <a:buNone/>
              <a:defRPr lang="es-ES" sz="1700"/>
            </a:lvl1pPr>
            <a:lvl2pPr>
              <a:buFontTx/>
              <a:buNone/>
              <a:defRPr lang="es-ES" sz="1200"/>
            </a:lvl2pPr>
            <a:lvl3pPr>
              <a:buFontTx/>
              <a:buNone/>
              <a:defRPr lang="es-ES" sz="1000"/>
            </a:lvl3pPr>
            <a:lvl4pPr>
              <a:buFontTx/>
              <a:buNone/>
              <a:defRPr lang="es-ES" sz="900"/>
            </a:lvl4pPr>
            <a:lvl5pPr>
              <a:buFontTx/>
              <a:buNone/>
              <a:defRPr lang="es-ES"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 latinLnBrk="0">
              <a:buNone/>
              <a:defRPr lang="es-ES"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s-EC"/>
              <a:pPr/>
              <a:t>22/10/2018 23:30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 latinLnBrk="0">
              <a:defRPr lang="es-ES" sz="2800"/>
            </a:lvl1pPr>
          </a:lstStyle>
          <a:p>
            <a:pPr algn="ctr"/>
            <a:fld id="{1AD93096-5B34-4342-9326-69289CEAE4C2}" type="slidenum">
              <a:rPr/>
              <a:pPr algn="ctr"/>
              <a:t>‹#›</a:t>
            </a:fld>
            <a:endParaRPr lang="es-ES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 latinLnBrk="0">
              <a:buNone/>
              <a:defRPr lang="es-ES" sz="3200"/>
            </a:lvl1pPr>
          </a:lstStyle>
          <a:p>
            <a:r>
              <a:rPr lang="es-ES"/>
              <a:t>Haga clic en el icono para agregar una imagen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latinLnBrk="0">
              <a:defRPr lang="es-ES"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s-ES">
                <a:solidFill>
                  <a:schemeClr val="tx2"/>
                </a:solidFill>
              </a:rPr>
              <a:pPr/>
              <a:t>22/10/2018 23:30</a:t>
            </a:fld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latinLnBrk="0">
              <a:defRPr lang="es-ES" sz="1400">
                <a:solidFill>
                  <a:schemeClr val="tx2"/>
                </a:solidFill>
              </a:defRPr>
            </a:lvl1pPr>
          </a:lstStyle>
          <a:p>
            <a:pPr algn="r"/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latinLnBrk="0">
              <a:defRPr lang="es-ES"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s-ES" sz="1200">
                <a:solidFill>
                  <a:schemeClr val="tx2"/>
                </a:solidFill>
              </a:rPr>
              <a:pPr algn="ctr"/>
              <a:t>‹#›</a:t>
            </a:fld>
            <a:endParaRPr lang="es-ES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lang="es-ES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lang="es-ES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lang="es-ES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chart" Target="../charts/chart1.xm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em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7F63C63-999D-4EAB-903E-3E13990853CF}"/>
              </a:ext>
            </a:extLst>
          </p:cNvPr>
          <p:cNvGrpSpPr/>
          <p:nvPr/>
        </p:nvGrpSpPr>
        <p:grpSpPr>
          <a:xfrm>
            <a:off x="0" y="-7236"/>
            <a:ext cx="9144000" cy="1077011"/>
            <a:chOff x="0" y="93989"/>
            <a:chExt cx="9144000" cy="1077011"/>
          </a:xfrm>
        </p:grpSpPr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B39A2F68-87E7-4973-A56B-CFDDCE90AF42}"/>
                </a:ext>
              </a:extLst>
            </p:cNvPr>
            <p:cNvSpPr txBox="1"/>
            <p:nvPr/>
          </p:nvSpPr>
          <p:spPr>
            <a:xfrm>
              <a:off x="0" y="1104691"/>
              <a:ext cx="9144000" cy="66309"/>
            </a:xfrm>
            <a:prstGeom prst="rect">
              <a:avLst/>
            </a:prstGeom>
            <a:solidFill>
              <a:srgbClr val="135C74"/>
            </a:solidFill>
            <a:ln>
              <a:solidFill>
                <a:srgbClr val="125C74"/>
              </a:solidFill>
            </a:ln>
          </p:spPr>
          <p:txBody>
            <a:bodyPr wrap="square" rtlCol="0" anchor="ctr">
              <a:normAutofit fontScale="25000" lnSpcReduction="20000"/>
            </a:bodyPr>
            <a:lstStyle/>
            <a:p>
              <a:r>
                <a:rPr lang="es-ES" sz="2400" dirty="0">
                  <a:solidFill>
                    <a:srgbClr val="95C7D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endParaRPr lang="es-ES" sz="3000" b="1" dirty="0">
                <a:solidFill>
                  <a:srgbClr val="95C7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7EE77D7D-D046-457B-9929-61C6A9AF5E28}"/>
                </a:ext>
              </a:extLst>
            </p:cNvPr>
            <p:cNvSpPr txBox="1"/>
            <p:nvPr/>
          </p:nvSpPr>
          <p:spPr>
            <a:xfrm>
              <a:off x="0" y="93989"/>
              <a:ext cx="9144000" cy="1012861"/>
            </a:xfrm>
            <a:prstGeom prst="rect">
              <a:avLst/>
            </a:prstGeom>
            <a:solidFill>
              <a:srgbClr val="F98613"/>
            </a:solidFill>
          </p:spPr>
          <p:txBody>
            <a:bodyPr wrap="square" rtlCol="0" anchor="ctr">
              <a:normAutofit/>
            </a:bodyPr>
            <a:lstStyle/>
            <a:p>
              <a:r>
                <a:rPr lang="es-ES" sz="2400" dirty="0">
                  <a:solidFill>
                    <a:srgbClr val="95C7D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</a:t>
              </a:r>
              <a:endPara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4736272-B144-4946-B0AC-B0233B431AA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0" y="194032"/>
              <a:ext cx="7380312" cy="864000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2500"/>
            </a:bodyPr>
            <a:lstStyle/>
            <a:p>
              <a:r>
                <a:rPr lang="es-EC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COMISIÓN PROMOTORA DE LA INICATIVA POPULAR DE DEROGATORIA DE</a:t>
              </a:r>
            </a:p>
            <a:p>
              <a:r>
                <a:rPr lang="es-EC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 ORDENANZAS 196, 197, 198 Y DE ELABORACION DE ORDENANZAS JUSTAS </a:t>
              </a:r>
            </a:p>
            <a:p>
              <a:pPr>
                <a:spcBef>
                  <a:spcPts val="500"/>
                </a:spcBef>
              </a:pPr>
              <a:r>
                <a:rPr lang="es-EC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CONFORMADA POR CIUDADANOS DE LA PARROQUIA NAYÓN Y ADHERENTES</a:t>
              </a:r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06CA5D8C-C748-405C-9FA2-B4263A3ADB58}"/>
              </a:ext>
            </a:extLst>
          </p:cNvPr>
          <p:cNvSpPr txBox="1"/>
          <p:nvPr/>
        </p:nvSpPr>
        <p:spPr>
          <a:xfrm>
            <a:off x="755576" y="1628945"/>
            <a:ext cx="7632848" cy="522905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800" b="1" dirty="0">
                <a:solidFill>
                  <a:srgbClr val="135C74"/>
                </a:solidFill>
              </a:rPr>
              <a:t>COMISION PROMOTORA</a:t>
            </a:r>
          </a:p>
          <a:p>
            <a:r>
              <a:rPr lang="es-ES" sz="2800" b="1" dirty="0">
                <a:solidFill>
                  <a:srgbClr val="135C74"/>
                </a:solidFill>
              </a:rPr>
              <a:t>     (MIEMBROS, FIRMAS)</a:t>
            </a:r>
          </a:p>
          <a:p>
            <a:pPr marL="457200" indent="-457200">
              <a:buFont typeface="+mj-lt"/>
              <a:buAutoNum type="arabicPeriod"/>
            </a:pPr>
            <a:endParaRPr lang="es-ES" sz="2800" b="1" dirty="0">
              <a:solidFill>
                <a:srgbClr val="135C74"/>
              </a:solidFill>
            </a:endParaRPr>
          </a:p>
          <a:p>
            <a:r>
              <a:rPr lang="es-ES" sz="2800" b="1" dirty="0">
                <a:solidFill>
                  <a:srgbClr val="135C74"/>
                </a:solidFill>
              </a:rPr>
              <a:t>2.  CONSTRUCCIÓN PROYECTO </a:t>
            </a:r>
          </a:p>
          <a:p>
            <a:r>
              <a:rPr lang="es-ES" sz="2800" b="1" dirty="0">
                <a:solidFill>
                  <a:srgbClr val="135C74"/>
                </a:solidFill>
              </a:rPr>
              <a:t>     (3 meses)</a:t>
            </a:r>
          </a:p>
          <a:p>
            <a:pPr marL="457200" indent="-457200">
              <a:buFont typeface="+mj-lt"/>
              <a:buAutoNum type="arabicPeriod"/>
            </a:pPr>
            <a:endParaRPr lang="es-ES" sz="2800" b="1" dirty="0">
              <a:solidFill>
                <a:srgbClr val="135C74"/>
              </a:solidFill>
            </a:endParaRPr>
          </a:p>
          <a:p>
            <a:r>
              <a:rPr lang="es-ES" sz="2800" b="1" dirty="0">
                <a:solidFill>
                  <a:srgbClr val="135C74"/>
                </a:solidFill>
              </a:rPr>
              <a:t>3.  COMPROMISOS DE ALCALDIA </a:t>
            </a:r>
          </a:p>
          <a:p>
            <a:r>
              <a:rPr lang="es-ES" sz="2800" b="1" dirty="0">
                <a:solidFill>
                  <a:srgbClr val="135C74"/>
                </a:solidFill>
              </a:rPr>
              <a:t>     (12-Abril-2018 ; 6 meses)</a:t>
            </a:r>
          </a:p>
          <a:p>
            <a:endParaRPr lang="es-ES" sz="2800" b="1" dirty="0">
              <a:solidFill>
                <a:srgbClr val="135C74"/>
              </a:solidFill>
            </a:endParaRPr>
          </a:p>
          <a:p>
            <a:r>
              <a:rPr lang="es-ES" sz="2800" b="1" dirty="0">
                <a:solidFill>
                  <a:srgbClr val="135C74"/>
                </a:solidFill>
              </a:rPr>
              <a:t>4.  INICIATIVA Y ADMISIBILIDAD</a:t>
            </a:r>
          </a:p>
          <a:p>
            <a:endParaRPr lang="es-ES" sz="2800" b="1" dirty="0">
              <a:solidFill>
                <a:srgbClr val="135C74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sz="2800" b="1" dirty="0">
              <a:solidFill>
                <a:srgbClr val="135C74"/>
              </a:solidFill>
            </a:endParaRPr>
          </a:p>
          <a:p>
            <a:endParaRPr lang="es-ES" sz="2800" b="1" dirty="0">
              <a:solidFill>
                <a:srgbClr val="135C7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37E57-F2EF-40C1-A6F0-927CF8FFE0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40357" r="45179" b="22770"/>
          <a:stretch/>
        </p:blipFill>
        <p:spPr bwMode="auto">
          <a:xfrm>
            <a:off x="7254750" y="112158"/>
            <a:ext cx="1896077" cy="75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24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7F63C63-999D-4EAB-903E-3E13990853CF}"/>
              </a:ext>
            </a:extLst>
          </p:cNvPr>
          <p:cNvGrpSpPr/>
          <p:nvPr/>
        </p:nvGrpSpPr>
        <p:grpSpPr>
          <a:xfrm>
            <a:off x="0" y="-7236"/>
            <a:ext cx="9144000" cy="1077011"/>
            <a:chOff x="0" y="93989"/>
            <a:chExt cx="9144000" cy="1077011"/>
          </a:xfrm>
        </p:grpSpPr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B39A2F68-87E7-4973-A56B-CFDDCE90AF42}"/>
                </a:ext>
              </a:extLst>
            </p:cNvPr>
            <p:cNvSpPr txBox="1"/>
            <p:nvPr/>
          </p:nvSpPr>
          <p:spPr>
            <a:xfrm>
              <a:off x="0" y="1104691"/>
              <a:ext cx="9144000" cy="66309"/>
            </a:xfrm>
            <a:prstGeom prst="rect">
              <a:avLst/>
            </a:prstGeom>
            <a:solidFill>
              <a:srgbClr val="135C74"/>
            </a:solidFill>
            <a:ln>
              <a:solidFill>
                <a:srgbClr val="125C74"/>
              </a:solidFill>
            </a:ln>
          </p:spPr>
          <p:txBody>
            <a:bodyPr wrap="square" rtlCol="0" anchor="ctr">
              <a:normAutofit fontScale="25000" lnSpcReduction="20000"/>
            </a:bodyPr>
            <a:lstStyle/>
            <a:p>
              <a:r>
                <a:rPr lang="es-ES" sz="2400" dirty="0">
                  <a:solidFill>
                    <a:srgbClr val="95C7D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endParaRPr lang="es-ES" sz="3000" b="1" dirty="0">
                <a:solidFill>
                  <a:srgbClr val="95C7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7EE77D7D-D046-457B-9929-61C6A9AF5E28}"/>
                </a:ext>
              </a:extLst>
            </p:cNvPr>
            <p:cNvSpPr txBox="1"/>
            <p:nvPr/>
          </p:nvSpPr>
          <p:spPr>
            <a:xfrm>
              <a:off x="0" y="93989"/>
              <a:ext cx="9144000" cy="1012861"/>
            </a:xfrm>
            <a:prstGeom prst="rect">
              <a:avLst/>
            </a:prstGeom>
            <a:solidFill>
              <a:srgbClr val="F98613"/>
            </a:solidFill>
          </p:spPr>
          <p:txBody>
            <a:bodyPr wrap="square" rtlCol="0" anchor="ctr">
              <a:normAutofit/>
            </a:bodyPr>
            <a:lstStyle/>
            <a:p>
              <a:r>
                <a:rPr lang="es-ES" sz="2400" dirty="0">
                  <a:solidFill>
                    <a:srgbClr val="95C7D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</a:t>
              </a:r>
              <a:endPara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4736272-B144-4946-B0AC-B0233B431AA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0" y="194032"/>
              <a:ext cx="7380312" cy="864000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2500"/>
            </a:bodyPr>
            <a:lstStyle/>
            <a:p>
              <a:r>
                <a:rPr lang="es-EC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COMISIÓN PROMOTORA DE LA INICATIVA POPULAR DE DEROGATORIA DE</a:t>
              </a:r>
            </a:p>
            <a:p>
              <a:r>
                <a:rPr lang="es-EC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 ORDENANZAS 196, 197, 198 Y DE ELABORACION DE ORDENANZAS JUSTAS </a:t>
              </a:r>
            </a:p>
            <a:p>
              <a:pPr>
                <a:spcBef>
                  <a:spcPts val="500"/>
                </a:spcBef>
              </a:pPr>
              <a:r>
                <a:rPr lang="es-EC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CONFORMADA POR CIUDADANOS DE LA PARROQUIA NAYÓN Y ADHERENTES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37E57-F2EF-40C1-A6F0-927CF8FFE0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40357" r="45179" b="22770"/>
          <a:stretch/>
        </p:blipFill>
        <p:spPr bwMode="auto">
          <a:xfrm>
            <a:off x="7254750" y="112158"/>
            <a:ext cx="1896077" cy="75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21322A3E-4B49-44FB-8385-F8AF613ACF9D}"/>
              </a:ext>
            </a:extLst>
          </p:cNvPr>
          <p:cNvSpPr txBox="1"/>
          <p:nvPr/>
        </p:nvSpPr>
        <p:spPr>
          <a:xfrm>
            <a:off x="251520" y="1245333"/>
            <a:ext cx="8640960" cy="51125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s-ES" sz="2600" b="1" dirty="0">
                <a:solidFill>
                  <a:srgbClr val="125C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 DESESPERANTE DE COACTIVAS Y EMBARGOS</a:t>
            </a:r>
          </a:p>
          <a:p>
            <a:pPr lvl="1">
              <a:spcAft>
                <a:spcPts val="1200"/>
              </a:spcAft>
            </a:pPr>
            <a:r>
              <a:rPr lang="es-ES" sz="2600" b="1" dirty="0">
                <a:solidFill>
                  <a:srgbClr val="125C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Iniciativa ciudadana derogatoria de ORDM 196, 197, 198 y elaboración de nuevas ORDM justas con nuestra participación </a:t>
            </a:r>
          </a:p>
          <a:p>
            <a:pPr marL="0" lvl="1">
              <a:spcAft>
                <a:spcPts val="1200"/>
              </a:spcAft>
            </a:pPr>
            <a:r>
              <a:rPr lang="es-ES" sz="2600" b="1" dirty="0">
                <a:solidFill>
                  <a:srgbClr val="125C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CAE</a:t>
            </a:r>
          </a:p>
          <a:p>
            <a:pPr lvl="1">
              <a:spcAft>
                <a:spcPts val="1200"/>
              </a:spcAft>
            </a:pPr>
            <a:endParaRPr lang="es-ES" sz="2600" b="1" dirty="0">
              <a:solidFill>
                <a:srgbClr val="125C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06A64-963D-48D1-B6C8-C8A67BA3E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6761"/>
            <a:ext cx="9144000" cy="15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1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839AA8-FC40-41DE-8C28-F31151BE7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760880"/>
              </p:ext>
            </p:extLst>
          </p:nvPr>
        </p:nvGraphicFramePr>
        <p:xfrm>
          <a:off x="725292" y="908854"/>
          <a:ext cx="7920880" cy="56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697">
                  <a:extLst>
                    <a:ext uri="{9D8B030D-6E8A-4147-A177-3AD203B41FA5}">
                      <a16:colId xmlns:a16="http://schemas.microsoft.com/office/drawing/2014/main" val="2083299865"/>
                    </a:ext>
                  </a:extLst>
                </a:gridCol>
                <a:gridCol w="7235183">
                  <a:extLst>
                    <a:ext uri="{9D8B030D-6E8A-4147-A177-3AD203B41FA5}">
                      <a16:colId xmlns:a16="http://schemas.microsoft.com/office/drawing/2014/main" val="327540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ACTUALIZACION CATASTRAL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0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RECTIFICACION AREAS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7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F98613"/>
                          </a:solidFill>
                        </a:rPr>
                        <a:t>REAVALUOS (FACTORES Y AVALUOS RETROACTIVOS)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1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F98613"/>
                          </a:solidFill>
                        </a:rPr>
                        <a:t>CARTOGRAFIA Y GPS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33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F98613"/>
                          </a:solidFill>
                        </a:rPr>
                        <a:t>IMPLANTAR AFECTACIONES: </a:t>
                      </a:r>
                    </a:p>
                    <a:p>
                      <a:r>
                        <a:rPr lang="es-ES" b="1" dirty="0">
                          <a:solidFill>
                            <a:srgbClr val="F98613"/>
                          </a:solidFill>
                        </a:rPr>
                        <a:t>  TRAZADOS VIALES (LINEAS INTENCION)</a:t>
                      </a:r>
                    </a:p>
                    <a:p>
                      <a:r>
                        <a:rPr lang="es-ES" b="1" dirty="0">
                          <a:solidFill>
                            <a:srgbClr val="F98613"/>
                          </a:solidFill>
                        </a:rPr>
                        <a:t>  PERIMETRAL,   ACUEDUCTO,  </a:t>
                      </a:r>
                      <a:r>
                        <a:rPr lang="es-ES" b="1" dirty="0">
                          <a:solidFill>
                            <a:srgbClr val="135C74"/>
                          </a:solidFill>
                        </a:rPr>
                        <a:t>  BORDES QUEBRADA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4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F98613"/>
                          </a:solidFill>
                        </a:rPr>
                        <a:t>SERVICIOS BASICOS (EPMAPS Y </a:t>
                      </a:r>
                      <a:r>
                        <a:rPr lang="es-ES" b="1" dirty="0">
                          <a:solidFill>
                            <a:srgbClr val="135C74"/>
                          </a:solidFill>
                        </a:rPr>
                        <a:t>EEQ</a:t>
                      </a:r>
                      <a:r>
                        <a:rPr lang="es-ES" b="1" dirty="0">
                          <a:solidFill>
                            <a:srgbClr val="F98613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0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DEPURACION DE NUMEROS PREDIALES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83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RECTIFICACION DE FRENTE DE LOTES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F98613"/>
                          </a:solidFill>
                        </a:rPr>
                        <a:t>DETENER COACTIVAS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79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F98613"/>
                          </a:solidFill>
                        </a:rPr>
                        <a:t>LEVANTAR PROHIBICIONES MASIVAS ENAJENAR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094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F98613"/>
                          </a:solidFill>
                        </a:rPr>
                        <a:t>MAPA DE MOROSIDAD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337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F98613"/>
                          </a:solidFill>
                        </a:rPr>
                        <a:t>OTORGARNOS UNA MORATORIA DESPUES DE LA RECTIFICACION DE AVALUOS E IMPUESTOS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498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135C74"/>
                          </a:solidFill>
                        </a:rPr>
                        <a:t>PLANIFICAR NAYON COMO PARROQUIA RURAL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76976"/>
                  </a:ext>
                </a:extLst>
              </a:tr>
            </a:tbl>
          </a:graphicData>
        </a:graphic>
      </p:graphicFrame>
      <p:sp>
        <p:nvSpPr>
          <p:cNvPr id="9" name="TextBox 9">
            <a:extLst>
              <a:ext uri="{FF2B5EF4-FFF2-40B4-BE49-F238E27FC236}">
                <a16:creationId xmlns:a16="http://schemas.microsoft.com/office/drawing/2014/main" id="{9A05AD24-8B52-4199-99DE-666F8E1B0FAA}"/>
              </a:ext>
            </a:extLst>
          </p:cNvPr>
          <p:cNvSpPr txBox="1"/>
          <p:nvPr/>
        </p:nvSpPr>
        <p:spPr>
          <a:xfrm>
            <a:off x="1697400" y="260648"/>
            <a:ext cx="5976664" cy="46166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COMPROMISOS DE ALCALDIA</a:t>
            </a:r>
          </a:p>
        </p:txBody>
      </p:sp>
    </p:spTree>
    <p:extLst>
      <p:ext uri="{BB962C8B-B14F-4D97-AF65-F5344CB8AC3E}">
        <p14:creationId xmlns:p14="http://schemas.microsoft.com/office/powerpoint/2010/main" val="39182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F8DAE00E-1B3A-4A29-9187-8F462BF1EF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5" t="20354" r="53449" b="35978"/>
          <a:stretch/>
        </p:blipFill>
        <p:spPr bwMode="auto">
          <a:xfrm rot="16200000">
            <a:off x="749420" y="-286142"/>
            <a:ext cx="3841396" cy="4693180"/>
          </a:xfrm>
          <a:prstGeom prst="rect">
            <a:avLst/>
          </a:prstGeom>
          <a:noFill/>
          <a:ln w="63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C2E639F-0C8A-4643-B8AE-6A60FFE4E773}"/>
              </a:ext>
            </a:extLst>
          </p:cNvPr>
          <p:cNvSpPr/>
          <p:nvPr/>
        </p:nvSpPr>
        <p:spPr>
          <a:xfrm>
            <a:off x="3389398" y="1558808"/>
            <a:ext cx="727967" cy="1634276"/>
          </a:xfrm>
          <a:custGeom>
            <a:avLst/>
            <a:gdLst>
              <a:gd name="connsiteX0" fmla="*/ 412727 w 731268"/>
              <a:gd name="connsiteY0" fmla="*/ 0 h 1696526"/>
              <a:gd name="connsiteX1" fmla="*/ 710678 w 731268"/>
              <a:gd name="connsiteY1" fmla="*/ 164386 h 1696526"/>
              <a:gd name="connsiteX2" fmla="*/ 700404 w 731268"/>
              <a:gd name="connsiteY2" fmla="*/ 431514 h 1696526"/>
              <a:gd name="connsiteX3" fmla="*/ 659307 w 731268"/>
              <a:gd name="connsiteY3" fmla="*/ 719191 h 1696526"/>
              <a:gd name="connsiteX4" fmla="*/ 690130 w 731268"/>
              <a:gd name="connsiteY4" fmla="*/ 1099335 h 1696526"/>
              <a:gd name="connsiteX5" fmla="*/ 453824 w 731268"/>
              <a:gd name="connsiteY5" fmla="*/ 1489753 h 1696526"/>
              <a:gd name="connsiteX6" fmla="*/ 299712 w 731268"/>
              <a:gd name="connsiteY6" fmla="*/ 1695236 h 1696526"/>
              <a:gd name="connsiteX7" fmla="*/ 1761 w 731268"/>
              <a:gd name="connsiteY7" fmla="*/ 1561672 h 1696526"/>
              <a:gd name="connsiteX8" fmla="*/ 186696 w 731268"/>
              <a:gd name="connsiteY8" fmla="*/ 1263721 h 1696526"/>
              <a:gd name="connsiteX9" fmla="*/ 402453 w 731268"/>
              <a:gd name="connsiteY9" fmla="*/ 1078786 h 1696526"/>
              <a:gd name="connsiteX10" fmla="*/ 392179 w 731268"/>
              <a:gd name="connsiteY10" fmla="*/ 934948 h 1696526"/>
              <a:gd name="connsiteX11" fmla="*/ 371631 w 731268"/>
              <a:gd name="connsiteY11" fmla="*/ 565078 h 1696526"/>
              <a:gd name="connsiteX12" fmla="*/ 361357 w 731268"/>
              <a:gd name="connsiteY12" fmla="*/ 308224 h 1696526"/>
              <a:gd name="connsiteX13" fmla="*/ 381905 w 731268"/>
              <a:gd name="connsiteY13" fmla="*/ 164386 h 1696526"/>
              <a:gd name="connsiteX14" fmla="*/ 412727 w 731268"/>
              <a:gd name="connsiteY14" fmla="*/ 0 h 1696526"/>
              <a:gd name="connsiteX0" fmla="*/ 412589 w 731130"/>
              <a:gd name="connsiteY0" fmla="*/ 0 h 1696526"/>
              <a:gd name="connsiteX1" fmla="*/ 710540 w 731130"/>
              <a:gd name="connsiteY1" fmla="*/ 164386 h 1696526"/>
              <a:gd name="connsiteX2" fmla="*/ 700266 w 731130"/>
              <a:gd name="connsiteY2" fmla="*/ 431514 h 1696526"/>
              <a:gd name="connsiteX3" fmla="*/ 659169 w 731130"/>
              <a:gd name="connsiteY3" fmla="*/ 719191 h 1696526"/>
              <a:gd name="connsiteX4" fmla="*/ 689992 w 731130"/>
              <a:gd name="connsiteY4" fmla="*/ 1099335 h 1696526"/>
              <a:gd name="connsiteX5" fmla="*/ 453686 w 731130"/>
              <a:gd name="connsiteY5" fmla="*/ 1489753 h 1696526"/>
              <a:gd name="connsiteX6" fmla="*/ 299574 w 731130"/>
              <a:gd name="connsiteY6" fmla="*/ 1695236 h 1696526"/>
              <a:gd name="connsiteX7" fmla="*/ 1623 w 731130"/>
              <a:gd name="connsiteY7" fmla="*/ 1561672 h 1696526"/>
              <a:gd name="connsiteX8" fmla="*/ 186558 w 731130"/>
              <a:gd name="connsiteY8" fmla="*/ 1263721 h 1696526"/>
              <a:gd name="connsiteX9" fmla="*/ 322305 w 731130"/>
              <a:gd name="connsiteY9" fmla="*/ 1094026 h 1696526"/>
              <a:gd name="connsiteX10" fmla="*/ 392041 w 731130"/>
              <a:gd name="connsiteY10" fmla="*/ 934948 h 1696526"/>
              <a:gd name="connsiteX11" fmla="*/ 371493 w 731130"/>
              <a:gd name="connsiteY11" fmla="*/ 565078 h 1696526"/>
              <a:gd name="connsiteX12" fmla="*/ 361219 w 731130"/>
              <a:gd name="connsiteY12" fmla="*/ 308224 h 1696526"/>
              <a:gd name="connsiteX13" fmla="*/ 381767 w 731130"/>
              <a:gd name="connsiteY13" fmla="*/ 164386 h 1696526"/>
              <a:gd name="connsiteX14" fmla="*/ 412589 w 731130"/>
              <a:gd name="connsiteY14" fmla="*/ 0 h 1696526"/>
              <a:gd name="connsiteX0" fmla="*/ 412589 w 731130"/>
              <a:gd name="connsiteY0" fmla="*/ 0 h 1696526"/>
              <a:gd name="connsiteX1" fmla="*/ 710540 w 731130"/>
              <a:gd name="connsiteY1" fmla="*/ 164386 h 1696526"/>
              <a:gd name="connsiteX2" fmla="*/ 700266 w 731130"/>
              <a:gd name="connsiteY2" fmla="*/ 431514 h 1696526"/>
              <a:gd name="connsiteX3" fmla="*/ 659169 w 731130"/>
              <a:gd name="connsiteY3" fmla="*/ 719191 h 1696526"/>
              <a:gd name="connsiteX4" fmla="*/ 689992 w 731130"/>
              <a:gd name="connsiteY4" fmla="*/ 1099335 h 1696526"/>
              <a:gd name="connsiteX5" fmla="*/ 453686 w 731130"/>
              <a:gd name="connsiteY5" fmla="*/ 1489753 h 1696526"/>
              <a:gd name="connsiteX6" fmla="*/ 299574 w 731130"/>
              <a:gd name="connsiteY6" fmla="*/ 1695236 h 1696526"/>
              <a:gd name="connsiteX7" fmla="*/ 1623 w 731130"/>
              <a:gd name="connsiteY7" fmla="*/ 1561672 h 1696526"/>
              <a:gd name="connsiteX8" fmla="*/ 186558 w 731130"/>
              <a:gd name="connsiteY8" fmla="*/ 1263721 h 1696526"/>
              <a:gd name="connsiteX9" fmla="*/ 322305 w 731130"/>
              <a:gd name="connsiteY9" fmla="*/ 1094026 h 1696526"/>
              <a:gd name="connsiteX10" fmla="*/ 392041 w 731130"/>
              <a:gd name="connsiteY10" fmla="*/ 934948 h 1696526"/>
              <a:gd name="connsiteX11" fmla="*/ 371493 w 731130"/>
              <a:gd name="connsiteY11" fmla="*/ 565078 h 1696526"/>
              <a:gd name="connsiteX12" fmla="*/ 361219 w 731130"/>
              <a:gd name="connsiteY12" fmla="*/ 308224 h 1696526"/>
              <a:gd name="connsiteX13" fmla="*/ 381767 w 731130"/>
              <a:gd name="connsiteY13" fmla="*/ 164386 h 1696526"/>
              <a:gd name="connsiteX14" fmla="*/ 412589 w 731130"/>
              <a:gd name="connsiteY14" fmla="*/ 0 h 1696526"/>
              <a:gd name="connsiteX0" fmla="*/ 412589 w 731130"/>
              <a:gd name="connsiteY0" fmla="*/ 0 h 1696526"/>
              <a:gd name="connsiteX1" fmla="*/ 710540 w 731130"/>
              <a:gd name="connsiteY1" fmla="*/ 164386 h 1696526"/>
              <a:gd name="connsiteX2" fmla="*/ 700266 w 731130"/>
              <a:gd name="connsiteY2" fmla="*/ 431514 h 1696526"/>
              <a:gd name="connsiteX3" fmla="*/ 659169 w 731130"/>
              <a:gd name="connsiteY3" fmla="*/ 719191 h 1696526"/>
              <a:gd name="connsiteX4" fmla="*/ 689992 w 731130"/>
              <a:gd name="connsiteY4" fmla="*/ 1099335 h 1696526"/>
              <a:gd name="connsiteX5" fmla="*/ 453686 w 731130"/>
              <a:gd name="connsiteY5" fmla="*/ 1489753 h 1696526"/>
              <a:gd name="connsiteX6" fmla="*/ 299574 w 731130"/>
              <a:gd name="connsiteY6" fmla="*/ 1695236 h 1696526"/>
              <a:gd name="connsiteX7" fmla="*/ 1623 w 731130"/>
              <a:gd name="connsiteY7" fmla="*/ 1561672 h 1696526"/>
              <a:gd name="connsiteX8" fmla="*/ 186558 w 731130"/>
              <a:gd name="connsiteY8" fmla="*/ 1263721 h 1696526"/>
              <a:gd name="connsiteX9" fmla="*/ 322305 w 731130"/>
              <a:gd name="connsiteY9" fmla="*/ 1094026 h 1696526"/>
              <a:gd name="connsiteX10" fmla="*/ 392041 w 731130"/>
              <a:gd name="connsiteY10" fmla="*/ 934948 h 1696526"/>
              <a:gd name="connsiteX11" fmla="*/ 371493 w 731130"/>
              <a:gd name="connsiteY11" fmla="*/ 565078 h 1696526"/>
              <a:gd name="connsiteX12" fmla="*/ 361219 w 731130"/>
              <a:gd name="connsiteY12" fmla="*/ 308224 h 1696526"/>
              <a:gd name="connsiteX13" fmla="*/ 381767 w 731130"/>
              <a:gd name="connsiteY13" fmla="*/ 164386 h 1696526"/>
              <a:gd name="connsiteX14" fmla="*/ 412589 w 731130"/>
              <a:gd name="connsiteY14" fmla="*/ 0 h 1696526"/>
              <a:gd name="connsiteX0" fmla="*/ 412589 w 731130"/>
              <a:gd name="connsiteY0" fmla="*/ 0 h 1696526"/>
              <a:gd name="connsiteX1" fmla="*/ 710540 w 731130"/>
              <a:gd name="connsiteY1" fmla="*/ 164386 h 1696526"/>
              <a:gd name="connsiteX2" fmla="*/ 700266 w 731130"/>
              <a:gd name="connsiteY2" fmla="*/ 431514 h 1696526"/>
              <a:gd name="connsiteX3" fmla="*/ 659169 w 731130"/>
              <a:gd name="connsiteY3" fmla="*/ 719191 h 1696526"/>
              <a:gd name="connsiteX4" fmla="*/ 689992 w 731130"/>
              <a:gd name="connsiteY4" fmla="*/ 1099335 h 1696526"/>
              <a:gd name="connsiteX5" fmla="*/ 453686 w 731130"/>
              <a:gd name="connsiteY5" fmla="*/ 1489753 h 1696526"/>
              <a:gd name="connsiteX6" fmla="*/ 299574 w 731130"/>
              <a:gd name="connsiteY6" fmla="*/ 1695236 h 1696526"/>
              <a:gd name="connsiteX7" fmla="*/ 1623 w 731130"/>
              <a:gd name="connsiteY7" fmla="*/ 1561672 h 1696526"/>
              <a:gd name="connsiteX8" fmla="*/ 186558 w 731130"/>
              <a:gd name="connsiteY8" fmla="*/ 1263721 h 1696526"/>
              <a:gd name="connsiteX9" fmla="*/ 322305 w 731130"/>
              <a:gd name="connsiteY9" fmla="*/ 1094026 h 1696526"/>
              <a:gd name="connsiteX10" fmla="*/ 418711 w 731130"/>
              <a:gd name="connsiteY10" fmla="*/ 938758 h 1696526"/>
              <a:gd name="connsiteX11" fmla="*/ 371493 w 731130"/>
              <a:gd name="connsiteY11" fmla="*/ 565078 h 1696526"/>
              <a:gd name="connsiteX12" fmla="*/ 361219 w 731130"/>
              <a:gd name="connsiteY12" fmla="*/ 308224 h 1696526"/>
              <a:gd name="connsiteX13" fmla="*/ 381767 w 731130"/>
              <a:gd name="connsiteY13" fmla="*/ 164386 h 1696526"/>
              <a:gd name="connsiteX14" fmla="*/ 412589 w 731130"/>
              <a:gd name="connsiteY14" fmla="*/ 0 h 1696526"/>
              <a:gd name="connsiteX0" fmla="*/ 412589 w 731130"/>
              <a:gd name="connsiteY0" fmla="*/ 0 h 1696526"/>
              <a:gd name="connsiteX1" fmla="*/ 710540 w 731130"/>
              <a:gd name="connsiteY1" fmla="*/ 164386 h 1696526"/>
              <a:gd name="connsiteX2" fmla="*/ 700266 w 731130"/>
              <a:gd name="connsiteY2" fmla="*/ 431514 h 1696526"/>
              <a:gd name="connsiteX3" fmla="*/ 659169 w 731130"/>
              <a:gd name="connsiteY3" fmla="*/ 719191 h 1696526"/>
              <a:gd name="connsiteX4" fmla="*/ 689992 w 731130"/>
              <a:gd name="connsiteY4" fmla="*/ 1099335 h 1696526"/>
              <a:gd name="connsiteX5" fmla="*/ 453686 w 731130"/>
              <a:gd name="connsiteY5" fmla="*/ 1489753 h 1696526"/>
              <a:gd name="connsiteX6" fmla="*/ 299574 w 731130"/>
              <a:gd name="connsiteY6" fmla="*/ 1695236 h 1696526"/>
              <a:gd name="connsiteX7" fmla="*/ 1623 w 731130"/>
              <a:gd name="connsiteY7" fmla="*/ 1561672 h 1696526"/>
              <a:gd name="connsiteX8" fmla="*/ 186558 w 731130"/>
              <a:gd name="connsiteY8" fmla="*/ 1263721 h 1696526"/>
              <a:gd name="connsiteX9" fmla="*/ 322305 w 731130"/>
              <a:gd name="connsiteY9" fmla="*/ 1094026 h 1696526"/>
              <a:gd name="connsiteX10" fmla="*/ 418711 w 731130"/>
              <a:gd name="connsiteY10" fmla="*/ 938758 h 1696526"/>
              <a:gd name="connsiteX11" fmla="*/ 371493 w 731130"/>
              <a:gd name="connsiteY11" fmla="*/ 565078 h 1696526"/>
              <a:gd name="connsiteX12" fmla="*/ 361219 w 731130"/>
              <a:gd name="connsiteY12" fmla="*/ 308224 h 1696526"/>
              <a:gd name="connsiteX13" fmla="*/ 381767 w 731130"/>
              <a:gd name="connsiteY13" fmla="*/ 164386 h 1696526"/>
              <a:gd name="connsiteX14" fmla="*/ 412589 w 731130"/>
              <a:gd name="connsiteY14" fmla="*/ 0 h 1696526"/>
              <a:gd name="connsiteX0" fmla="*/ 412589 w 731130"/>
              <a:gd name="connsiteY0" fmla="*/ 0 h 1696526"/>
              <a:gd name="connsiteX1" fmla="*/ 710540 w 731130"/>
              <a:gd name="connsiteY1" fmla="*/ 164386 h 1696526"/>
              <a:gd name="connsiteX2" fmla="*/ 700266 w 731130"/>
              <a:gd name="connsiteY2" fmla="*/ 431514 h 1696526"/>
              <a:gd name="connsiteX3" fmla="*/ 659169 w 731130"/>
              <a:gd name="connsiteY3" fmla="*/ 719191 h 1696526"/>
              <a:gd name="connsiteX4" fmla="*/ 689992 w 731130"/>
              <a:gd name="connsiteY4" fmla="*/ 1099335 h 1696526"/>
              <a:gd name="connsiteX5" fmla="*/ 453686 w 731130"/>
              <a:gd name="connsiteY5" fmla="*/ 1489753 h 1696526"/>
              <a:gd name="connsiteX6" fmla="*/ 299574 w 731130"/>
              <a:gd name="connsiteY6" fmla="*/ 1695236 h 1696526"/>
              <a:gd name="connsiteX7" fmla="*/ 1623 w 731130"/>
              <a:gd name="connsiteY7" fmla="*/ 1561672 h 1696526"/>
              <a:gd name="connsiteX8" fmla="*/ 186558 w 731130"/>
              <a:gd name="connsiteY8" fmla="*/ 1263721 h 1696526"/>
              <a:gd name="connsiteX9" fmla="*/ 322305 w 731130"/>
              <a:gd name="connsiteY9" fmla="*/ 1094026 h 1696526"/>
              <a:gd name="connsiteX10" fmla="*/ 418711 w 731130"/>
              <a:gd name="connsiteY10" fmla="*/ 938758 h 1696526"/>
              <a:gd name="connsiteX11" fmla="*/ 371493 w 731130"/>
              <a:gd name="connsiteY11" fmla="*/ 565078 h 1696526"/>
              <a:gd name="connsiteX12" fmla="*/ 361219 w 731130"/>
              <a:gd name="connsiteY12" fmla="*/ 308224 h 1696526"/>
              <a:gd name="connsiteX13" fmla="*/ 381767 w 731130"/>
              <a:gd name="connsiteY13" fmla="*/ 164386 h 1696526"/>
              <a:gd name="connsiteX14" fmla="*/ 412589 w 731130"/>
              <a:gd name="connsiteY14" fmla="*/ 0 h 1696526"/>
              <a:gd name="connsiteX0" fmla="*/ 412589 w 731130"/>
              <a:gd name="connsiteY0" fmla="*/ 0 h 1696526"/>
              <a:gd name="connsiteX1" fmla="*/ 710540 w 731130"/>
              <a:gd name="connsiteY1" fmla="*/ 164386 h 1696526"/>
              <a:gd name="connsiteX2" fmla="*/ 700266 w 731130"/>
              <a:gd name="connsiteY2" fmla="*/ 431514 h 1696526"/>
              <a:gd name="connsiteX3" fmla="*/ 659169 w 731130"/>
              <a:gd name="connsiteY3" fmla="*/ 719191 h 1696526"/>
              <a:gd name="connsiteX4" fmla="*/ 689992 w 731130"/>
              <a:gd name="connsiteY4" fmla="*/ 1099335 h 1696526"/>
              <a:gd name="connsiteX5" fmla="*/ 453686 w 731130"/>
              <a:gd name="connsiteY5" fmla="*/ 1489753 h 1696526"/>
              <a:gd name="connsiteX6" fmla="*/ 299574 w 731130"/>
              <a:gd name="connsiteY6" fmla="*/ 1695236 h 1696526"/>
              <a:gd name="connsiteX7" fmla="*/ 1623 w 731130"/>
              <a:gd name="connsiteY7" fmla="*/ 1561672 h 1696526"/>
              <a:gd name="connsiteX8" fmla="*/ 186558 w 731130"/>
              <a:gd name="connsiteY8" fmla="*/ 1263721 h 1696526"/>
              <a:gd name="connsiteX9" fmla="*/ 322305 w 731130"/>
              <a:gd name="connsiteY9" fmla="*/ 1094026 h 1696526"/>
              <a:gd name="connsiteX10" fmla="*/ 418711 w 731130"/>
              <a:gd name="connsiteY10" fmla="*/ 938758 h 1696526"/>
              <a:gd name="connsiteX11" fmla="*/ 371493 w 731130"/>
              <a:gd name="connsiteY11" fmla="*/ 565078 h 1696526"/>
              <a:gd name="connsiteX12" fmla="*/ 361219 w 731130"/>
              <a:gd name="connsiteY12" fmla="*/ 308224 h 1696526"/>
              <a:gd name="connsiteX13" fmla="*/ 381767 w 731130"/>
              <a:gd name="connsiteY13" fmla="*/ 164386 h 1696526"/>
              <a:gd name="connsiteX14" fmla="*/ 412589 w 731130"/>
              <a:gd name="connsiteY14" fmla="*/ 0 h 1696526"/>
              <a:gd name="connsiteX0" fmla="*/ 412589 w 731130"/>
              <a:gd name="connsiteY0" fmla="*/ 0 h 1696526"/>
              <a:gd name="connsiteX1" fmla="*/ 710540 w 731130"/>
              <a:gd name="connsiteY1" fmla="*/ 164386 h 1696526"/>
              <a:gd name="connsiteX2" fmla="*/ 700266 w 731130"/>
              <a:gd name="connsiteY2" fmla="*/ 431514 h 1696526"/>
              <a:gd name="connsiteX3" fmla="*/ 659169 w 731130"/>
              <a:gd name="connsiteY3" fmla="*/ 719191 h 1696526"/>
              <a:gd name="connsiteX4" fmla="*/ 689992 w 731130"/>
              <a:gd name="connsiteY4" fmla="*/ 1099335 h 1696526"/>
              <a:gd name="connsiteX5" fmla="*/ 453686 w 731130"/>
              <a:gd name="connsiteY5" fmla="*/ 1489753 h 1696526"/>
              <a:gd name="connsiteX6" fmla="*/ 299574 w 731130"/>
              <a:gd name="connsiteY6" fmla="*/ 1695236 h 1696526"/>
              <a:gd name="connsiteX7" fmla="*/ 1623 w 731130"/>
              <a:gd name="connsiteY7" fmla="*/ 1561672 h 1696526"/>
              <a:gd name="connsiteX8" fmla="*/ 186558 w 731130"/>
              <a:gd name="connsiteY8" fmla="*/ 1263721 h 1696526"/>
              <a:gd name="connsiteX9" fmla="*/ 322305 w 731130"/>
              <a:gd name="connsiteY9" fmla="*/ 1094026 h 1696526"/>
              <a:gd name="connsiteX10" fmla="*/ 418711 w 731130"/>
              <a:gd name="connsiteY10" fmla="*/ 938758 h 1696526"/>
              <a:gd name="connsiteX11" fmla="*/ 371493 w 731130"/>
              <a:gd name="connsiteY11" fmla="*/ 565078 h 1696526"/>
              <a:gd name="connsiteX12" fmla="*/ 330739 w 731130"/>
              <a:gd name="connsiteY12" fmla="*/ 247264 h 1696526"/>
              <a:gd name="connsiteX13" fmla="*/ 381767 w 731130"/>
              <a:gd name="connsiteY13" fmla="*/ 164386 h 1696526"/>
              <a:gd name="connsiteX14" fmla="*/ 412589 w 731130"/>
              <a:gd name="connsiteY14" fmla="*/ 0 h 1696526"/>
              <a:gd name="connsiteX0" fmla="*/ 412589 w 731130"/>
              <a:gd name="connsiteY0" fmla="*/ 1222 h 1697748"/>
              <a:gd name="connsiteX1" fmla="*/ 710540 w 731130"/>
              <a:gd name="connsiteY1" fmla="*/ 165608 h 1697748"/>
              <a:gd name="connsiteX2" fmla="*/ 700266 w 731130"/>
              <a:gd name="connsiteY2" fmla="*/ 432736 h 1697748"/>
              <a:gd name="connsiteX3" fmla="*/ 659169 w 731130"/>
              <a:gd name="connsiteY3" fmla="*/ 720413 h 1697748"/>
              <a:gd name="connsiteX4" fmla="*/ 689992 w 731130"/>
              <a:gd name="connsiteY4" fmla="*/ 1100557 h 1697748"/>
              <a:gd name="connsiteX5" fmla="*/ 453686 w 731130"/>
              <a:gd name="connsiteY5" fmla="*/ 1490975 h 1697748"/>
              <a:gd name="connsiteX6" fmla="*/ 299574 w 731130"/>
              <a:gd name="connsiteY6" fmla="*/ 1696458 h 1697748"/>
              <a:gd name="connsiteX7" fmla="*/ 1623 w 731130"/>
              <a:gd name="connsiteY7" fmla="*/ 1562894 h 1697748"/>
              <a:gd name="connsiteX8" fmla="*/ 186558 w 731130"/>
              <a:gd name="connsiteY8" fmla="*/ 1264943 h 1697748"/>
              <a:gd name="connsiteX9" fmla="*/ 322305 w 731130"/>
              <a:gd name="connsiteY9" fmla="*/ 1095248 h 1697748"/>
              <a:gd name="connsiteX10" fmla="*/ 418711 w 731130"/>
              <a:gd name="connsiteY10" fmla="*/ 939980 h 1697748"/>
              <a:gd name="connsiteX11" fmla="*/ 371493 w 731130"/>
              <a:gd name="connsiteY11" fmla="*/ 566300 h 1697748"/>
              <a:gd name="connsiteX12" fmla="*/ 330739 w 731130"/>
              <a:gd name="connsiteY12" fmla="*/ 248486 h 1697748"/>
              <a:gd name="connsiteX13" fmla="*/ 412589 w 731130"/>
              <a:gd name="connsiteY13" fmla="*/ 1222 h 1697748"/>
              <a:gd name="connsiteX0" fmla="*/ 412589 w 731130"/>
              <a:gd name="connsiteY0" fmla="*/ 1222 h 1697748"/>
              <a:gd name="connsiteX1" fmla="*/ 710540 w 731130"/>
              <a:gd name="connsiteY1" fmla="*/ 165608 h 1697748"/>
              <a:gd name="connsiteX2" fmla="*/ 700266 w 731130"/>
              <a:gd name="connsiteY2" fmla="*/ 432736 h 1697748"/>
              <a:gd name="connsiteX3" fmla="*/ 659169 w 731130"/>
              <a:gd name="connsiteY3" fmla="*/ 720413 h 1697748"/>
              <a:gd name="connsiteX4" fmla="*/ 689992 w 731130"/>
              <a:gd name="connsiteY4" fmla="*/ 1100557 h 1697748"/>
              <a:gd name="connsiteX5" fmla="*/ 453686 w 731130"/>
              <a:gd name="connsiteY5" fmla="*/ 1490975 h 1697748"/>
              <a:gd name="connsiteX6" fmla="*/ 299574 w 731130"/>
              <a:gd name="connsiteY6" fmla="*/ 1696458 h 1697748"/>
              <a:gd name="connsiteX7" fmla="*/ 1623 w 731130"/>
              <a:gd name="connsiteY7" fmla="*/ 1562894 h 1697748"/>
              <a:gd name="connsiteX8" fmla="*/ 186558 w 731130"/>
              <a:gd name="connsiteY8" fmla="*/ 1264943 h 1697748"/>
              <a:gd name="connsiteX9" fmla="*/ 322305 w 731130"/>
              <a:gd name="connsiteY9" fmla="*/ 1095248 h 1697748"/>
              <a:gd name="connsiteX10" fmla="*/ 418711 w 731130"/>
              <a:gd name="connsiteY10" fmla="*/ 939980 h 1697748"/>
              <a:gd name="connsiteX11" fmla="*/ 371493 w 731130"/>
              <a:gd name="connsiteY11" fmla="*/ 566300 h 1697748"/>
              <a:gd name="connsiteX12" fmla="*/ 330739 w 731130"/>
              <a:gd name="connsiteY12" fmla="*/ 248486 h 1697748"/>
              <a:gd name="connsiteX13" fmla="*/ 412589 w 731130"/>
              <a:gd name="connsiteY13" fmla="*/ 1222 h 1697748"/>
              <a:gd name="connsiteX0" fmla="*/ 412589 w 731130"/>
              <a:gd name="connsiteY0" fmla="*/ 1222 h 1697748"/>
              <a:gd name="connsiteX1" fmla="*/ 710540 w 731130"/>
              <a:gd name="connsiteY1" fmla="*/ 165608 h 1697748"/>
              <a:gd name="connsiteX2" fmla="*/ 700266 w 731130"/>
              <a:gd name="connsiteY2" fmla="*/ 432736 h 1697748"/>
              <a:gd name="connsiteX3" fmla="*/ 659169 w 731130"/>
              <a:gd name="connsiteY3" fmla="*/ 720413 h 1697748"/>
              <a:gd name="connsiteX4" fmla="*/ 689992 w 731130"/>
              <a:gd name="connsiteY4" fmla="*/ 1100557 h 1697748"/>
              <a:gd name="connsiteX5" fmla="*/ 453686 w 731130"/>
              <a:gd name="connsiteY5" fmla="*/ 1490975 h 1697748"/>
              <a:gd name="connsiteX6" fmla="*/ 299574 w 731130"/>
              <a:gd name="connsiteY6" fmla="*/ 1696458 h 1697748"/>
              <a:gd name="connsiteX7" fmla="*/ 1623 w 731130"/>
              <a:gd name="connsiteY7" fmla="*/ 1562894 h 1697748"/>
              <a:gd name="connsiteX8" fmla="*/ 186558 w 731130"/>
              <a:gd name="connsiteY8" fmla="*/ 1264943 h 1697748"/>
              <a:gd name="connsiteX9" fmla="*/ 322305 w 731130"/>
              <a:gd name="connsiteY9" fmla="*/ 1095248 h 1697748"/>
              <a:gd name="connsiteX10" fmla="*/ 418711 w 731130"/>
              <a:gd name="connsiteY10" fmla="*/ 939980 h 1697748"/>
              <a:gd name="connsiteX11" fmla="*/ 371493 w 731130"/>
              <a:gd name="connsiteY11" fmla="*/ 566300 h 1697748"/>
              <a:gd name="connsiteX12" fmla="*/ 330739 w 731130"/>
              <a:gd name="connsiteY12" fmla="*/ 248486 h 1697748"/>
              <a:gd name="connsiteX13" fmla="*/ 412589 w 731130"/>
              <a:gd name="connsiteY13" fmla="*/ 1222 h 1697748"/>
              <a:gd name="connsiteX0" fmla="*/ 412589 w 731130"/>
              <a:gd name="connsiteY0" fmla="*/ 0 h 1696526"/>
              <a:gd name="connsiteX1" fmla="*/ 710540 w 731130"/>
              <a:gd name="connsiteY1" fmla="*/ 164386 h 1696526"/>
              <a:gd name="connsiteX2" fmla="*/ 700266 w 731130"/>
              <a:gd name="connsiteY2" fmla="*/ 431514 h 1696526"/>
              <a:gd name="connsiteX3" fmla="*/ 659169 w 731130"/>
              <a:gd name="connsiteY3" fmla="*/ 719191 h 1696526"/>
              <a:gd name="connsiteX4" fmla="*/ 689992 w 731130"/>
              <a:gd name="connsiteY4" fmla="*/ 1099335 h 1696526"/>
              <a:gd name="connsiteX5" fmla="*/ 453686 w 731130"/>
              <a:gd name="connsiteY5" fmla="*/ 1489753 h 1696526"/>
              <a:gd name="connsiteX6" fmla="*/ 299574 w 731130"/>
              <a:gd name="connsiteY6" fmla="*/ 1695236 h 1696526"/>
              <a:gd name="connsiteX7" fmla="*/ 1623 w 731130"/>
              <a:gd name="connsiteY7" fmla="*/ 1561672 h 1696526"/>
              <a:gd name="connsiteX8" fmla="*/ 186558 w 731130"/>
              <a:gd name="connsiteY8" fmla="*/ 1263721 h 1696526"/>
              <a:gd name="connsiteX9" fmla="*/ 322305 w 731130"/>
              <a:gd name="connsiteY9" fmla="*/ 1094026 h 1696526"/>
              <a:gd name="connsiteX10" fmla="*/ 418711 w 731130"/>
              <a:gd name="connsiteY10" fmla="*/ 938758 h 1696526"/>
              <a:gd name="connsiteX11" fmla="*/ 371493 w 731130"/>
              <a:gd name="connsiteY11" fmla="*/ 565078 h 1696526"/>
              <a:gd name="connsiteX12" fmla="*/ 330739 w 731130"/>
              <a:gd name="connsiteY12" fmla="*/ 247264 h 1696526"/>
              <a:gd name="connsiteX13" fmla="*/ 412589 w 731130"/>
              <a:gd name="connsiteY13" fmla="*/ 0 h 1696526"/>
              <a:gd name="connsiteX0" fmla="*/ 412589 w 731130"/>
              <a:gd name="connsiteY0" fmla="*/ 0 h 1681286"/>
              <a:gd name="connsiteX1" fmla="*/ 710540 w 731130"/>
              <a:gd name="connsiteY1" fmla="*/ 149146 h 1681286"/>
              <a:gd name="connsiteX2" fmla="*/ 700266 w 731130"/>
              <a:gd name="connsiteY2" fmla="*/ 416274 h 1681286"/>
              <a:gd name="connsiteX3" fmla="*/ 659169 w 731130"/>
              <a:gd name="connsiteY3" fmla="*/ 703951 h 1681286"/>
              <a:gd name="connsiteX4" fmla="*/ 689992 w 731130"/>
              <a:gd name="connsiteY4" fmla="*/ 1084095 h 1681286"/>
              <a:gd name="connsiteX5" fmla="*/ 453686 w 731130"/>
              <a:gd name="connsiteY5" fmla="*/ 1474513 h 1681286"/>
              <a:gd name="connsiteX6" fmla="*/ 299574 w 731130"/>
              <a:gd name="connsiteY6" fmla="*/ 1679996 h 1681286"/>
              <a:gd name="connsiteX7" fmla="*/ 1623 w 731130"/>
              <a:gd name="connsiteY7" fmla="*/ 1546432 h 1681286"/>
              <a:gd name="connsiteX8" fmla="*/ 186558 w 731130"/>
              <a:gd name="connsiteY8" fmla="*/ 1248481 h 1681286"/>
              <a:gd name="connsiteX9" fmla="*/ 322305 w 731130"/>
              <a:gd name="connsiteY9" fmla="*/ 1078786 h 1681286"/>
              <a:gd name="connsiteX10" fmla="*/ 418711 w 731130"/>
              <a:gd name="connsiteY10" fmla="*/ 923518 h 1681286"/>
              <a:gd name="connsiteX11" fmla="*/ 371493 w 731130"/>
              <a:gd name="connsiteY11" fmla="*/ 549838 h 1681286"/>
              <a:gd name="connsiteX12" fmla="*/ 330739 w 731130"/>
              <a:gd name="connsiteY12" fmla="*/ 232024 h 1681286"/>
              <a:gd name="connsiteX13" fmla="*/ 412589 w 731130"/>
              <a:gd name="connsiteY13" fmla="*/ 0 h 1681286"/>
              <a:gd name="connsiteX0" fmla="*/ 412589 w 731130"/>
              <a:gd name="connsiteY0" fmla="*/ 0 h 1681286"/>
              <a:gd name="connsiteX1" fmla="*/ 710540 w 731130"/>
              <a:gd name="connsiteY1" fmla="*/ 149146 h 1681286"/>
              <a:gd name="connsiteX2" fmla="*/ 700266 w 731130"/>
              <a:gd name="connsiteY2" fmla="*/ 416274 h 1681286"/>
              <a:gd name="connsiteX3" fmla="*/ 659169 w 731130"/>
              <a:gd name="connsiteY3" fmla="*/ 703951 h 1681286"/>
              <a:gd name="connsiteX4" fmla="*/ 689992 w 731130"/>
              <a:gd name="connsiteY4" fmla="*/ 1084095 h 1681286"/>
              <a:gd name="connsiteX5" fmla="*/ 453686 w 731130"/>
              <a:gd name="connsiteY5" fmla="*/ 1474513 h 1681286"/>
              <a:gd name="connsiteX6" fmla="*/ 299574 w 731130"/>
              <a:gd name="connsiteY6" fmla="*/ 1679996 h 1681286"/>
              <a:gd name="connsiteX7" fmla="*/ 1623 w 731130"/>
              <a:gd name="connsiteY7" fmla="*/ 1546432 h 1681286"/>
              <a:gd name="connsiteX8" fmla="*/ 186558 w 731130"/>
              <a:gd name="connsiteY8" fmla="*/ 1248481 h 1681286"/>
              <a:gd name="connsiteX9" fmla="*/ 322305 w 731130"/>
              <a:gd name="connsiteY9" fmla="*/ 1078786 h 1681286"/>
              <a:gd name="connsiteX10" fmla="*/ 418711 w 731130"/>
              <a:gd name="connsiteY10" fmla="*/ 923518 h 1681286"/>
              <a:gd name="connsiteX11" fmla="*/ 371493 w 731130"/>
              <a:gd name="connsiteY11" fmla="*/ 549838 h 1681286"/>
              <a:gd name="connsiteX12" fmla="*/ 330739 w 731130"/>
              <a:gd name="connsiteY12" fmla="*/ 232024 h 1681286"/>
              <a:gd name="connsiteX13" fmla="*/ 412589 w 731130"/>
              <a:gd name="connsiteY13" fmla="*/ 0 h 1681286"/>
              <a:gd name="connsiteX0" fmla="*/ 412589 w 731130"/>
              <a:gd name="connsiteY0" fmla="*/ 0 h 1681286"/>
              <a:gd name="connsiteX1" fmla="*/ 710540 w 731130"/>
              <a:gd name="connsiteY1" fmla="*/ 149146 h 1681286"/>
              <a:gd name="connsiteX2" fmla="*/ 700266 w 731130"/>
              <a:gd name="connsiteY2" fmla="*/ 416274 h 1681286"/>
              <a:gd name="connsiteX3" fmla="*/ 659169 w 731130"/>
              <a:gd name="connsiteY3" fmla="*/ 703951 h 1681286"/>
              <a:gd name="connsiteX4" fmla="*/ 689992 w 731130"/>
              <a:gd name="connsiteY4" fmla="*/ 1084095 h 1681286"/>
              <a:gd name="connsiteX5" fmla="*/ 453686 w 731130"/>
              <a:gd name="connsiteY5" fmla="*/ 1474513 h 1681286"/>
              <a:gd name="connsiteX6" fmla="*/ 299574 w 731130"/>
              <a:gd name="connsiteY6" fmla="*/ 1679996 h 1681286"/>
              <a:gd name="connsiteX7" fmla="*/ 1623 w 731130"/>
              <a:gd name="connsiteY7" fmla="*/ 1546432 h 1681286"/>
              <a:gd name="connsiteX8" fmla="*/ 186558 w 731130"/>
              <a:gd name="connsiteY8" fmla="*/ 1248481 h 1681286"/>
              <a:gd name="connsiteX9" fmla="*/ 322305 w 731130"/>
              <a:gd name="connsiteY9" fmla="*/ 1078786 h 1681286"/>
              <a:gd name="connsiteX10" fmla="*/ 418711 w 731130"/>
              <a:gd name="connsiteY10" fmla="*/ 923518 h 1681286"/>
              <a:gd name="connsiteX11" fmla="*/ 371493 w 731130"/>
              <a:gd name="connsiteY11" fmla="*/ 549838 h 1681286"/>
              <a:gd name="connsiteX12" fmla="*/ 330739 w 731130"/>
              <a:gd name="connsiteY12" fmla="*/ 232024 h 1681286"/>
              <a:gd name="connsiteX13" fmla="*/ 412589 w 731130"/>
              <a:gd name="connsiteY13" fmla="*/ 0 h 1681286"/>
              <a:gd name="connsiteX0" fmla="*/ 412589 w 731130"/>
              <a:gd name="connsiteY0" fmla="*/ 0 h 1681286"/>
              <a:gd name="connsiteX1" fmla="*/ 710540 w 731130"/>
              <a:gd name="connsiteY1" fmla="*/ 149146 h 1681286"/>
              <a:gd name="connsiteX2" fmla="*/ 700266 w 731130"/>
              <a:gd name="connsiteY2" fmla="*/ 416274 h 1681286"/>
              <a:gd name="connsiteX3" fmla="*/ 659169 w 731130"/>
              <a:gd name="connsiteY3" fmla="*/ 703951 h 1681286"/>
              <a:gd name="connsiteX4" fmla="*/ 689992 w 731130"/>
              <a:gd name="connsiteY4" fmla="*/ 1084095 h 1681286"/>
              <a:gd name="connsiteX5" fmla="*/ 453686 w 731130"/>
              <a:gd name="connsiteY5" fmla="*/ 1474513 h 1681286"/>
              <a:gd name="connsiteX6" fmla="*/ 299574 w 731130"/>
              <a:gd name="connsiteY6" fmla="*/ 1679996 h 1681286"/>
              <a:gd name="connsiteX7" fmla="*/ 1623 w 731130"/>
              <a:gd name="connsiteY7" fmla="*/ 1546432 h 1681286"/>
              <a:gd name="connsiteX8" fmla="*/ 186558 w 731130"/>
              <a:gd name="connsiteY8" fmla="*/ 1248481 h 1681286"/>
              <a:gd name="connsiteX9" fmla="*/ 322305 w 731130"/>
              <a:gd name="connsiteY9" fmla="*/ 1078786 h 1681286"/>
              <a:gd name="connsiteX10" fmla="*/ 418711 w 731130"/>
              <a:gd name="connsiteY10" fmla="*/ 923518 h 1681286"/>
              <a:gd name="connsiteX11" fmla="*/ 371493 w 731130"/>
              <a:gd name="connsiteY11" fmla="*/ 549838 h 1681286"/>
              <a:gd name="connsiteX12" fmla="*/ 330739 w 731130"/>
              <a:gd name="connsiteY12" fmla="*/ 232024 h 1681286"/>
              <a:gd name="connsiteX13" fmla="*/ 412589 w 731130"/>
              <a:gd name="connsiteY13" fmla="*/ 0 h 1681286"/>
              <a:gd name="connsiteX0" fmla="*/ 412589 w 731130"/>
              <a:gd name="connsiteY0" fmla="*/ 0 h 1681286"/>
              <a:gd name="connsiteX1" fmla="*/ 710540 w 731130"/>
              <a:gd name="connsiteY1" fmla="*/ 149146 h 1681286"/>
              <a:gd name="connsiteX2" fmla="*/ 700266 w 731130"/>
              <a:gd name="connsiteY2" fmla="*/ 416274 h 1681286"/>
              <a:gd name="connsiteX3" fmla="*/ 659169 w 731130"/>
              <a:gd name="connsiteY3" fmla="*/ 703951 h 1681286"/>
              <a:gd name="connsiteX4" fmla="*/ 689992 w 731130"/>
              <a:gd name="connsiteY4" fmla="*/ 1084095 h 1681286"/>
              <a:gd name="connsiteX5" fmla="*/ 453686 w 731130"/>
              <a:gd name="connsiteY5" fmla="*/ 1474513 h 1681286"/>
              <a:gd name="connsiteX6" fmla="*/ 299574 w 731130"/>
              <a:gd name="connsiteY6" fmla="*/ 1679996 h 1681286"/>
              <a:gd name="connsiteX7" fmla="*/ 1623 w 731130"/>
              <a:gd name="connsiteY7" fmla="*/ 1546432 h 1681286"/>
              <a:gd name="connsiteX8" fmla="*/ 186558 w 731130"/>
              <a:gd name="connsiteY8" fmla="*/ 1248481 h 1681286"/>
              <a:gd name="connsiteX9" fmla="*/ 322305 w 731130"/>
              <a:gd name="connsiteY9" fmla="*/ 1078786 h 1681286"/>
              <a:gd name="connsiteX10" fmla="*/ 418711 w 731130"/>
              <a:gd name="connsiteY10" fmla="*/ 923518 h 1681286"/>
              <a:gd name="connsiteX11" fmla="*/ 371493 w 731130"/>
              <a:gd name="connsiteY11" fmla="*/ 549838 h 1681286"/>
              <a:gd name="connsiteX12" fmla="*/ 330739 w 731130"/>
              <a:gd name="connsiteY12" fmla="*/ 232024 h 1681286"/>
              <a:gd name="connsiteX13" fmla="*/ 412589 w 731130"/>
              <a:gd name="connsiteY13" fmla="*/ 0 h 1681286"/>
              <a:gd name="connsiteX0" fmla="*/ 412589 w 743673"/>
              <a:gd name="connsiteY0" fmla="*/ 0 h 1681286"/>
              <a:gd name="connsiteX1" fmla="*/ 725780 w 743673"/>
              <a:gd name="connsiteY1" fmla="*/ 149146 h 1681286"/>
              <a:gd name="connsiteX2" fmla="*/ 700266 w 743673"/>
              <a:gd name="connsiteY2" fmla="*/ 416274 h 1681286"/>
              <a:gd name="connsiteX3" fmla="*/ 659169 w 743673"/>
              <a:gd name="connsiteY3" fmla="*/ 703951 h 1681286"/>
              <a:gd name="connsiteX4" fmla="*/ 689992 w 743673"/>
              <a:gd name="connsiteY4" fmla="*/ 1084095 h 1681286"/>
              <a:gd name="connsiteX5" fmla="*/ 453686 w 743673"/>
              <a:gd name="connsiteY5" fmla="*/ 1474513 h 1681286"/>
              <a:gd name="connsiteX6" fmla="*/ 299574 w 743673"/>
              <a:gd name="connsiteY6" fmla="*/ 1679996 h 1681286"/>
              <a:gd name="connsiteX7" fmla="*/ 1623 w 743673"/>
              <a:gd name="connsiteY7" fmla="*/ 1546432 h 1681286"/>
              <a:gd name="connsiteX8" fmla="*/ 186558 w 743673"/>
              <a:gd name="connsiteY8" fmla="*/ 1248481 h 1681286"/>
              <a:gd name="connsiteX9" fmla="*/ 322305 w 743673"/>
              <a:gd name="connsiteY9" fmla="*/ 1078786 h 1681286"/>
              <a:gd name="connsiteX10" fmla="*/ 418711 w 743673"/>
              <a:gd name="connsiteY10" fmla="*/ 923518 h 1681286"/>
              <a:gd name="connsiteX11" fmla="*/ 371493 w 743673"/>
              <a:gd name="connsiteY11" fmla="*/ 549838 h 1681286"/>
              <a:gd name="connsiteX12" fmla="*/ 330739 w 743673"/>
              <a:gd name="connsiteY12" fmla="*/ 232024 h 1681286"/>
              <a:gd name="connsiteX13" fmla="*/ 412589 w 743673"/>
              <a:gd name="connsiteY13" fmla="*/ 0 h 1681286"/>
              <a:gd name="connsiteX0" fmla="*/ 412589 w 725780"/>
              <a:gd name="connsiteY0" fmla="*/ 0 h 1681286"/>
              <a:gd name="connsiteX1" fmla="*/ 725780 w 725780"/>
              <a:gd name="connsiteY1" fmla="*/ 149146 h 1681286"/>
              <a:gd name="connsiteX2" fmla="*/ 700266 w 725780"/>
              <a:gd name="connsiteY2" fmla="*/ 416274 h 1681286"/>
              <a:gd name="connsiteX3" fmla="*/ 659169 w 725780"/>
              <a:gd name="connsiteY3" fmla="*/ 703951 h 1681286"/>
              <a:gd name="connsiteX4" fmla="*/ 689992 w 725780"/>
              <a:gd name="connsiteY4" fmla="*/ 1084095 h 1681286"/>
              <a:gd name="connsiteX5" fmla="*/ 453686 w 725780"/>
              <a:gd name="connsiteY5" fmla="*/ 1474513 h 1681286"/>
              <a:gd name="connsiteX6" fmla="*/ 299574 w 725780"/>
              <a:gd name="connsiteY6" fmla="*/ 1679996 h 1681286"/>
              <a:gd name="connsiteX7" fmla="*/ 1623 w 725780"/>
              <a:gd name="connsiteY7" fmla="*/ 1546432 h 1681286"/>
              <a:gd name="connsiteX8" fmla="*/ 186558 w 725780"/>
              <a:gd name="connsiteY8" fmla="*/ 1248481 h 1681286"/>
              <a:gd name="connsiteX9" fmla="*/ 322305 w 725780"/>
              <a:gd name="connsiteY9" fmla="*/ 1078786 h 1681286"/>
              <a:gd name="connsiteX10" fmla="*/ 418711 w 725780"/>
              <a:gd name="connsiteY10" fmla="*/ 923518 h 1681286"/>
              <a:gd name="connsiteX11" fmla="*/ 371493 w 725780"/>
              <a:gd name="connsiteY11" fmla="*/ 549838 h 1681286"/>
              <a:gd name="connsiteX12" fmla="*/ 330739 w 725780"/>
              <a:gd name="connsiteY12" fmla="*/ 232024 h 1681286"/>
              <a:gd name="connsiteX13" fmla="*/ 412589 w 725780"/>
              <a:gd name="connsiteY13" fmla="*/ 0 h 1681286"/>
              <a:gd name="connsiteX0" fmla="*/ 412589 w 725780"/>
              <a:gd name="connsiteY0" fmla="*/ 0 h 1681286"/>
              <a:gd name="connsiteX1" fmla="*/ 725780 w 725780"/>
              <a:gd name="connsiteY1" fmla="*/ 149146 h 1681286"/>
              <a:gd name="connsiteX2" fmla="*/ 700266 w 725780"/>
              <a:gd name="connsiteY2" fmla="*/ 416274 h 1681286"/>
              <a:gd name="connsiteX3" fmla="*/ 659169 w 725780"/>
              <a:gd name="connsiteY3" fmla="*/ 703951 h 1681286"/>
              <a:gd name="connsiteX4" fmla="*/ 689992 w 725780"/>
              <a:gd name="connsiteY4" fmla="*/ 1084095 h 1681286"/>
              <a:gd name="connsiteX5" fmla="*/ 453686 w 725780"/>
              <a:gd name="connsiteY5" fmla="*/ 1474513 h 1681286"/>
              <a:gd name="connsiteX6" fmla="*/ 299574 w 725780"/>
              <a:gd name="connsiteY6" fmla="*/ 1679996 h 1681286"/>
              <a:gd name="connsiteX7" fmla="*/ 1623 w 725780"/>
              <a:gd name="connsiteY7" fmla="*/ 1546432 h 1681286"/>
              <a:gd name="connsiteX8" fmla="*/ 186558 w 725780"/>
              <a:gd name="connsiteY8" fmla="*/ 1248481 h 1681286"/>
              <a:gd name="connsiteX9" fmla="*/ 322305 w 725780"/>
              <a:gd name="connsiteY9" fmla="*/ 1078786 h 1681286"/>
              <a:gd name="connsiteX10" fmla="*/ 418711 w 725780"/>
              <a:gd name="connsiteY10" fmla="*/ 923518 h 1681286"/>
              <a:gd name="connsiteX11" fmla="*/ 371493 w 725780"/>
              <a:gd name="connsiteY11" fmla="*/ 549838 h 1681286"/>
              <a:gd name="connsiteX12" fmla="*/ 330739 w 725780"/>
              <a:gd name="connsiteY12" fmla="*/ 232024 h 1681286"/>
              <a:gd name="connsiteX13" fmla="*/ 412589 w 725780"/>
              <a:gd name="connsiteY13" fmla="*/ 0 h 1681286"/>
              <a:gd name="connsiteX0" fmla="*/ 412589 w 725780"/>
              <a:gd name="connsiteY0" fmla="*/ 0 h 1681286"/>
              <a:gd name="connsiteX1" fmla="*/ 725780 w 725780"/>
              <a:gd name="connsiteY1" fmla="*/ 149146 h 1681286"/>
              <a:gd name="connsiteX2" fmla="*/ 700266 w 725780"/>
              <a:gd name="connsiteY2" fmla="*/ 416274 h 1681286"/>
              <a:gd name="connsiteX3" fmla="*/ 685839 w 725780"/>
              <a:gd name="connsiteY3" fmla="*/ 703951 h 1681286"/>
              <a:gd name="connsiteX4" fmla="*/ 689992 w 725780"/>
              <a:gd name="connsiteY4" fmla="*/ 1084095 h 1681286"/>
              <a:gd name="connsiteX5" fmla="*/ 453686 w 725780"/>
              <a:gd name="connsiteY5" fmla="*/ 1474513 h 1681286"/>
              <a:gd name="connsiteX6" fmla="*/ 299574 w 725780"/>
              <a:gd name="connsiteY6" fmla="*/ 1679996 h 1681286"/>
              <a:gd name="connsiteX7" fmla="*/ 1623 w 725780"/>
              <a:gd name="connsiteY7" fmla="*/ 1546432 h 1681286"/>
              <a:gd name="connsiteX8" fmla="*/ 186558 w 725780"/>
              <a:gd name="connsiteY8" fmla="*/ 1248481 h 1681286"/>
              <a:gd name="connsiteX9" fmla="*/ 322305 w 725780"/>
              <a:gd name="connsiteY9" fmla="*/ 1078786 h 1681286"/>
              <a:gd name="connsiteX10" fmla="*/ 418711 w 725780"/>
              <a:gd name="connsiteY10" fmla="*/ 923518 h 1681286"/>
              <a:gd name="connsiteX11" fmla="*/ 371493 w 725780"/>
              <a:gd name="connsiteY11" fmla="*/ 549838 h 1681286"/>
              <a:gd name="connsiteX12" fmla="*/ 330739 w 725780"/>
              <a:gd name="connsiteY12" fmla="*/ 232024 h 1681286"/>
              <a:gd name="connsiteX13" fmla="*/ 412589 w 725780"/>
              <a:gd name="connsiteY13" fmla="*/ 0 h 1681286"/>
              <a:gd name="connsiteX0" fmla="*/ 412589 w 725780"/>
              <a:gd name="connsiteY0" fmla="*/ 0 h 1681286"/>
              <a:gd name="connsiteX1" fmla="*/ 725780 w 725780"/>
              <a:gd name="connsiteY1" fmla="*/ 149146 h 1681286"/>
              <a:gd name="connsiteX2" fmla="*/ 700266 w 725780"/>
              <a:gd name="connsiteY2" fmla="*/ 416274 h 1681286"/>
              <a:gd name="connsiteX3" fmla="*/ 685839 w 725780"/>
              <a:gd name="connsiteY3" fmla="*/ 703951 h 1681286"/>
              <a:gd name="connsiteX4" fmla="*/ 689992 w 725780"/>
              <a:gd name="connsiteY4" fmla="*/ 1084095 h 1681286"/>
              <a:gd name="connsiteX5" fmla="*/ 453686 w 725780"/>
              <a:gd name="connsiteY5" fmla="*/ 1474513 h 1681286"/>
              <a:gd name="connsiteX6" fmla="*/ 299574 w 725780"/>
              <a:gd name="connsiteY6" fmla="*/ 1679996 h 1681286"/>
              <a:gd name="connsiteX7" fmla="*/ 1623 w 725780"/>
              <a:gd name="connsiteY7" fmla="*/ 1546432 h 1681286"/>
              <a:gd name="connsiteX8" fmla="*/ 186558 w 725780"/>
              <a:gd name="connsiteY8" fmla="*/ 1248481 h 1681286"/>
              <a:gd name="connsiteX9" fmla="*/ 322305 w 725780"/>
              <a:gd name="connsiteY9" fmla="*/ 1078786 h 1681286"/>
              <a:gd name="connsiteX10" fmla="*/ 418711 w 725780"/>
              <a:gd name="connsiteY10" fmla="*/ 923518 h 1681286"/>
              <a:gd name="connsiteX11" fmla="*/ 371493 w 725780"/>
              <a:gd name="connsiteY11" fmla="*/ 549838 h 1681286"/>
              <a:gd name="connsiteX12" fmla="*/ 330739 w 725780"/>
              <a:gd name="connsiteY12" fmla="*/ 232024 h 1681286"/>
              <a:gd name="connsiteX13" fmla="*/ 412589 w 725780"/>
              <a:gd name="connsiteY13" fmla="*/ 0 h 1681286"/>
              <a:gd name="connsiteX0" fmla="*/ 412589 w 725780"/>
              <a:gd name="connsiteY0" fmla="*/ 0 h 1681286"/>
              <a:gd name="connsiteX1" fmla="*/ 725780 w 725780"/>
              <a:gd name="connsiteY1" fmla="*/ 149146 h 1681286"/>
              <a:gd name="connsiteX2" fmla="*/ 700266 w 725780"/>
              <a:gd name="connsiteY2" fmla="*/ 416274 h 1681286"/>
              <a:gd name="connsiteX3" fmla="*/ 685839 w 725780"/>
              <a:gd name="connsiteY3" fmla="*/ 703951 h 1681286"/>
              <a:gd name="connsiteX4" fmla="*/ 689992 w 725780"/>
              <a:gd name="connsiteY4" fmla="*/ 1084095 h 1681286"/>
              <a:gd name="connsiteX5" fmla="*/ 453686 w 725780"/>
              <a:gd name="connsiteY5" fmla="*/ 1474513 h 1681286"/>
              <a:gd name="connsiteX6" fmla="*/ 299574 w 725780"/>
              <a:gd name="connsiteY6" fmla="*/ 1679996 h 1681286"/>
              <a:gd name="connsiteX7" fmla="*/ 1623 w 725780"/>
              <a:gd name="connsiteY7" fmla="*/ 1546432 h 1681286"/>
              <a:gd name="connsiteX8" fmla="*/ 186558 w 725780"/>
              <a:gd name="connsiteY8" fmla="*/ 1248481 h 1681286"/>
              <a:gd name="connsiteX9" fmla="*/ 322305 w 725780"/>
              <a:gd name="connsiteY9" fmla="*/ 1078786 h 1681286"/>
              <a:gd name="connsiteX10" fmla="*/ 418711 w 725780"/>
              <a:gd name="connsiteY10" fmla="*/ 923518 h 1681286"/>
              <a:gd name="connsiteX11" fmla="*/ 371493 w 725780"/>
              <a:gd name="connsiteY11" fmla="*/ 549838 h 1681286"/>
              <a:gd name="connsiteX12" fmla="*/ 330739 w 725780"/>
              <a:gd name="connsiteY12" fmla="*/ 232024 h 1681286"/>
              <a:gd name="connsiteX13" fmla="*/ 412589 w 725780"/>
              <a:gd name="connsiteY13" fmla="*/ 0 h 1681286"/>
              <a:gd name="connsiteX0" fmla="*/ 412589 w 725780"/>
              <a:gd name="connsiteY0" fmla="*/ 0 h 1682503"/>
              <a:gd name="connsiteX1" fmla="*/ 725780 w 725780"/>
              <a:gd name="connsiteY1" fmla="*/ 149146 h 1682503"/>
              <a:gd name="connsiteX2" fmla="*/ 700266 w 725780"/>
              <a:gd name="connsiteY2" fmla="*/ 416274 h 1682503"/>
              <a:gd name="connsiteX3" fmla="*/ 685839 w 725780"/>
              <a:gd name="connsiteY3" fmla="*/ 703951 h 1682503"/>
              <a:gd name="connsiteX4" fmla="*/ 689992 w 725780"/>
              <a:gd name="connsiteY4" fmla="*/ 1084095 h 1682503"/>
              <a:gd name="connsiteX5" fmla="*/ 465116 w 725780"/>
              <a:gd name="connsiteY5" fmla="*/ 1440223 h 1682503"/>
              <a:gd name="connsiteX6" fmla="*/ 299574 w 725780"/>
              <a:gd name="connsiteY6" fmla="*/ 1679996 h 1682503"/>
              <a:gd name="connsiteX7" fmla="*/ 1623 w 725780"/>
              <a:gd name="connsiteY7" fmla="*/ 1546432 h 1682503"/>
              <a:gd name="connsiteX8" fmla="*/ 186558 w 725780"/>
              <a:gd name="connsiteY8" fmla="*/ 1248481 h 1682503"/>
              <a:gd name="connsiteX9" fmla="*/ 322305 w 725780"/>
              <a:gd name="connsiteY9" fmla="*/ 1078786 h 1682503"/>
              <a:gd name="connsiteX10" fmla="*/ 418711 w 725780"/>
              <a:gd name="connsiteY10" fmla="*/ 923518 h 1682503"/>
              <a:gd name="connsiteX11" fmla="*/ 371493 w 725780"/>
              <a:gd name="connsiteY11" fmla="*/ 549838 h 1682503"/>
              <a:gd name="connsiteX12" fmla="*/ 330739 w 725780"/>
              <a:gd name="connsiteY12" fmla="*/ 232024 h 1682503"/>
              <a:gd name="connsiteX13" fmla="*/ 412589 w 725780"/>
              <a:gd name="connsiteY13" fmla="*/ 0 h 1682503"/>
              <a:gd name="connsiteX0" fmla="*/ 412589 w 725780"/>
              <a:gd name="connsiteY0" fmla="*/ 0 h 1682503"/>
              <a:gd name="connsiteX1" fmla="*/ 725780 w 725780"/>
              <a:gd name="connsiteY1" fmla="*/ 149146 h 1682503"/>
              <a:gd name="connsiteX2" fmla="*/ 700266 w 725780"/>
              <a:gd name="connsiteY2" fmla="*/ 416274 h 1682503"/>
              <a:gd name="connsiteX3" fmla="*/ 685839 w 725780"/>
              <a:gd name="connsiteY3" fmla="*/ 703951 h 1682503"/>
              <a:gd name="connsiteX4" fmla="*/ 689992 w 725780"/>
              <a:gd name="connsiteY4" fmla="*/ 1084095 h 1682503"/>
              <a:gd name="connsiteX5" fmla="*/ 465116 w 725780"/>
              <a:gd name="connsiteY5" fmla="*/ 1440223 h 1682503"/>
              <a:gd name="connsiteX6" fmla="*/ 299574 w 725780"/>
              <a:gd name="connsiteY6" fmla="*/ 1679996 h 1682503"/>
              <a:gd name="connsiteX7" fmla="*/ 1623 w 725780"/>
              <a:gd name="connsiteY7" fmla="*/ 1546432 h 1682503"/>
              <a:gd name="connsiteX8" fmla="*/ 186558 w 725780"/>
              <a:gd name="connsiteY8" fmla="*/ 1248481 h 1682503"/>
              <a:gd name="connsiteX9" fmla="*/ 322305 w 725780"/>
              <a:gd name="connsiteY9" fmla="*/ 1078786 h 1682503"/>
              <a:gd name="connsiteX10" fmla="*/ 418711 w 725780"/>
              <a:gd name="connsiteY10" fmla="*/ 923518 h 1682503"/>
              <a:gd name="connsiteX11" fmla="*/ 371493 w 725780"/>
              <a:gd name="connsiteY11" fmla="*/ 549838 h 1682503"/>
              <a:gd name="connsiteX12" fmla="*/ 330739 w 725780"/>
              <a:gd name="connsiteY12" fmla="*/ 232024 h 1682503"/>
              <a:gd name="connsiteX13" fmla="*/ 412589 w 725780"/>
              <a:gd name="connsiteY13" fmla="*/ 0 h 1682503"/>
              <a:gd name="connsiteX0" fmla="*/ 412589 w 725780"/>
              <a:gd name="connsiteY0" fmla="*/ 0 h 1682503"/>
              <a:gd name="connsiteX1" fmla="*/ 725780 w 725780"/>
              <a:gd name="connsiteY1" fmla="*/ 149146 h 1682503"/>
              <a:gd name="connsiteX2" fmla="*/ 700266 w 725780"/>
              <a:gd name="connsiteY2" fmla="*/ 416274 h 1682503"/>
              <a:gd name="connsiteX3" fmla="*/ 685839 w 725780"/>
              <a:gd name="connsiteY3" fmla="*/ 703951 h 1682503"/>
              <a:gd name="connsiteX4" fmla="*/ 689992 w 725780"/>
              <a:gd name="connsiteY4" fmla="*/ 1084095 h 1682503"/>
              <a:gd name="connsiteX5" fmla="*/ 465116 w 725780"/>
              <a:gd name="connsiteY5" fmla="*/ 1440223 h 1682503"/>
              <a:gd name="connsiteX6" fmla="*/ 299574 w 725780"/>
              <a:gd name="connsiteY6" fmla="*/ 1679996 h 1682503"/>
              <a:gd name="connsiteX7" fmla="*/ 1623 w 725780"/>
              <a:gd name="connsiteY7" fmla="*/ 1546432 h 1682503"/>
              <a:gd name="connsiteX8" fmla="*/ 186558 w 725780"/>
              <a:gd name="connsiteY8" fmla="*/ 1248481 h 1682503"/>
              <a:gd name="connsiteX9" fmla="*/ 322305 w 725780"/>
              <a:gd name="connsiteY9" fmla="*/ 1078786 h 1682503"/>
              <a:gd name="connsiteX10" fmla="*/ 418711 w 725780"/>
              <a:gd name="connsiteY10" fmla="*/ 923518 h 1682503"/>
              <a:gd name="connsiteX11" fmla="*/ 371493 w 725780"/>
              <a:gd name="connsiteY11" fmla="*/ 549838 h 1682503"/>
              <a:gd name="connsiteX12" fmla="*/ 330739 w 725780"/>
              <a:gd name="connsiteY12" fmla="*/ 232024 h 1682503"/>
              <a:gd name="connsiteX13" fmla="*/ 412589 w 725780"/>
              <a:gd name="connsiteY13" fmla="*/ 0 h 1682503"/>
              <a:gd name="connsiteX0" fmla="*/ 412589 w 725780"/>
              <a:gd name="connsiteY0" fmla="*/ 0 h 1682503"/>
              <a:gd name="connsiteX1" fmla="*/ 725780 w 725780"/>
              <a:gd name="connsiteY1" fmla="*/ 149146 h 1682503"/>
              <a:gd name="connsiteX2" fmla="*/ 700266 w 725780"/>
              <a:gd name="connsiteY2" fmla="*/ 416274 h 1682503"/>
              <a:gd name="connsiteX3" fmla="*/ 685839 w 725780"/>
              <a:gd name="connsiteY3" fmla="*/ 703951 h 1682503"/>
              <a:gd name="connsiteX4" fmla="*/ 689992 w 725780"/>
              <a:gd name="connsiteY4" fmla="*/ 1084095 h 1682503"/>
              <a:gd name="connsiteX5" fmla="*/ 465116 w 725780"/>
              <a:gd name="connsiteY5" fmla="*/ 1440223 h 1682503"/>
              <a:gd name="connsiteX6" fmla="*/ 299574 w 725780"/>
              <a:gd name="connsiteY6" fmla="*/ 1679996 h 1682503"/>
              <a:gd name="connsiteX7" fmla="*/ 1623 w 725780"/>
              <a:gd name="connsiteY7" fmla="*/ 1546432 h 1682503"/>
              <a:gd name="connsiteX8" fmla="*/ 186558 w 725780"/>
              <a:gd name="connsiteY8" fmla="*/ 1248481 h 1682503"/>
              <a:gd name="connsiteX9" fmla="*/ 322305 w 725780"/>
              <a:gd name="connsiteY9" fmla="*/ 1078786 h 1682503"/>
              <a:gd name="connsiteX10" fmla="*/ 418711 w 725780"/>
              <a:gd name="connsiteY10" fmla="*/ 923518 h 1682503"/>
              <a:gd name="connsiteX11" fmla="*/ 371493 w 725780"/>
              <a:gd name="connsiteY11" fmla="*/ 549838 h 1682503"/>
              <a:gd name="connsiteX12" fmla="*/ 330739 w 725780"/>
              <a:gd name="connsiteY12" fmla="*/ 232024 h 1682503"/>
              <a:gd name="connsiteX13" fmla="*/ 412589 w 725780"/>
              <a:gd name="connsiteY13" fmla="*/ 0 h 1682503"/>
              <a:gd name="connsiteX0" fmla="*/ 412589 w 725780"/>
              <a:gd name="connsiteY0" fmla="*/ 0 h 1682503"/>
              <a:gd name="connsiteX1" fmla="*/ 725780 w 725780"/>
              <a:gd name="connsiteY1" fmla="*/ 149146 h 1682503"/>
              <a:gd name="connsiteX2" fmla="*/ 700266 w 725780"/>
              <a:gd name="connsiteY2" fmla="*/ 416274 h 1682503"/>
              <a:gd name="connsiteX3" fmla="*/ 685839 w 725780"/>
              <a:gd name="connsiteY3" fmla="*/ 703951 h 1682503"/>
              <a:gd name="connsiteX4" fmla="*/ 689992 w 725780"/>
              <a:gd name="connsiteY4" fmla="*/ 1084095 h 1682503"/>
              <a:gd name="connsiteX5" fmla="*/ 465116 w 725780"/>
              <a:gd name="connsiteY5" fmla="*/ 1440223 h 1682503"/>
              <a:gd name="connsiteX6" fmla="*/ 299574 w 725780"/>
              <a:gd name="connsiteY6" fmla="*/ 1679996 h 1682503"/>
              <a:gd name="connsiteX7" fmla="*/ 1623 w 725780"/>
              <a:gd name="connsiteY7" fmla="*/ 1546432 h 1682503"/>
              <a:gd name="connsiteX8" fmla="*/ 186558 w 725780"/>
              <a:gd name="connsiteY8" fmla="*/ 1248481 h 1682503"/>
              <a:gd name="connsiteX9" fmla="*/ 322305 w 725780"/>
              <a:gd name="connsiteY9" fmla="*/ 1078786 h 1682503"/>
              <a:gd name="connsiteX10" fmla="*/ 418711 w 725780"/>
              <a:gd name="connsiteY10" fmla="*/ 923518 h 1682503"/>
              <a:gd name="connsiteX11" fmla="*/ 371493 w 725780"/>
              <a:gd name="connsiteY11" fmla="*/ 549838 h 1682503"/>
              <a:gd name="connsiteX12" fmla="*/ 330739 w 725780"/>
              <a:gd name="connsiteY12" fmla="*/ 232024 h 1682503"/>
              <a:gd name="connsiteX13" fmla="*/ 412589 w 725780"/>
              <a:gd name="connsiteY13" fmla="*/ 0 h 1682503"/>
              <a:gd name="connsiteX0" fmla="*/ 412589 w 725780"/>
              <a:gd name="connsiteY0" fmla="*/ 0 h 1681969"/>
              <a:gd name="connsiteX1" fmla="*/ 725780 w 725780"/>
              <a:gd name="connsiteY1" fmla="*/ 149146 h 1681969"/>
              <a:gd name="connsiteX2" fmla="*/ 700266 w 725780"/>
              <a:gd name="connsiteY2" fmla="*/ 416274 h 1681969"/>
              <a:gd name="connsiteX3" fmla="*/ 685839 w 725780"/>
              <a:gd name="connsiteY3" fmla="*/ 703951 h 1681969"/>
              <a:gd name="connsiteX4" fmla="*/ 689992 w 725780"/>
              <a:gd name="connsiteY4" fmla="*/ 1084095 h 1681969"/>
              <a:gd name="connsiteX5" fmla="*/ 465116 w 725780"/>
              <a:gd name="connsiteY5" fmla="*/ 1440223 h 1681969"/>
              <a:gd name="connsiteX6" fmla="*/ 299574 w 725780"/>
              <a:gd name="connsiteY6" fmla="*/ 1679996 h 1681969"/>
              <a:gd name="connsiteX7" fmla="*/ 1623 w 725780"/>
              <a:gd name="connsiteY7" fmla="*/ 1546432 h 1681969"/>
              <a:gd name="connsiteX8" fmla="*/ 186558 w 725780"/>
              <a:gd name="connsiteY8" fmla="*/ 1248481 h 1681969"/>
              <a:gd name="connsiteX9" fmla="*/ 322305 w 725780"/>
              <a:gd name="connsiteY9" fmla="*/ 1078786 h 1681969"/>
              <a:gd name="connsiteX10" fmla="*/ 418711 w 725780"/>
              <a:gd name="connsiteY10" fmla="*/ 923518 h 1681969"/>
              <a:gd name="connsiteX11" fmla="*/ 371493 w 725780"/>
              <a:gd name="connsiteY11" fmla="*/ 549838 h 1681969"/>
              <a:gd name="connsiteX12" fmla="*/ 330739 w 725780"/>
              <a:gd name="connsiteY12" fmla="*/ 232024 h 1681969"/>
              <a:gd name="connsiteX13" fmla="*/ 412589 w 725780"/>
              <a:gd name="connsiteY13" fmla="*/ 0 h 1681969"/>
              <a:gd name="connsiteX0" fmla="*/ 416367 w 729558"/>
              <a:gd name="connsiteY0" fmla="*/ 0 h 1681610"/>
              <a:gd name="connsiteX1" fmla="*/ 729558 w 729558"/>
              <a:gd name="connsiteY1" fmla="*/ 149146 h 1681610"/>
              <a:gd name="connsiteX2" fmla="*/ 704044 w 729558"/>
              <a:gd name="connsiteY2" fmla="*/ 416274 h 1681610"/>
              <a:gd name="connsiteX3" fmla="*/ 689617 w 729558"/>
              <a:gd name="connsiteY3" fmla="*/ 703951 h 1681610"/>
              <a:gd name="connsiteX4" fmla="*/ 693770 w 729558"/>
              <a:gd name="connsiteY4" fmla="*/ 1084095 h 1681610"/>
              <a:gd name="connsiteX5" fmla="*/ 468894 w 729558"/>
              <a:gd name="connsiteY5" fmla="*/ 1440223 h 1681610"/>
              <a:gd name="connsiteX6" fmla="*/ 303352 w 729558"/>
              <a:gd name="connsiteY6" fmla="*/ 1679996 h 1681610"/>
              <a:gd name="connsiteX7" fmla="*/ 1591 w 729558"/>
              <a:gd name="connsiteY7" fmla="*/ 1519762 h 1681610"/>
              <a:gd name="connsiteX8" fmla="*/ 190336 w 729558"/>
              <a:gd name="connsiteY8" fmla="*/ 1248481 h 1681610"/>
              <a:gd name="connsiteX9" fmla="*/ 326083 w 729558"/>
              <a:gd name="connsiteY9" fmla="*/ 1078786 h 1681610"/>
              <a:gd name="connsiteX10" fmla="*/ 422489 w 729558"/>
              <a:gd name="connsiteY10" fmla="*/ 923518 h 1681610"/>
              <a:gd name="connsiteX11" fmla="*/ 375271 w 729558"/>
              <a:gd name="connsiteY11" fmla="*/ 549838 h 1681610"/>
              <a:gd name="connsiteX12" fmla="*/ 334517 w 729558"/>
              <a:gd name="connsiteY12" fmla="*/ 232024 h 1681610"/>
              <a:gd name="connsiteX13" fmla="*/ 416367 w 729558"/>
              <a:gd name="connsiteY13" fmla="*/ 0 h 1681610"/>
              <a:gd name="connsiteX0" fmla="*/ 414776 w 727967"/>
              <a:gd name="connsiteY0" fmla="*/ 0 h 1681610"/>
              <a:gd name="connsiteX1" fmla="*/ 727967 w 727967"/>
              <a:gd name="connsiteY1" fmla="*/ 149146 h 1681610"/>
              <a:gd name="connsiteX2" fmla="*/ 702453 w 727967"/>
              <a:gd name="connsiteY2" fmla="*/ 416274 h 1681610"/>
              <a:gd name="connsiteX3" fmla="*/ 688026 w 727967"/>
              <a:gd name="connsiteY3" fmla="*/ 703951 h 1681610"/>
              <a:gd name="connsiteX4" fmla="*/ 692179 w 727967"/>
              <a:gd name="connsiteY4" fmla="*/ 1084095 h 1681610"/>
              <a:gd name="connsiteX5" fmla="*/ 467303 w 727967"/>
              <a:gd name="connsiteY5" fmla="*/ 1440223 h 1681610"/>
              <a:gd name="connsiteX6" fmla="*/ 301761 w 727967"/>
              <a:gd name="connsiteY6" fmla="*/ 1679996 h 1681610"/>
              <a:gd name="connsiteX7" fmla="*/ 0 w 727967"/>
              <a:gd name="connsiteY7" fmla="*/ 1519762 h 1681610"/>
              <a:gd name="connsiteX8" fmla="*/ 188745 w 727967"/>
              <a:gd name="connsiteY8" fmla="*/ 1248481 h 1681610"/>
              <a:gd name="connsiteX9" fmla="*/ 324492 w 727967"/>
              <a:gd name="connsiteY9" fmla="*/ 1078786 h 1681610"/>
              <a:gd name="connsiteX10" fmla="*/ 420898 w 727967"/>
              <a:gd name="connsiteY10" fmla="*/ 923518 h 1681610"/>
              <a:gd name="connsiteX11" fmla="*/ 373680 w 727967"/>
              <a:gd name="connsiteY11" fmla="*/ 549838 h 1681610"/>
              <a:gd name="connsiteX12" fmla="*/ 332926 w 727967"/>
              <a:gd name="connsiteY12" fmla="*/ 232024 h 1681610"/>
              <a:gd name="connsiteX13" fmla="*/ 414776 w 727967"/>
              <a:gd name="connsiteY13" fmla="*/ 0 h 1681610"/>
              <a:gd name="connsiteX0" fmla="*/ 414776 w 727967"/>
              <a:gd name="connsiteY0" fmla="*/ 0 h 1636618"/>
              <a:gd name="connsiteX1" fmla="*/ 727967 w 727967"/>
              <a:gd name="connsiteY1" fmla="*/ 149146 h 1636618"/>
              <a:gd name="connsiteX2" fmla="*/ 702453 w 727967"/>
              <a:gd name="connsiteY2" fmla="*/ 416274 h 1636618"/>
              <a:gd name="connsiteX3" fmla="*/ 688026 w 727967"/>
              <a:gd name="connsiteY3" fmla="*/ 703951 h 1636618"/>
              <a:gd name="connsiteX4" fmla="*/ 692179 w 727967"/>
              <a:gd name="connsiteY4" fmla="*/ 1084095 h 1636618"/>
              <a:gd name="connsiteX5" fmla="*/ 467303 w 727967"/>
              <a:gd name="connsiteY5" fmla="*/ 1440223 h 1636618"/>
              <a:gd name="connsiteX6" fmla="*/ 328431 w 727967"/>
              <a:gd name="connsiteY6" fmla="*/ 1634276 h 1636618"/>
              <a:gd name="connsiteX7" fmla="*/ 0 w 727967"/>
              <a:gd name="connsiteY7" fmla="*/ 1519762 h 1636618"/>
              <a:gd name="connsiteX8" fmla="*/ 188745 w 727967"/>
              <a:gd name="connsiteY8" fmla="*/ 1248481 h 1636618"/>
              <a:gd name="connsiteX9" fmla="*/ 324492 w 727967"/>
              <a:gd name="connsiteY9" fmla="*/ 1078786 h 1636618"/>
              <a:gd name="connsiteX10" fmla="*/ 420898 w 727967"/>
              <a:gd name="connsiteY10" fmla="*/ 923518 h 1636618"/>
              <a:gd name="connsiteX11" fmla="*/ 373680 w 727967"/>
              <a:gd name="connsiteY11" fmla="*/ 549838 h 1636618"/>
              <a:gd name="connsiteX12" fmla="*/ 332926 w 727967"/>
              <a:gd name="connsiteY12" fmla="*/ 232024 h 1636618"/>
              <a:gd name="connsiteX13" fmla="*/ 414776 w 727967"/>
              <a:gd name="connsiteY13" fmla="*/ 0 h 1636618"/>
              <a:gd name="connsiteX0" fmla="*/ 414776 w 727967"/>
              <a:gd name="connsiteY0" fmla="*/ 0 h 1634276"/>
              <a:gd name="connsiteX1" fmla="*/ 727967 w 727967"/>
              <a:gd name="connsiteY1" fmla="*/ 149146 h 1634276"/>
              <a:gd name="connsiteX2" fmla="*/ 702453 w 727967"/>
              <a:gd name="connsiteY2" fmla="*/ 416274 h 1634276"/>
              <a:gd name="connsiteX3" fmla="*/ 688026 w 727967"/>
              <a:gd name="connsiteY3" fmla="*/ 703951 h 1634276"/>
              <a:gd name="connsiteX4" fmla="*/ 692179 w 727967"/>
              <a:gd name="connsiteY4" fmla="*/ 1084095 h 1634276"/>
              <a:gd name="connsiteX5" fmla="*/ 467303 w 727967"/>
              <a:gd name="connsiteY5" fmla="*/ 1440223 h 1634276"/>
              <a:gd name="connsiteX6" fmla="*/ 328431 w 727967"/>
              <a:gd name="connsiteY6" fmla="*/ 1634276 h 1634276"/>
              <a:gd name="connsiteX7" fmla="*/ 0 w 727967"/>
              <a:gd name="connsiteY7" fmla="*/ 1519762 h 1634276"/>
              <a:gd name="connsiteX8" fmla="*/ 188745 w 727967"/>
              <a:gd name="connsiteY8" fmla="*/ 1248481 h 1634276"/>
              <a:gd name="connsiteX9" fmla="*/ 324492 w 727967"/>
              <a:gd name="connsiteY9" fmla="*/ 1078786 h 1634276"/>
              <a:gd name="connsiteX10" fmla="*/ 420898 w 727967"/>
              <a:gd name="connsiteY10" fmla="*/ 923518 h 1634276"/>
              <a:gd name="connsiteX11" fmla="*/ 373680 w 727967"/>
              <a:gd name="connsiteY11" fmla="*/ 549838 h 1634276"/>
              <a:gd name="connsiteX12" fmla="*/ 332926 w 727967"/>
              <a:gd name="connsiteY12" fmla="*/ 232024 h 1634276"/>
              <a:gd name="connsiteX13" fmla="*/ 414776 w 727967"/>
              <a:gd name="connsiteY13" fmla="*/ 0 h 1634276"/>
              <a:gd name="connsiteX0" fmla="*/ 414776 w 727967"/>
              <a:gd name="connsiteY0" fmla="*/ 0 h 1634276"/>
              <a:gd name="connsiteX1" fmla="*/ 727967 w 727967"/>
              <a:gd name="connsiteY1" fmla="*/ 149146 h 1634276"/>
              <a:gd name="connsiteX2" fmla="*/ 702453 w 727967"/>
              <a:gd name="connsiteY2" fmla="*/ 416274 h 1634276"/>
              <a:gd name="connsiteX3" fmla="*/ 688026 w 727967"/>
              <a:gd name="connsiteY3" fmla="*/ 703951 h 1634276"/>
              <a:gd name="connsiteX4" fmla="*/ 692179 w 727967"/>
              <a:gd name="connsiteY4" fmla="*/ 1084095 h 1634276"/>
              <a:gd name="connsiteX5" fmla="*/ 467303 w 727967"/>
              <a:gd name="connsiteY5" fmla="*/ 1440223 h 1634276"/>
              <a:gd name="connsiteX6" fmla="*/ 328431 w 727967"/>
              <a:gd name="connsiteY6" fmla="*/ 1634276 h 1634276"/>
              <a:gd name="connsiteX7" fmla="*/ 0 w 727967"/>
              <a:gd name="connsiteY7" fmla="*/ 1519762 h 1634276"/>
              <a:gd name="connsiteX8" fmla="*/ 188745 w 727967"/>
              <a:gd name="connsiteY8" fmla="*/ 1248481 h 1634276"/>
              <a:gd name="connsiteX9" fmla="*/ 324492 w 727967"/>
              <a:gd name="connsiteY9" fmla="*/ 1078786 h 1634276"/>
              <a:gd name="connsiteX10" fmla="*/ 420898 w 727967"/>
              <a:gd name="connsiteY10" fmla="*/ 923518 h 1634276"/>
              <a:gd name="connsiteX11" fmla="*/ 373680 w 727967"/>
              <a:gd name="connsiteY11" fmla="*/ 549838 h 1634276"/>
              <a:gd name="connsiteX12" fmla="*/ 332926 w 727967"/>
              <a:gd name="connsiteY12" fmla="*/ 232024 h 1634276"/>
              <a:gd name="connsiteX13" fmla="*/ 414776 w 727967"/>
              <a:gd name="connsiteY13" fmla="*/ 0 h 163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7967" h="1634276">
                <a:moveTo>
                  <a:pt x="414776" y="0"/>
                </a:moveTo>
                <a:cubicBezTo>
                  <a:pt x="603806" y="96677"/>
                  <a:pt x="611441" y="87387"/>
                  <a:pt x="727967" y="149146"/>
                </a:cubicBezTo>
                <a:cubicBezTo>
                  <a:pt x="718763" y="302345"/>
                  <a:pt x="709110" y="323807"/>
                  <a:pt x="702453" y="416274"/>
                </a:cubicBezTo>
                <a:cubicBezTo>
                  <a:pt x="695796" y="508741"/>
                  <a:pt x="689738" y="592648"/>
                  <a:pt x="688026" y="703951"/>
                </a:cubicBezTo>
                <a:cubicBezTo>
                  <a:pt x="686314" y="815254"/>
                  <a:pt x="728966" y="961383"/>
                  <a:pt x="692179" y="1084095"/>
                </a:cubicBezTo>
                <a:cubicBezTo>
                  <a:pt x="655392" y="1206807"/>
                  <a:pt x="527928" y="1348526"/>
                  <a:pt x="467303" y="1440223"/>
                </a:cubicBezTo>
                <a:cubicBezTo>
                  <a:pt x="406678" y="1531920"/>
                  <a:pt x="409490" y="1540375"/>
                  <a:pt x="328431" y="1634276"/>
                </a:cubicBezTo>
                <a:cubicBezTo>
                  <a:pt x="140692" y="1583397"/>
                  <a:pt x="121706" y="1565011"/>
                  <a:pt x="0" y="1519762"/>
                </a:cubicBezTo>
                <a:cubicBezTo>
                  <a:pt x="99274" y="1344973"/>
                  <a:pt x="134663" y="1321977"/>
                  <a:pt x="188745" y="1248481"/>
                </a:cubicBezTo>
                <a:cubicBezTo>
                  <a:pt x="242827" y="1174985"/>
                  <a:pt x="290245" y="1133581"/>
                  <a:pt x="324492" y="1078786"/>
                </a:cubicBezTo>
                <a:cubicBezTo>
                  <a:pt x="377789" y="1023991"/>
                  <a:pt x="386030" y="1019296"/>
                  <a:pt x="420898" y="923518"/>
                </a:cubicBezTo>
                <a:cubicBezTo>
                  <a:pt x="429096" y="835360"/>
                  <a:pt x="388342" y="665087"/>
                  <a:pt x="373680" y="549838"/>
                </a:cubicBezTo>
                <a:cubicBezTo>
                  <a:pt x="359018" y="434589"/>
                  <a:pt x="331214" y="298806"/>
                  <a:pt x="332926" y="232024"/>
                </a:cubicBezTo>
                <a:cubicBezTo>
                  <a:pt x="339775" y="137844"/>
                  <a:pt x="359096" y="147163"/>
                  <a:pt x="414776" y="0"/>
                </a:cubicBezTo>
                <a:close/>
              </a:path>
            </a:pathLst>
          </a:custGeom>
          <a:solidFill>
            <a:schemeClr val="bg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39F76D8-1D32-4182-B033-B30664F1734D}"/>
              </a:ext>
            </a:extLst>
          </p:cNvPr>
          <p:cNvSpPr>
            <a:spLocks noChangeAspect="1"/>
          </p:cNvSpPr>
          <p:nvPr/>
        </p:nvSpPr>
        <p:spPr>
          <a:xfrm rot="16200000">
            <a:off x="2547169" y="1639464"/>
            <a:ext cx="1685183" cy="1260000"/>
          </a:xfrm>
          <a:custGeom>
            <a:avLst/>
            <a:gdLst>
              <a:gd name="connsiteX0" fmla="*/ 132263 w 1150259"/>
              <a:gd name="connsiteY0" fmla="*/ 2828 h 648648"/>
              <a:gd name="connsiteX1" fmla="*/ 356416 w 1150259"/>
              <a:gd name="connsiteY1" fmla="*/ 120241 h 648648"/>
              <a:gd name="connsiteX2" fmla="*/ 566336 w 1150259"/>
              <a:gd name="connsiteY2" fmla="*/ 166495 h 648648"/>
              <a:gd name="connsiteX3" fmla="*/ 833185 w 1150259"/>
              <a:gd name="connsiteY3" fmla="*/ 273234 h 648648"/>
              <a:gd name="connsiteX4" fmla="*/ 1132055 w 1150259"/>
              <a:gd name="connsiteY4" fmla="*/ 394205 h 648648"/>
              <a:gd name="connsiteX5" fmla="*/ 1000409 w 1150259"/>
              <a:gd name="connsiteY5" fmla="*/ 646822 h 648648"/>
              <a:gd name="connsiteX6" fmla="*/ 53988 w 1150259"/>
              <a:gd name="connsiteY6" fmla="*/ 251886 h 648648"/>
              <a:gd name="connsiteX7" fmla="*/ 132263 w 1150259"/>
              <a:gd name="connsiteY7" fmla="*/ 2828 h 648648"/>
              <a:gd name="connsiteX0" fmla="*/ 132263 w 1150259"/>
              <a:gd name="connsiteY0" fmla="*/ 2828 h 648648"/>
              <a:gd name="connsiteX1" fmla="*/ 356416 w 1150259"/>
              <a:gd name="connsiteY1" fmla="*/ 120241 h 648648"/>
              <a:gd name="connsiteX2" fmla="*/ 566336 w 1150259"/>
              <a:gd name="connsiteY2" fmla="*/ 166495 h 648648"/>
              <a:gd name="connsiteX3" fmla="*/ 833185 w 1150259"/>
              <a:gd name="connsiteY3" fmla="*/ 273234 h 648648"/>
              <a:gd name="connsiteX4" fmla="*/ 1132055 w 1150259"/>
              <a:gd name="connsiteY4" fmla="*/ 394205 h 648648"/>
              <a:gd name="connsiteX5" fmla="*/ 1000409 w 1150259"/>
              <a:gd name="connsiteY5" fmla="*/ 646822 h 648648"/>
              <a:gd name="connsiteX6" fmla="*/ 53988 w 1150259"/>
              <a:gd name="connsiteY6" fmla="*/ 251886 h 648648"/>
              <a:gd name="connsiteX7" fmla="*/ 132263 w 1150259"/>
              <a:gd name="connsiteY7" fmla="*/ 2828 h 648648"/>
              <a:gd name="connsiteX0" fmla="*/ 78275 w 1096271"/>
              <a:gd name="connsiteY0" fmla="*/ 2828 h 648648"/>
              <a:gd name="connsiteX1" fmla="*/ 302428 w 1096271"/>
              <a:gd name="connsiteY1" fmla="*/ 120241 h 648648"/>
              <a:gd name="connsiteX2" fmla="*/ 512348 w 1096271"/>
              <a:gd name="connsiteY2" fmla="*/ 166495 h 648648"/>
              <a:gd name="connsiteX3" fmla="*/ 779197 w 1096271"/>
              <a:gd name="connsiteY3" fmla="*/ 273234 h 648648"/>
              <a:gd name="connsiteX4" fmla="*/ 1078067 w 1096271"/>
              <a:gd name="connsiteY4" fmla="*/ 394205 h 648648"/>
              <a:gd name="connsiteX5" fmla="*/ 946421 w 1096271"/>
              <a:gd name="connsiteY5" fmla="*/ 646822 h 648648"/>
              <a:gd name="connsiteX6" fmla="*/ 0 w 1096271"/>
              <a:gd name="connsiteY6" fmla="*/ 251886 h 648648"/>
              <a:gd name="connsiteX7" fmla="*/ 78275 w 1096271"/>
              <a:gd name="connsiteY7" fmla="*/ 2828 h 648648"/>
              <a:gd name="connsiteX0" fmla="*/ 78275 w 1096271"/>
              <a:gd name="connsiteY0" fmla="*/ 2828 h 648648"/>
              <a:gd name="connsiteX1" fmla="*/ 302428 w 1096271"/>
              <a:gd name="connsiteY1" fmla="*/ 120241 h 648648"/>
              <a:gd name="connsiteX2" fmla="*/ 512348 w 1096271"/>
              <a:gd name="connsiteY2" fmla="*/ 166495 h 648648"/>
              <a:gd name="connsiteX3" fmla="*/ 779197 w 1096271"/>
              <a:gd name="connsiteY3" fmla="*/ 273234 h 648648"/>
              <a:gd name="connsiteX4" fmla="*/ 1078067 w 1096271"/>
              <a:gd name="connsiteY4" fmla="*/ 394205 h 648648"/>
              <a:gd name="connsiteX5" fmla="*/ 946421 w 1096271"/>
              <a:gd name="connsiteY5" fmla="*/ 646822 h 648648"/>
              <a:gd name="connsiteX6" fmla="*/ 0 w 1096271"/>
              <a:gd name="connsiteY6" fmla="*/ 251886 h 648648"/>
              <a:gd name="connsiteX7" fmla="*/ 78275 w 1096271"/>
              <a:gd name="connsiteY7" fmla="*/ 2828 h 648648"/>
              <a:gd name="connsiteX0" fmla="*/ 78275 w 1096271"/>
              <a:gd name="connsiteY0" fmla="*/ 2828 h 648648"/>
              <a:gd name="connsiteX1" fmla="*/ 302428 w 1096271"/>
              <a:gd name="connsiteY1" fmla="*/ 120241 h 648648"/>
              <a:gd name="connsiteX2" fmla="*/ 512348 w 1096271"/>
              <a:gd name="connsiteY2" fmla="*/ 166495 h 648648"/>
              <a:gd name="connsiteX3" fmla="*/ 779197 w 1096271"/>
              <a:gd name="connsiteY3" fmla="*/ 273234 h 648648"/>
              <a:gd name="connsiteX4" fmla="*/ 1078067 w 1096271"/>
              <a:gd name="connsiteY4" fmla="*/ 394205 h 648648"/>
              <a:gd name="connsiteX5" fmla="*/ 946421 w 1096271"/>
              <a:gd name="connsiteY5" fmla="*/ 646822 h 648648"/>
              <a:gd name="connsiteX6" fmla="*/ 0 w 1096271"/>
              <a:gd name="connsiteY6" fmla="*/ 251886 h 648648"/>
              <a:gd name="connsiteX7" fmla="*/ 78275 w 1096271"/>
              <a:gd name="connsiteY7" fmla="*/ 2828 h 648648"/>
              <a:gd name="connsiteX0" fmla="*/ 78275 w 1096271"/>
              <a:gd name="connsiteY0" fmla="*/ 0 h 645820"/>
              <a:gd name="connsiteX1" fmla="*/ 302428 w 1096271"/>
              <a:gd name="connsiteY1" fmla="*/ 117413 h 645820"/>
              <a:gd name="connsiteX2" fmla="*/ 512348 w 1096271"/>
              <a:gd name="connsiteY2" fmla="*/ 163667 h 645820"/>
              <a:gd name="connsiteX3" fmla="*/ 779197 w 1096271"/>
              <a:gd name="connsiteY3" fmla="*/ 270406 h 645820"/>
              <a:gd name="connsiteX4" fmla="*/ 1078067 w 1096271"/>
              <a:gd name="connsiteY4" fmla="*/ 391377 h 645820"/>
              <a:gd name="connsiteX5" fmla="*/ 946421 w 1096271"/>
              <a:gd name="connsiteY5" fmla="*/ 643994 h 645820"/>
              <a:gd name="connsiteX6" fmla="*/ 0 w 1096271"/>
              <a:gd name="connsiteY6" fmla="*/ 249058 h 645820"/>
              <a:gd name="connsiteX7" fmla="*/ 78275 w 1096271"/>
              <a:gd name="connsiteY7" fmla="*/ 0 h 645820"/>
              <a:gd name="connsiteX0" fmla="*/ 88949 w 1096271"/>
              <a:gd name="connsiteY0" fmla="*/ 0 h 645820"/>
              <a:gd name="connsiteX1" fmla="*/ 302428 w 1096271"/>
              <a:gd name="connsiteY1" fmla="*/ 117413 h 645820"/>
              <a:gd name="connsiteX2" fmla="*/ 512348 w 1096271"/>
              <a:gd name="connsiteY2" fmla="*/ 163667 h 645820"/>
              <a:gd name="connsiteX3" fmla="*/ 779197 w 1096271"/>
              <a:gd name="connsiteY3" fmla="*/ 270406 h 645820"/>
              <a:gd name="connsiteX4" fmla="*/ 1078067 w 1096271"/>
              <a:gd name="connsiteY4" fmla="*/ 391377 h 645820"/>
              <a:gd name="connsiteX5" fmla="*/ 946421 w 1096271"/>
              <a:gd name="connsiteY5" fmla="*/ 643994 h 645820"/>
              <a:gd name="connsiteX6" fmla="*/ 0 w 1096271"/>
              <a:gd name="connsiteY6" fmla="*/ 249058 h 645820"/>
              <a:gd name="connsiteX7" fmla="*/ 88949 w 1096271"/>
              <a:gd name="connsiteY7" fmla="*/ 0 h 645820"/>
              <a:gd name="connsiteX0" fmla="*/ 88949 w 1096271"/>
              <a:gd name="connsiteY0" fmla="*/ 0 h 645820"/>
              <a:gd name="connsiteX1" fmla="*/ 302428 w 1096271"/>
              <a:gd name="connsiteY1" fmla="*/ 117413 h 645820"/>
              <a:gd name="connsiteX2" fmla="*/ 512348 w 1096271"/>
              <a:gd name="connsiteY2" fmla="*/ 163667 h 645820"/>
              <a:gd name="connsiteX3" fmla="*/ 779197 w 1096271"/>
              <a:gd name="connsiteY3" fmla="*/ 270406 h 645820"/>
              <a:gd name="connsiteX4" fmla="*/ 1078067 w 1096271"/>
              <a:gd name="connsiteY4" fmla="*/ 391377 h 645820"/>
              <a:gd name="connsiteX5" fmla="*/ 946421 w 1096271"/>
              <a:gd name="connsiteY5" fmla="*/ 643994 h 645820"/>
              <a:gd name="connsiteX6" fmla="*/ 0 w 1096271"/>
              <a:gd name="connsiteY6" fmla="*/ 249058 h 645820"/>
              <a:gd name="connsiteX7" fmla="*/ 88949 w 1096271"/>
              <a:gd name="connsiteY7" fmla="*/ 0 h 645820"/>
              <a:gd name="connsiteX0" fmla="*/ 88949 w 1096271"/>
              <a:gd name="connsiteY0" fmla="*/ 0 h 645820"/>
              <a:gd name="connsiteX1" fmla="*/ 302428 w 1096271"/>
              <a:gd name="connsiteY1" fmla="*/ 117413 h 645820"/>
              <a:gd name="connsiteX2" fmla="*/ 512348 w 1096271"/>
              <a:gd name="connsiteY2" fmla="*/ 163667 h 645820"/>
              <a:gd name="connsiteX3" fmla="*/ 779197 w 1096271"/>
              <a:gd name="connsiteY3" fmla="*/ 270406 h 645820"/>
              <a:gd name="connsiteX4" fmla="*/ 1078067 w 1096271"/>
              <a:gd name="connsiteY4" fmla="*/ 391377 h 645820"/>
              <a:gd name="connsiteX5" fmla="*/ 946421 w 1096271"/>
              <a:gd name="connsiteY5" fmla="*/ 643994 h 645820"/>
              <a:gd name="connsiteX6" fmla="*/ 0 w 1096271"/>
              <a:gd name="connsiteY6" fmla="*/ 249058 h 645820"/>
              <a:gd name="connsiteX7" fmla="*/ 88949 w 1096271"/>
              <a:gd name="connsiteY7" fmla="*/ 0 h 645820"/>
              <a:gd name="connsiteX0" fmla="*/ 88949 w 1096271"/>
              <a:gd name="connsiteY0" fmla="*/ 0 h 645820"/>
              <a:gd name="connsiteX1" fmla="*/ 302428 w 1096271"/>
              <a:gd name="connsiteY1" fmla="*/ 117413 h 645820"/>
              <a:gd name="connsiteX2" fmla="*/ 512348 w 1096271"/>
              <a:gd name="connsiteY2" fmla="*/ 163667 h 645820"/>
              <a:gd name="connsiteX3" fmla="*/ 779197 w 1096271"/>
              <a:gd name="connsiteY3" fmla="*/ 270406 h 645820"/>
              <a:gd name="connsiteX4" fmla="*/ 1078067 w 1096271"/>
              <a:gd name="connsiteY4" fmla="*/ 391377 h 645820"/>
              <a:gd name="connsiteX5" fmla="*/ 946421 w 1096271"/>
              <a:gd name="connsiteY5" fmla="*/ 643994 h 645820"/>
              <a:gd name="connsiteX6" fmla="*/ 0 w 1096271"/>
              <a:gd name="connsiteY6" fmla="*/ 249058 h 645820"/>
              <a:gd name="connsiteX7" fmla="*/ 88949 w 1096271"/>
              <a:gd name="connsiteY7" fmla="*/ 0 h 645820"/>
              <a:gd name="connsiteX0" fmla="*/ 88949 w 1096271"/>
              <a:gd name="connsiteY0" fmla="*/ 0 h 645820"/>
              <a:gd name="connsiteX1" fmla="*/ 302428 w 1096271"/>
              <a:gd name="connsiteY1" fmla="*/ 117413 h 645820"/>
              <a:gd name="connsiteX2" fmla="*/ 512348 w 1096271"/>
              <a:gd name="connsiteY2" fmla="*/ 163667 h 645820"/>
              <a:gd name="connsiteX3" fmla="*/ 779197 w 1096271"/>
              <a:gd name="connsiteY3" fmla="*/ 270406 h 645820"/>
              <a:gd name="connsiteX4" fmla="*/ 1078067 w 1096271"/>
              <a:gd name="connsiteY4" fmla="*/ 391377 h 645820"/>
              <a:gd name="connsiteX5" fmla="*/ 946421 w 1096271"/>
              <a:gd name="connsiteY5" fmla="*/ 643994 h 645820"/>
              <a:gd name="connsiteX6" fmla="*/ 0 w 1096271"/>
              <a:gd name="connsiteY6" fmla="*/ 249058 h 645820"/>
              <a:gd name="connsiteX7" fmla="*/ 88949 w 1096271"/>
              <a:gd name="connsiteY7" fmla="*/ 0 h 645820"/>
              <a:gd name="connsiteX0" fmla="*/ 88949 w 1078067"/>
              <a:gd name="connsiteY0" fmla="*/ 0 h 646392"/>
              <a:gd name="connsiteX1" fmla="*/ 302428 w 1078067"/>
              <a:gd name="connsiteY1" fmla="*/ 117413 h 646392"/>
              <a:gd name="connsiteX2" fmla="*/ 512348 w 1078067"/>
              <a:gd name="connsiteY2" fmla="*/ 163667 h 646392"/>
              <a:gd name="connsiteX3" fmla="*/ 779197 w 1078067"/>
              <a:gd name="connsiteY3" fmla="*/ 270406 h 646392"/>
              <a:gd name="connsiteX4" fmla="*/ 1078067 w 1078067"/>
              <a:gd name="connsiteY4" fmla="*/ 391377 h 646392"/>
              <a:gd name="connsiteX5" fmla="*/ 946421 w 1078067"/>
              <a:gd name="connsiteY5" fmla="*/ 643994 h 646392"/>
              <a:gd name="connsiteX6" fmla="*/ 0 w 1078067"/>
              <a:gd name="connsiteY6" fmla="*/ 249058 h 646392"/>
              <a:gd name="connsiteX7" fmla="*/ 88949 w 1078067"/>
              <a:gd name="connsiteY7" fmla="*/ 0 h 646392"/>
              <a:gd name="connsiteX0" fmla="*/ 88949 w 1078067"/>
              <a:gd name="connsiteY0" fmla="*/ 0 h 646392"/>
              <a:gd name="connsiteX1" fmla="*/ 302428 w 1078067"/>
              <a:gd name="connsiteY1" fmla="*/ 117413 h 646392"/>
              <a:gd name="connsiteX2" fmla="*/ 512348 w 1078067"/>
              <a:gd name="connsiteY2" fmla="*/ 163667 h 646392"/>
              <a:gd name="connsiteX3" fmla="*/ 779197 w 1078067"/>
              <a:gd name="connsiteY3" fmla="*/ 270406 h 646392"/>
              <a:gd name="connsiteX4" fmla="*/ 1078067 w 1078067"/>
              <a:gd name="connsiteY4" fmla="*/ 391377 h 646392"/>
              <a:gd name="connsiteX5" fmla="*/ 946421 w 1078067"/>
              <a:gd name="connsiteY5" fmla="*/ 643994 h 646392"/>
              <a:gd name="connsiteX6" fmla="*/ 0 w 1078067"/>
              <a:gd name="connsiteY6" fmla="*/ 249058 h 646392"/>
              <a:gd name="connsiteX7" fmla="*/ 88949 w 1078067"/>
              <a:gd name="connsiteY7" fmla="*/ 0 h 646392"/>
              <a:gd name="connsiteX0" fmla="*/ 88949 w 1078067"/>
              <a:gd name="connsiteY0" fmla="*/ 0 h 646392"/>
              <a:gd name="connsiteX1" fmla="*/ 302428 w 1078067"/>
              <a:gd name="connsiteY1" fmla="*/ 117413 h 646392"/>
              <a:gd name="connsiteX2" fmla="*/ 512348 w 1078067"/>
              <a:gd name="connsiteY2" fmla="*/ 163667 h 646392"/>
              <a:gd name="connsiteX3" fmla="*/ 779197 w 1078067"/>
              <a:gd name="connsiteY3" fmla="*/ 270406 h 646392"/>
              <a:gd name="connsiteX4" fmla="*/ 1078067 w 1078067"/>
              <a:gd name="connsiteY4" fmla="*/ 391377 h 646392"/>
              <a:gd name="connsiteX5" fmla="*/ 946421 w 1078067"/>
              <a:gd name="connsiteY5" fmla="*/ 643994 h 646392"/>
              <a:gd name="connsiteX6" fmla="*/ 0 w 1078067"/>
              <a:gd name="connsiteY6" fmla="*/ 249058 h 646392"/>
              <a:gd name="connsiteX7" fmla="*/ 88949 w 1078067"/>
              <a:gd name="connsiteY7" fmla="*/ 0 h 646392"/>
              <a:gd name="connsiteX0" fmla="*/ 88949 w 1078067"/>
              <a:gd name="connsiteY0" fmla="*/ 0 h 643994"/>
              <a:gd name="connsiteX1" fmla="*/ 302428 w 1078067"/>
              <a:gd name="connsiteY1" fmla="*/ 117413 h 643994"/>
              <a:gd name="connsiteX2" fmla="*/ 512348 w 1078067"/>
              <a:gd name="connsiteY2" fmla="*/ 163667 h 643994"/>
              <a:gd name="connsiteX3" fmla="*/ 779197 w 1078067"/>
              <a:gd name="connsiteY3" fmla="*/ 270406 h 643994"/>
              <a:gd name="connsiteX4" fmla="*/ 1078067 w 1078067"/>
              <a:gd name="connsiteY4" fmla="*/ 391377 h 643994"/>
              <a:gd name="connsiteX5" fmla="*/ 946421 w 1078067"/>
              <a:gd name="connsiteY5" fmla="*/ 643994 h 643994"/>
              <a:gd name="connsiteX6" fmla="*/ 0 w 1078067"/>
              <a:gd name="connsiteY6" fmla="*/ 249058 h 643994"/>
              <a:gd name="connsiteX7" fmla="*/ 88949 w 1078067"/>
              <a:gd name="connsiteY7" fmla="*/ 0 h 643994"/>
              <a:gd name="connsiteX0" fmla="*/ 88949 w 1078067"/>
              <a:gd name="connsiteY0" fmla="*/ 0 h 643994"/>
              <a:gd name="connsiteX1" fmla="*/ 302428 w 1078067"/>
              <a:gd name="connsiteY1" fmla="*/ 117413 h 643994"/>
              <a:gd name="connsiteX2" fmla="*/ 512348 w 1078067"/>
              <a:gd name="connsiteY2" fmla="*/ 163667 h 643994"/>
              <a:gd name="connsiteX3" fmla="*/ 779197 w 1078067"/>
              <a:gd name="connsiteY3" fmla="*/ 270406 h 643994"/>
              <a:gd name="connsiteX4" fmla="*/ 1078067 w 1078067"/>
              <a:gd name="connsiteY4" fmla="*/ 391377 h 643994"/>
              <a:gd name="connsiteX5" fmla="*/ 946421 w 1078067"/>
              <a:gd name="connsiteY5" fmla="*/ 643994 h 643994"/>
              <a:gd name="connsiteX6" fmla="*/ 0 w 1078067"/>
              <a:gd name="connsiteY6" fmla="*/ 249058 h 643994"/>
              <a:gd name="connsiteX7" fmla="*/ 88949 w 1078067"/>
              <a:gd name="connsiteY7" fmla="*/ 0 h 643994"/>
              <a:gd name="connsiteX0" fmla="*/ 88949 w 1078067"/>
              <a:gd name="connsiteY0" fmla="*/ 0 h 643994"/>
              <a:gd name="connsiteX1" fmla="*/ 302428 w 1078067"/>
              <a:gd name="connsiteY1" fmla="*/ 117413 h 643994"/>
              <a:gd name="connsiteX2" fmla="*/ 512348 w 1078067"/>
              <a:gd name="connsiteY2" fmla="*/ 163667 h 643994"/>
              <a:gd name="connsiteX3" fmla="*/ 779197 w 1078067"/>
              <a:gd name="connsiteY3" fmla="*/ 270406 h 643994"/>
              <a:gd name="connsiteX4" fmla="*/ 1078067 w 1078067"/>
              <a:gd name="connsiteY4" fmla="*/ 391377 h 643994"/>
              <a:gd name="connsiteX5" fmla="*/ 946421 w 1078067"/>
              <a:gd name="connsiteY5" fmla="*/ 643994 h 643994"/>
              <a:gd name="connsiteX6" fmla="*/ 0 w 1078067"/>
              <a:gd name="connsiteY6" fmla="*/ 249058 h 643994"/>
              <a:gd name="connsiteX7" fmla="*/ 88949 w 1078067"/>
              <a:gd name="connsiteY7" fmla="*/ 0 h 643994"/>
              <a:gd name="connsiteX0" fmla="*/ 88949 w 1078067"/>
              <a:gd name="connsiteY0" fmla="*/ 0 h 643994"/>
              <a:gd name="connsiteX1" fmla="*/ 302428 w 1078067"/>
              <a:gd name="connsiteY1" fmla="*/ 117413 h 643994"/>
              <a:gd name="connsiteX2" fmla="*/ 512348 w 1078067"/>
              <a:gd name="connsiteY2" fmla="*/ 163667 h 643994"/>
              <a:gd name="connsiteX3" fmla="*/ 779197 w 1078067"/>
              <a:gd name="connsiteY3" fmla="*/ 270406 h 643994"/>
              <a:gd name="connsiteX4" fmla="*/ 1078067 w 1078067"/>
              <a:gd name="connsiteY4" fmla="*/ 391377 h 643994"/>
              <a:gd name="connsiteX5" fmla="*/ 946421 w 1078067"/>
              <a:gd name="connsiteY5" fmla="*/ 643994 h 643994"/>
              <a:gd name="connsiteX6" fmla="*/ 0 w 1078067"/>
              <a:gd name="connsiteY6" fmla="*/ 249058 h 643994"/>
              <a:gd name="connsiteX7" fmla="*/ 88949 w 1078067"/>
              <a:gd name="connsiteY7" fmla="*/ 0 h 643994"/>
              <a:gd name="connsiteX0" fmla="*/ 88949 w 1078067"/>
              <a:gd name="connsiteY0" fmla="*/ 0 h 643994"/>
              <a:gd name="connsiteX1" fmla="*/ 302428 w 1078067"/>
              <a:gd name="connsiteY1" fmla="*/ 117413 h 643994"/>
              <a:gd name="connsiteX2" fmla="*/ 512348 w 1078067"/>
              <a:gd name="connsiteY2" fmla="*/ 146305 h 643994"/>
              <a:gd name="connsiteX3" fmla="*/ 779197 w 1078067"/>
              <a:gd name="connsiteY3" fmla="*/ 270406 h 643994"/>
              <a:gd name="connsiteX4" fmla="*/ 1078067 w 1078067"/>
              <a:gd name="connsiteY4" fmla="*/ 391377 h 643994"/>
              <a:gd name="connsiteX5" fmla="*/ 946421 w 1078067"/>
              <a:gd name="connsiteY5" fmla="*/ 643994 h 643994"/>
              <a:gd name="connsiteX6" fmla="*/ 0 w 1078067"/>
              <a:gd name="connsiteY6" fmla="*/ 249058 h 643994"/>
              <a:gd name="connsiteX7" fmla="*/ 88949 w 1078067"/>
              <a:gd name="connsiteY7" fmla="*/ 0 h 643994"/>
              <a:gd name="connsiteX0" fmla="*/ 88949 w 1078067"/>
              <a:gd name="connsiteY0" fmla="*/ 0 h 643994"/>
              <a:gd name="connsiteX1" fmla="*/ 302428 w 1078067"/>
              <a:gd name="connsiteY1" fmla="*/ 117413 h 643994"/>
              <a:gd name="connsiteX2" fmla="*/ 512348 w 1078067"/>
              <a:gd name="connsiteY2" fmla="*/ 146305 h 643994"/>
              <a:gd name="connsiteX3" fmla="*/ 779197 w 1078067"/>
              <a:gd name="connsiteY3" fmla="*/ 270406 h 643994"/>
              <a:gd name="connsiteX4" fmla="*/ 1078067 w 1078067"/>
              <a:gd name="connsiteY4" fmla="*/ 391377 h 643994"/>
              <a:gd name="connsiteX5" fmla="*/ 946421 w 1078067"/>
              <a:gd name="connsiteY5" fmla="*/ 643994 h 643994"/>
              <a:gd name="connsiteX6" fmla="*/ 0 w 1078067"/>
              <a:gd name="connsiteY6" fmla="*/ 249058 h 643994"/>
              <a:gd name="connsiteX7" fmla="*/ 88949 w 1078067"/>
              <a:gd name="connsiteY7" fmla="*/ 0 h 643994"/>
              <a:gd name="connsiteX0" fmla="*/ 88949 w 1078067"/>
              <a:gd name="connsiteY0" fmla="*/ 1680 h 645674"/>
              <a:gd name="connsiteX1" fmla="*/ 512348 w 1078067"/>
              <a:gd name="connsiteY1" fmla="*/ 147985 h 645674"/>
              <a:gd name="connsiteX2" fmla="*/ 779197 w 1078067"/>
              <a:gd name="connsiteY2" fmla="*/ 272086 h 645674"/>
              <a:gd name="connsiteX3" fmla="*/ 1078067 w 1078067"/>
              <a:gd name="connsiteY3" fmla="*/ 393057 h 645674"/>
              <a:gd name="connsiteX4" fmla="*/ 946421 w 1078067"/>
              <a:gd name="connsiteY4" fmla="*/ 645674 h 645674"/>
              <a:gd name="connsiteX5" fmla="*/ 0 w 1078067"/>
              <a:gd name="connsiteY5" fmla="*/ 250738 h 645674"/>
              <a:gd name="connsiteX6" fmla="*/ 88949 w 1078067"/>
              <a:gd name="connsiteY6" fmla="*/ 1680 h 645674"/>
              <a:gd name="connsiteX0" fmla="*/ 88949 w 1078067"/>
              <a:gd name="connsiteY0" fmla="*/ 0 h 643994"/>
              <a:gd name="connsiteX1" fmla="*/ 779197 w 1078067"/>
              <a:gd name="connsiteY1" fmla="*/ 270406 h 643994"/>
              <a:gd name="connsiteX2" fmla="*/ 1078067 w 1078067"/>
              <a:gd name="connsiteY2" fmla="*/ 391377 h 643994"/>
              <a:gd name="connsiteX3" fmla="*/ 946421 w 1078067"/>
              <a:gd name="connsiteY3" fmla="*/ 643994 h 643994"/>
              <a:gd name="connsiteX4" fmla="*/ 0 w 1078067"/>
              <a:gd name="connsiteY4" fmla="*/ 249058 h 643994"/>
              <a:gd name="connsiteX5" fmla="*/ 88949 w 1078067"/>
              <a:gd name="connsiteY5" fmla="*/ 0 h 643994"/>
              <a:gd name="connsiteX0" fmla="*/ 123674 w 1078067"/>
              <a:gd name="connsiteY0" fmla="*/ 0 h 655569"/>
              <a:gd name="connsiteX1" fmla="*/ 779197 w 1078067"/>
              <a:gd name="connsiteY1" fmla="*/ 281981 h 655569"/>
              <a:gd name="connsiteX2" fmla="*/ 1078067 w 1078067"/>
              <a:gd name="connsiteY2" fmla="*/ 402952 h 655569"/>
              <a:gd name="connsiteX3" fmla="*/ 946421 w 1078067"/>
              <a:gd name="connsiteY3" fmla="*/ 655569 h 655569"/>
              <a:gd name="connsiteX4" fmla="*/ 0 w 1078067"/>
              <a:gd name="connsiteY4" fmla="*/ 260633 h 655569"/>
              <a:gd name="connsiteX5" fmla="*/ 123674 w 1078067"/>
              <a:gd name="connsiteY5" fmla="*/ 0 h 655569"/>
              <a:gd name="connsiteX0" fmla="*/ 123674 w 1078067"/>
              <a:gd name="connsiteY0" fmla="*/ 0 h 655569"/>
              <a:gd name="connsiteX1" fmla="*/ 779197 w 1078067"/>
              <a:gd name="connsiteY1" fmla="*/ 281981 h 655569"/>
              <a:gd name="connsiteX2" fmla="*/ 1078067 w 1078067"/>
              <a:gd name="connsiteY2" fmla="*/ 402952 h 655569"/>
              <a:gd name="connsiteX3" fmla="*/ 946421 w 1078067"/>
              <a:gd name="connsiteY3" fmla="*/ 655569 h 655569"/>
              <a:gd name="connsiteX4" fmla="*/ 0 w 1078067"/>
              <a:gd name="connsiteY4" fmla="*/ 260633 h 655569"/>
              <a:gd name="connsiteX5" fmla="*/ 123674 w 1078067"/>
              <a:gd name="connsiteY5" fmla="*/ 0 h 655569"/>
              <a:gd name="connsiteX0" fmla="*/ 152611 w 1078067"/>
              <a:gd name="connsiteY0" fmla="*/ 0 h 667144"/>
              <a:gd name="connsiteX1" fmla="*/ 779197 w 1078067"/>
              <a:gd name="connsiteY1" fmla="*/ 293556 h 667144"/>
              <a:gd name="connsiteX2" fmla="*/ 1078067 w 1078067"/>
              <a:gd name="connsiteY2" fmla="*/ 414527 h 667144"/>
              <a:gd name="connsiteX3" fmla="*/ 946421 w 1078067"/>
              <a:gd name="connsiteY3" fmla="*/ 667144 h 667144"/>
              <a:gd name="connsiteX4" fmla="*/ 0 w 1078067"/>
              <a:gd name="connsiteY4" fmla="*/ 272208 h 667144"/>
              <a:gd name="connsiteX5" fmla="*/ 152611 w 1078067"/>
              <a:gd name="connsiteY5" fmla="*/ 0 h 667144"/>
              <a:gd name="connsiteX0" fmla="*/ 152611 w 1078067"/>
              <a:gd name="connsiteY0" fmla="*/ 0 h 667144"/>
              <a:gd name="connsiteX1" fmla="*/ 779197 w 1078067"/>
              <a:gd name="connsiteY1" fmla="*/ 293556 h 667144"/>
              <a:gd name="connsiteX2" fmla="*/ 1078067 w 1078067"/>
              <a:gd name="connsiteY2" fmla="*/ 414527 h 667144"/>
              <a:gd name="connsiteX3" fmla="*/ 946421 w 1078067"/>
              <a:gd name="connsiteY3" fmla="*/ 667144 h 667144"/>
              <a:gd name="connsiteX4" fmla="*/ 0 w 1078067"/>
              <a:gd name="connsiteY4" fmla="*/ 272208 h 667144"/>
              <a:gd name="connsiteX5" fmla="*/ 152611 w 1078067"/>
              <a:gd name="connsiteY5" fmla="*/ 0 h 667144"/>
              <a:gd name="connsiteX0" fmla="*/ 152611 w 1078067"/>
              <a:gd name="connsiteY0" fmla="*/ 0 h 667144"/>
              <a:gd name="connsiteX1" fmla="*/ 1078067 w 1078067"/>
              <a:gd name="connsiteY1" fmla="*/ 414527 h 667144"/>
              <a:gd name="connsiteX2" fmla="*/ 946421 w 1078067"/>
              <a:gd name="connsiteY2" fmla="*/ 667144 h 667144"/>
              <a:gd name="connsiteX3" fmla="*/ 0 w 1078067"/>
              <a:gd name="connsiteY3" fmla="*/ 272208 h 667144"/>
              <a:gd name="connsiteX4" fmla="*/ 152611 w 1078067"/>
              <a:gd name="connsiteY4" fmla="*/ 0 h 667144"/>
              <a:gd name="connsiteX0" fmla="*/ 175761 w 1101217"/>
              <a:gd name="connsiteY0" fmla="*/ 0 h 667144"/>
              <a:gd name="connsiteX1" fmla="*/ 1101217 w 1101217"/>
              <a:gd name="connsiteY1" fmla="*/ 414527 h 667144"/>
              <a:gd name="connsiteX2" fmla="*/ 969571 w 1101217"/>
              <a:gd name="connsiteY2" fmla="*/ 667144 h 667144"/>
              <a:gd name="connsiteX3" fmla="*/ 0 w 1101217"/>
              <a:gd name="connsiteY3" fmla="*/ 399533 h 667144"/>
              <a:gd name="connsiteX4" fmla="*/ 175761 w 1101217"/>
              <a:gd name="connsiteY4" fmla="*/ 0 h 667144"/>
              <a:gd name="connsiteX0" fmla="*/ 175761 w 1101217"/>
              <a:gd name="connsiteY0" fmla="*/ 0 h 840768"/>
              <a:gd name="connsiteX1" fmla="*/ 1101217 w 1101217"/>
              <a:gd name="connsiteY1" fmla="*/ 414527 h 840768"/>
              <a:gd name="connsiteX2" fmla="*/ 934846 w 1101217"/>
              <a:gd name="connsiteY2" fmla="*/ 840768 h 840768"/>
              <a:gd name="connsiteX3" fmla="*/ 0 w 1101217"/>
              <a:gd name="connsiteY3" fmla="*/ 399533 h 840768"/>
              <a:gd name="connsiteX4" fmla="*/ 175761 w 1101217"/>
              <a:gd name="connsiteY4" fmla="*/ 0 h 840768"/>
              <a:gd name="connsiteX0" fmla="*/ 175761 w 1101217"/>
              <a:gd name="connsiteY0" fmla="*/ 0 h 840768"/>
              <a:gd name="connsiteX1" fmla="*/ 1101217 w 1101217"/>
              <a:gd name="connsiteY1" fmla="*/ 414527 h 840768"/>
              <a:gd name="connsiteX2" fmla="*/ 934846 w 1101217"/>
              <a:gd name="connsiteY2" fmla="*/ 840768 h 840768"/>
              <a:gd name="connsiteX3" fmla="*/ 0 w 1101217"/>
              <a:gd name="connsiteY3" fmla="*/ 399533 h 840768"/>
              <a:gd name="connsiteX4" fmla="*/ 175761 w 1101217"/>
              <a:gd name="connsiteY4" fmla="*/ 0 h 840768"/>
              <a:gd name="connsiteX0" fmla="*/ 175761 w 1101217"/>
              <a:gd name="connsiteY0" fmla="*/ 0 h 840768"/>
              <a:gd name="connsiteX1" fmla="*/ 1101217 w 1101217"/>
              <a:gd name="connsiteY1" fmla="*/ 414527 h 840768"/>
              <a:gd name="connsiteX2" fmla="*/ 934846 w 1101217"/>
              <a:gd name="connsiteY2" fmla="*/ 840768 h 840768"/>
              <a:gd name="connsiteX3" fmla="*/ 0 w 1101217"/>
              <a:gd name="connsiteY3" fmla="*/ 399533 h 840768"/>
              <a:gd name="connsiteX4" fmla="*/ 175761 w 1101217"/>
              <a:gd name="connsiteY4" fmla="*/ 0 h 840768"/>
              <a:gd name="connsiteX0" fmla="*/ 211074 w 1136530"/>
              <a:gd name="connsiteY0" fmla="*/ 0 h 840768"/>
              <a:gd name="connsiteX1" fmla="*/ 1136530 w 1136530"/>
              <a:gd name="connsiteY1" fmla="*/ 414527 h 840768"/>
              <a:gd name="connsiteX2" fmla="*/ 970159 w 1136530"/>
              <a:gd name="connsiteY2" fmla="*/ 840768 h 840768"/>
              <a:gd name="connsiteX3" fmla="*/ 96144 w 1136530"/>
              <a:gd name="connsiteY3" fmla="*/ 409775 h 840768"/>
              <a:gd name="connsiteX4" fmla="*/ 35313 w 1136530"/>
              <a:gd name="connsiteY4" fmla="*/ 399533 h 840768"/>
              <a:gd name="connsiteX5" fmla="*/ 211074 w 1136530"/>
              <a:gd name="connsiteY5" fmla="*/ 0 h 840768"/>
              <a:gd name="connsiteX0" fmla="*/ 175761 w 1101217"/>
              <a:gd name="connsiteY0" fmla="*/ 0 h 840768"/>
              <a:gd name="connsiteX1" fmla="*/ 1101217 w 1101217"/>
              <a:gd name="connsiteY1" fmla="*/ 414527 h 840768"/>
              <a:gd name="connsiteX2" fmla="*/ 934846 w 1101217"/>
              <a:gd name="connsiteY2" fmla="*/ 840768 h 840768"/>
              <a:gd name="connsiteX3" fmla="*/ 0 w 1101217"/>
              <a:gd name="connsiteY3" fmla="*/ 399533 h 840768"/>
              <a:gd name="connsiteX4" fmla="*/ 175761 w 1101217"/>
              <a:gd name="connsiteY4" fmla="*/ 0 h 840768"/>
              <a:gd name="connsiteX0" fmla="*/ 175761 w 1101217"/>
              <a:gd name="connsiteY0" fmla="*/ 0 h 840768"/>
              <a:gd name="connsiteX1" fmla="*/ 1101217 w 1101217"/>
              <a:gd name="connsiteY1" fmla="*/ 414527 h 840768"/>
              <a:gd name="connsiteX2" fmla="*/ 934846 w 1101217"/>
              <a:gd name="connsiteY2" fmla="*/ 840768 h 840768"/>
              <a:gd name="connsiteX3" fmla="*/ 0 w 1101217"/>
              <a:gd name="connsiteY3" fmla="*/ 399535 h 840768"/>
              <a:gd name="connsiteX4" fmla="*/ 175761 w 1101217"/>
              <a:gd name="connsiteY4" fmla="*/ 0 h 840768"/>
              <a:gd name="connsiteX0" fmla="*/ 175761 w 1101217"/>
              <a:gd name="connsiteY0" fmla="*/ 0 h 840768"/>
              <a:gd name="connsiteX1" fmla="*/ 1101217 w 1101217"/>
              <a:gd name="connsiteY1" fmla="*/ 414527 h 840768"/>
              <a:gd name="connsiteX2" fmla="*/ 934846 w 1101217"/>
              <a:gd name="connsiteY2" fmla="*/ 840768 h 840768"/>
              <a:gd name="connsiteX3" fmla="*/ 0 w 1101217"/>
              <a:gd name="connsiteY3" fmla="*/ 399535 h 840768"/>
              <a:gd name="connsiteX4" fmla="*/ 175761 w 1101217"/>
              <a:gd name="connsiteY4" fmla="*/ 0 h 840768"/>
              <a:gd name="connsiteX0" fmla="*/ 175761 w 1101217"/>
              <a:gd name="connsiteY0" fmla="*/ 0 h 840768"/>
              <a:gd name="connsiteX1" fmla="*/ 1101217 w 1101217"/>
              <a:gd name="connsiteY1" fmla="*/ 414527 h 840768"/>
              <a:gd name="connsiteX2" fmla="*/ 934846 w 1101217"/>
              <a:gd name="connsiteY2" fmla="*/ 840768 h 840768"/>
              <a:gd name="connsiteX3" fmla="*/ 0 w 1101217"/>
              <a:gd name="connsiteY3" fmla="*/ 399535 h 840768"/>
              <a:gd name="connsiteX4" fmla="*/ 175761 w 1101217"/>
              <a:gd name="connsiteY4" fmla="*/ 0 h 840768"/>
              <a:gd name="connsiteX0" fmla="*/ 175761 w 1101217"/>
              <a:gd name="connsiteY0" fmla="*/ 0 h 840768"/>
              <a:gd name="connsiteX1" fmla="*/ 1101217 w 1101217"/>
              <a:gd name="connsiteY1" fmla="*/ 414527 h 840768"/>
              <a:gd name="connsiteX2" fmla="*/ 934846 w 1101217"/>
              <a:gd name="connsiteY2" fmla="*/ 840768 h 840768"/>
              <a:gd name="connsiteX3" fmla="*/ 0 w 1101217"/>
              <a:gd name="connsiteY3" fmla="*/ 399535 h 840768"/>
              <a:gd name="connsiteX4" fmla="*/ 175761 w 1101217"/>
              <a:gd name="connsiteY4" fmla="*/ 0 h 840768"/>
              <a:gd name="connsiteX0" fmla="*/ 165325 w 1101217"/>
              <a:gd name="connsiteY0" fmla="*/ 0 h 840766"/>
              <a:gd name="connsiteX1" fmla="*/ 1101217 w 1101217"/>
              <a:gd name="connsiteY1" fmla="*/ 414525 h 840766"/>
              <a:gd name="connsiteX2" fmla="*/ 934846 w 1101217"/>
              <a:gd name="connsiteY2" fmla="*/ 840766 h 840766"/>
              <a:gd name="connsiteX3" fmla="*/ 0 w 1101217"/>
              <a:gd name="connsiteY3" fmla="*/ 399533 h 840766"/>
              <a:gd name="connsiteX4" fmla="*/ 165325 w 1101217"/>
              <a:gd name="connsiteY4" fmla="*/ 0 h 840766"/>
              <a:gd name="connsiteX0" fmla="*/ 165325 w 1101217"/>
              <a:gd name="connsiteY0" fmla="*/ 0 h 840766"/>
              <a:gd name="connsiteX1" fmla="*/ 1101217 w 1101217"/>
              <a:gd name="connsiteY1" fmla="*/ 414525 h 840766"/>
              <a:gd name="connsiteX2" fmla="*/ 934846 w 1101217"/>
              <a:gd name="connsiteY2" fmla="*/ 840766 h 840766"/>
              <a:gd name="connsiteX3" fmla="*/ 0 w 1101217"/>
              <a:gd name="connsiteY3" fmla="*/ 399533 h 840766"/>
              <a:gd name="connsiteX4" fmla="*/ 165325 w 1101217"/>
              <a:gd name="connsiteY4" fmla="*/ 0 h 840766"/>
              <a:gd name="connsiteX0" fmla="*/ 165325 w 1101217"/>
              <a:gd name="connsiteY0" fmla="*/ 0 h 840766"/>
              <a:gd name="connsiteX1" fmla="*/ 1101217 w 1101217"/>
              <a:gd name="connsiteY1" fmla="*/ 414525 h 840766"/>
              <a:gd name="connsiteX2" fmla="*/ 934846 w 1101217"/>
              <a:gd name="connsiteY2" fmla="*/ 840766 h 840766"/>
              <a:gd name="connsiteX3" fmla="*/ 0 w 1101217"/>
              <a:gd name="connsiteY3" fmla="*/ 399533 h 840766"/>
              <a:gd name="connsiteX4" fmla="*/ 165325 w 1101217"/>
              <a:gd name="connsiteY4" fmla="*/ 0 h 840766"/>
              <a:gd name="connsiteX0" fmla="*/ 165325 w 1101217"/>
              <a:gd name="connsiteY0" fmla="*/ 0 h 840766"/>
              <a:gd name="connsiteX1" fmla="*/ 1101217 w 1101217"/>
              <a:gd name="connsiteY1" fmla="*/ 414525 h 840766"/>
              <a:gd name="connsiteX2" fmla="*/ 934846 w 1101217"/>
              <a:gd name="connsiteY2" fmla="*/ 840766 h 840766"/>
              <a:gd name="connsiteX3" fmla="*/ 0 w 1101217"/>
              <a:gd name="connsiteY3" fmla="*/ 399533 h 840766"/>
              <a:gd name="connsiteX4" fmla="*/ 165325 w 1101217"/>
              <a:gd name="connsiteY4" fmla="*/ 0 h 840766"/>
              <a:gd name="connsiteX0" fmla="*/ 165325 w 1101217"/>
              <a:gd name="connsiteY0" fmla="*/ 0 h 823373"/>
              <a:gd name="connsiteX1" fmla="*/ 1101217 w 1101217"/>
              <a:gd name="connsiteY1" fmla="*/ 414525 h 823373"/>
              <a:gd name="connsiteX2" fmla="*/ 931368 w 1101217"/>
              <a:gd name="connsiteY2" fmla="*/ 823373 h 823373"/>
              <a:gd name="connsiteX3" fmla="*/ 0 w 1101217"/>
              <a:gd name="connsiteY3" fmla="*/ 399533 h 823373"/>
              <a:gd name="connsiteX4" fmla="*/ 165325 w 1101217"/>
              <a:gd name="connsiteY4" fmla="*/ 0 h 82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217" h="823373">
                <a:moveTo>
                  <a:pt x="165325" y="0"/>
                </a:moveTo>
                <a:cubicBezTo>
                  <a:pt x="428489" y="110686"/>
                  <a:pt x="934129" y="320729"/>
                  <a:pt x="1101217" y="414525"/>
                </a:cubicBezTo>
                <a:cubicBezTo>
                  <a:pt x="1057929" y="533717"/>
                  <a:pt x="1012433" y="624243"/>
                  <a:pt x="931368" y="823373"/>
                </a:cubicBezTo>
                <a:cubicBezTo>
                  <a:pt x="709565" y="713038"/>
                  <a:pt x="234352" y="522270"/>
                  <a:pt x="0" y="399533"/>
                </a:cubicBezTo>
                <a:cubicBezTo>
                  <a:pt x="56927" y="259586"/>
                  <a:pt x="132789" y="127569"/>
                  <a:pt x="165325" y="0"/>
                </a:cubicBezTo>
                <a:close/>
              </a:path>
            </a:pathLst>
          </a:custGeom>
          <a:solidFill>
            <a:srgbClr val="CC00CC">
              <a:alpha val="34000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F1E1037-ACD9-4581-9BE2-BD667DF75FAD}"/>
              </a:ext>
            </a:extLst>
          </p:cNvPr>
          <p:cNvSpPr/>
          <p:nvPr/>
        </p:nvSpPr>
        <p:spPr>
          <a:xfrm>
            <a:off x="531692" y="410551"/>
            <a:ext cx="2055810" cy="2098237"/>
          </a:xfrm>
          <a:custGeom>
            <a:avLst/>
            <a:gdLst>
              <a:gd name="connsiteX0" fmla="*/ 565989 w 2140802"/>
              <a:gd name="connsiteY0" fmla="*/ 85195 h 2151527"/>
              <a:gd name="connsiteX1" fmla="*/ 167637 w 2140802"/>
              <a:gd name="connsiteY1" fmla="*/ 646510 h 2151527"/>
              <a:gd name="connsiteX2" fmla="*/ 40888 w 2140802"/>
              <a:gd name="connsiteY2" fmla="*/ 1488482 h 2151527"/>
              <a:gd name="connsiteX3" fmla="*/ 855700 w 2140802"/>
              <a:gd name="connsiteY3" fmla="*/ 1877781 h 2151527"/>
              <a:gd name="connsiteX4" fmla="*/ 1489443 w 2140802"/>
              <a:gd name="connsiteY4" fmla="*/ 2149385 h 2151527"/>
              <a:gd name="connsiteX5" fmla="*/ 1688619 w 2140802"/>
              <a:gd name="connsiteY5" fmla="*/ 1732926 h 2151527"/>
              <a:gd name="connsiteX6" fmla="*/ 1824421 w 2140802"/>
              <a:gd name="connsiteY6" fmla="*/ 1325520 h 2151527"/>
              <a:gd name="connsiteX7" fmla="*/ 2086971 w 2140802"/>
              <a:gd name="connsiteY7" fmla="*/ 682724 h 2151527"/>
              <a:gd name="connsiteX8" fmla="*/ 656524 w 2140802"/>
              <a:gd name="connsiteY8" fmla="*/ 67088 h 2151527"/>
              <a:gd name="connsiteX9" fmla="*/ 565989 w 2140802"/>
              <a:gd name="connsiteY9" fmla="*/ 85195 h 2151527"/>
              <a:gd name="connsiteX0" fmla="*/ 565989 w 2140802"/>
              <a:gd name="connsiteY0" fmla="*/ 81 h 2066413"/>
              <a:gd name="connsiteX1" fmla="*/ 167637 w 2140802"/>
              <a:gd name="connsiteY1" fmla="*/ 561396 h 2066413"/>
              <a:gd name="connsiteX2" fmla="*/ 40888 w 2140802"/>
              <a:gd name="connsiteY2" fmla="*/ 1403368 h 2066413"/>
              <a:gd name="connsiteX3" fmla="*/ 855700 w 2140802"/>
              <a:gd name="connsiteY3" fmla="*/ 1792667 h 2066413"/>
              <a:gd name="connsiteX4" fmla="*/ 1489443 w 2140802"/>
              <a:gd name="connsiteY4" fmla="*/ 2064271 h 2066413"/>
              <a:gd name="connsiteX5" fmla="*/ 1688619 w 2140802"/>
              <a:gd name="connsiteY5" fmla="*/ 1647812 h 2066413"/>
              <a:gd name="connsiteX6" fmla="*/ 1824421 w 2140802"/>
              <a:gd name="connsiteY6" fmla="*/ 1240406 h 2066413"/>
              <a:gd name="connsiteX7" fmla="*/ 2086971 w 2140802"/>
              <a:gd name="connsiteY7" fmla="*/ 597610 h 2066413"/>
              <a:gd name="connsiteX8" fmla="*/ 565989 w 2140802"/>
              <a:gd name="connsiteY8" fmla="*/ 81 h 2066413"/>
              <a:gd name="connsiteX0" fmla="*/ 565989 w 2140802"/>
              <a:gd name="connsiteY0" fmla="*/ 81 h 2066413"/>
              <a:gd name="connsiteX1" fmla="*/ 167637 w 2140802"/>
              <a:gd name="connsiteY1" fmla="*/ 561396 h 2066413"/>
              <a:gd name="connsiteX2" fmla="*/ 40888 w 2140802"/>
              <a:gd name="connsiteY2" fmla="*/ 1403368 h 2066413"/>
              <a:gd name="connsiteX3" fmla="*/ 855700 w 2140802"/>
              <a:gd name="connsiteY3" fmla="*/ 1792667 h 2066413"/>
              <a:gd name="connsiteX4" fmla="*/ 1489443 w 2140802"/>
              <a:gd name="connsiteY4" fmla="*/ 2064271 h 2066413"/>
              <a:gd name="connsiteX5" fmla="*/ 1688619 w 2140802"/>
              <a:gd name="connsiteY5" fmla="*/ 1647812 h 2066413"/>
              <a:gd name="connsiteX6" fmla="*/ 1824421 w 2140802"/>
              <a:gd name="connsiteY6" fmla="*/ 1240406 h 2066413"/>
              <a:gd name="connsiteX7" fmla="*/ 2086971 w 2140802"/>
              <a:gd name="connsiteY7" fmla="*/ 597610 h 2066413"/>
              <a:gd name="connsiteX8" fmla="*/ 565989 w 2140802"/>
              <a:gd name="connsiteY8" fmla="*/ 81 h 2066413"/>
              <a:gd name="connsiteX0" fmla="*/ 565989 w 2140802"/>
              <a:gd name="connsiteY0" fmla="*/ 81 h 2066413"/>
              <a:gd name="connsiteX1" fmla="*/ 167637 w 2140802"/>
              <a:gd name="connsiteY1" fmla="*/ 561396 h 2066413"/>
              <a:gd name="connsiteX2" fmla="*/ 40888 w 2140802"/>
              <a:gd name="connsiteY2" fmla="*/ 1403368 h 2066413"/>
              <a:gd name="connsiteX3" fmla="*/ 855700 w 2140802"/>
              <a:gd name="connsiteY3" fmla="*/ 1792667 h 2066413"/>
              <a:gd name="connsiteX4" fmla="*/ 1489443 w 2140802"/>
              <a:gd name="connsiteY4" fmla="*/ 2064271 h 2066413"/>
              <a:gd name="connsiteX5" fmla="*/ 1688619 w 2140802"/>
              <a:gd name="connsiteY5" fmla="*/ 1647812 h 2066413"/>
              <a:gd name="connsiteX6" fmla="*/ 1824421 w 2140802"/>
              <a:gd name="connsiteY6" fmla="*/ 1240406 h 2066413"/>
              <a:gd name="connsiteX7" fmla="*/ 2086971 w 2140802"/>
              <a:gd name="connsiteY7" fmla="*/ 597610 h 2066413"/>
              <a:gd name="connsiteX8" fmla="*/ 565989 w 2140802"/>
              <a:gd name="connsiteY8" fmla="*/ 81 h 2066413"/>
              <a:gd name="connsiteX0" fmla="*/ 611624 w 2186437"/>
              <a:gd name="connsiteY0" fmla="*/ 81 h 2067827"/>
              <a:gd name="connsiteX1" fmla="*/ 213272 w 2186437"/>
              <a:gd name="connsiteY1" fmla="*/ 561396 h 2067827"/>
              <a:gd name="connsiteX2" fmla="*/ 86523 w 2186437"/>
              <a:gd name="connsiteY2" fmla="*/ 1403368 h 2067827"/>
              <a:gd name="connsiteX3" fmla="*/ 1535078 w 2186437"/>
              <a:gd name="connsiteY3" fmla="*/ 2064271 h 2067827"/>
              <a:gd name="connsiteX4" fmla="*/ 1734254 w 2186437"/>
              <a:gd name="connsiteY4" fmla="*/ 1647812 h 2067827"/>
              <a:gd name="connsiteX5" fmla="*/ 1870056 w 2186437"/>
              <a:gd name="connsiteY5" fmla="*/ 1240406 h 2067827"/>
              <a:gd name="connsiteX6" fmla="*/ 2132606 w 2186437"/>
              <a:gd name="connsiteY6" fmla="*/ 597610 h 2067827"/>
              <a:gd name="connsiteX7" fmla="*/ 611624 w 2186437"/>
              <a:gd name="connsiteY7" fmla="*/ 81 h 2067827"/>
              <a:gd name="connsiteX0" fmla="*/ 611624 w 2186437"/>
              <a:gd name="connsiteY0" fmla="*/ 81 h 2067827"/>
              <a:gd name="connsiteX1" fmla="*/ 213272 w 2186437"/>
              <a:gd name="connsiteY1" fmla="*/ 561396 h 2067827"/>
              <a:gd name="connsiteX2" fmla="*/ 86523 w 2186437"/>
              <a:gd name="connsiteY2" fmla="*/ 1403368 h 2067827"/>
              <a:gd name="connsiteX3" fmla="*/ 1535078 w 2186437"/>
              <a:gd name="connsiteY3" fmla="*/ 2064271 h 2067827"/>
              <a:gd name="connsiteX4" fmla="*/ 1734254 w 2186437"/>
              <a:gd name="connsiteY4" fmla="*/ 1647812 h 2067827"/>
              <a:gd name="connsiteX5" fmla="*/ 1870056 w 2186437"/>
              <a:gd name="connsiteY5" fmla="*/ 1240406 h 2067827"/>
              <a:gd name="connsiteX6" fmla="*/ 2132606 w 2186437"/>
              <a:gd name="connsiteY6" fmla="*/ 597610 h 2067827"/>
              <a:gd name="connsiteX7" fmla="*/ 611624 w 2186437"/>
              <a:gd name="connsiteY7" fmla="*/ 81 h 2067827"/>
              <a:gd name="connsiteX0" fmla="*/ 611624 w 2186437"/>
              <a:gd name="connsiteY0" fmla="*/ 81 h 2067827"/>
              <a:gd name="connsiteX1" fmla="*/ 213272 w 2186437"/>
              <a:gd name="connsiteY1" fmla="*/ 561396 h 2067827"/>
              <a:gd name="connsiteX2" fmla="*/ 86523 w 2186437"/>
              <a:gd name="connsiteY2" fmla="*/ 1403368 h 2067827"/>
              <a:gd name="connsiteX3" fmla="*/ 1535078 w 2186437"/>
              <a:gd name="connsiteY3" fmla="*/ 2064271 h 2067827"/>
              <a:gd name="connsiteX4" fmla="*/ 1734254 w 2186437"/>
              <a:gd name="connsiteY4" fmla="*/ 1647812 h 2067827"/>
              <a:gd name="connsiteX5" fmla="*/ 1870056 w 2186437"/>
              <a:gd name="connsiteY5" fmla="*/ 1240406 h 2067827"/>
              <a:gd name="connsiteX6" fmla="*/ 2132606 w 2186437"/>
              <a:gd name="connsiteY6" fmla="*/ 597610 h 2067827"/>
              <a:gd name="connsiteX7" fmla="*/ 611624 w 2186437"/>
              <a:gd name="connsiteY7" fmla="*/ 81 h 2067827"/>
              <a:gd name="connsiteX0" fmla="*/ 611624 w 2132606"/>
              <a:gd name="connsiteY0" fmla="*/ 81 h 2067827"/>
              <a:gd name="connsiteX1" fmla="*/ 213272 w 2132606"/>
              <a:gd name="connsiteY1" fmla="*/ 561396 h 2067827"/>
              <a:gd name="connsiteX2" fmla="*/ 86523 w 2132606"/>
              <a:gd name="connsiteY2" fmla="*/ 1403368 h 2067827"/>
              <a:gd name="connsiteX3" fmla="*/ 1535078 w 2132606"/>
              <a:gd name="connsiteY3" fmla="*/ 2064271 h 2067827"/>
              <a:gd name="connsiteX4" fmla="*/ 1734254 w 2132606"/>
              <a:gd name="connsiteY4" fmla="*/ 1647812 h 2067827"/>
              <a:gd name="connsiteX5" fmla="*/ 1870056 w 2132606"/>
              <a:gd name="connsiteY5" fmla="*/ 1240406 h 2067827"/>
              <a:gd name="connsiteX6" fmla="*/ 2132606 w 2132606"/>
              <a:gd name="connsiteY6" fmla="*/ 597610 h 2067827"/>
              <a:gd name="connsiteX7" fmla="*/ 611624 w 2132606"/>
              <a:gd name="connsiteY7" fmla="*/ 81 h 2067827"/>
              <a:gd name="connsiteX0" fmla="*/ 701768 w 2135201"/>
              <a:gd name="connsiteY0" fmla="*/ 77 h 2087278"/>
              <a:gd name="connsiteX1" fmla="*/ 215867 w 2135201"/>
              <a:gd name="connsiteY1" fmla="*/ 580847 h 2087278"/>
              <a:gd name="connsiteX2" fmla="*/ 89118 w 2135201"/>
              <a:gd name="connsiteY2" fmla="*/ 1422819 h 2087278"/>
              <a:gd name="connsiteX3" fmla="*/ 1537673 w 2135201"/>
              <a:gd name="connsiteY3" fmla="*/ 2083722 h 2087278"/>
              <a:gd name="connsiteX4" fmla="*/ 1736849 w 2135201"/>
              <a:gd name="connsiteY4" fmla="*/ 1667263 h 2087278"/>
              <a:gd name="connsiteX5" fmla="*/ 1872651 w 2135201"/>
              <a:gd name="connsiteY5" fmla="*/ 1259857 h 2087278"/>
              <a:gd name="connsiteX6" fmla="*/ 2135201 w 2135201"/>
              <a:gd name="connsiteY6" fmla="*/ 617061 h 2087278"/>
              <a:gd name="connsiteX7" fmla="*/ 701768 w 2135201"/>
              <a:gd name="connsiteY7" fmla="*/ 77 h 2087278"/>
              <a:gd name="connsiteX0" fmla="*/ 701768 w 2135201"/>
              <a:gd name="connsiteY0" fmla="*/ 77 h 2087278"/>
              <a:gd name="connsiteX1" fmla="*/ 215867 w 2135201"/>
              <a:gd name="connsiteY1" fmla="*/ 580847 h 2087278"/>
              <a:gd name="connsiteX2" fmla="*/ 89118 w 2135201"/>
              <a:gd name="connsiteY2" fmla="*/ 1422819 h 2087278"/>
              <a:gd name="connsiteX3" fmla="*/ 1537673 w 2135201"/>
              <a:gd name="connsiteY3" fmla="*/ 2083722 h 2087278"/>
              <a:gd name="connsiteX4" fmla="*/ 1736849 w 2135201"/>
              <a:gd name="connsiteY4" fmla="*/ 1667263 h 2087278"/>
              <a:gd name="connsiteX5" fmla="*/ 1872651 w 2135201"/>
              <a:gd name="connsiteY5" fmla="*/ 1259857 h 2087278"/>
              <a:gd name="connsiteX6" fmla="*/ 2135201 w 2135201"/>
              <a:gd name="connsiteY6" fmla="*/ 617061 h 2087278"/>
              <a:gd name="connsiteX7" fmla="*/ 701768 w 2135201"/>
              <a:gd name="connsiteY7" fmla="*/ 77 h 2087278"/>
              <a:gd name="connsiteX0" fmla="*/ 701768 w 2135201"/>
              <a:gd name="connsiteY0" fmla="*/ 77 h 2087278"/>
              <a:gd name="connsiteX1" fmla="*/ 215867 w 2135201"/>
              <a:gd name="connsiteY1" fmla="*/ 580847 h 2087278"/>
              <a:gd name="connsiteX2" fmla="*/ 89118 w 2135201"/>
              <a:gd name="connsiteY2" fmla="*/ 1422819 h 2087278"/>
              <a:gd name="connsiteX3" fmla="*/ 1537673 w 2135201"/>
              <a:gd name="connsiteY3" fmla="*/ 2083722 h 2087278"/>
              <a:gd name="connsiteX4" fmla="*/ 1736849 w 2135201"/>
              <a:gd name="connsiteY4" fmla="*/ 1667263 h 2087278"/>
              <a:gd name="connsiteX5" fmla="*/ 1872651 w 2135201"/>
              <a:gd name="connsiteY5" fmla="*/ 1259857 h 2087278"/>
              <a:gd name="connsiteX6" fmla="*/ 2135201 w 2135201"/>
              <a:gd name="connsiteY6" fmla="*/ 617061 h 2087278"/>
              <a:gd name="connsiteX7" fmla="*/ 701768 w 2135201"/>
              <a:gd name="connsiteY7" fmla="*/ 77 h 2087278"/>
              <a:gd name="connsiteX0" fmla="*/ 701768 w 2135201"/>
              <a:gd name="connsiteY0" fmla="*/ 77 h 2087278"/>
              <a:gd name="connsiteX1" fmla="*/ 215867 w 2135201"/>
              <a:gd name="connsiteY1" fmla="*/ 580847 h 2087278"/>
              <a:gd name="connsiteX2" fmla="*/ 89118 w 2135201"/>
              <a:gd name="connsiteY2" fmla="*/ 1422819 h 2087278"/>
              <a:gd name="connsiteX3" fmla="*/ 1537673 w 2135201"/>
              <a:gd name="connsiteY3" fmla="*/ 2083722 h 2087278"/>
              <a:gd name="connsiteX4" fmla="*/ 1736849 w 2135201"/>
              <a:gd name="connsiteY4" fmla="*/ 1667263 h 2087278"/>
              <a:gd name="connsiteX5" fmla="*/ 1872651 w 2135201"/>
              <a:gd name="connsiteY5" fmla="*/ 1259857 h 2087278"/>
              <a:gd name="connsiteX6" fmla="*/ 2135201 w 2135201"/>
              <a:gd name="connsiteY6" fmla="*/ 617061 h 2087278"/>
              <a:gd name="connsiteX7" fmla="*/ 701768 w 2135201"/>
              <a:gd name="connsiteY7" fmla="*/ 77 h 2087278"/>
              <a:gd name="connsiteX0" fmla="*/ 701768 w 2135201"/>
              <a:gd name="connsiteY0" fmla="*/ 77 h 2086602"/>
              <a:gd name="connsiteX1" fmla="*/ 215867 w 2135201"/>
              <a:gd name="connsiteY1" fmla="*/ 580847 h 2086602"/>
              <a:gd name="connsiteX2" fmla="*/ 89118 w 2135201"/>
              <a:gd name="connsiteY2" fmla="*/ 1422819 h 2086602"/>
              <a:gd name="connsiteX3" fmla="*/ 1537673 w 2135201"/>
              <a:gd name="connsiteY3" fmla="*/ 2083722 h 2086602"/>
              <a:gd name="connsiteX4" fmla="*/ 1736849 w 2135201"/>
              <a:gd name="connsiteY4" fmla="*/ 1584578 h 2086602"/>
              <a:gd name="connsiteX5" fmla="*/ 1872651 w 2135201"/>
              <a:gd name="connsiteY5" fmla="*/ 1259857 h 2086602"/>
              <a:gd name="connsiteX6" fmla="*/ 2135201 w 2135201"/>
              <a:gd name="connsiteY6" fmla="*/ 617061 h 2086602"/>
              <a:gd name="connsiteX7" fmla="*/ 701768 w 2135201"/>
              <a:gd name="connsiteY7" fmla="*/ 77 h 2086602"/>
              <a:gd name="connsiteX0" fmla="*/ 701768 w 2135201"/>
              <a:gd name="connsiteY0" fmla="*/ 77 h 2083722"/>
              <a:gd name="connsiteX1" fmla="*/ 215867 w 2135201"/>
              <a:gd name="connsiteY1" fmla="*/ 580847 h 2083722"/>
              <a:gd name="connsiteX2" fmla="*/ 89118 w 2135201"/>
              <a:gd name="connsiteY2" fmla="*/ 1422819 h 2083722"/>
              <a:gd name="connsiteX3" fmla="*/ 1537673 w 2135201"/>
              <a:gd name="connsiteY3" fmla="*/ 2083722 h 2083722"/>
              <a:gd name="connsiteX4" fmla="*/ 1736849 w 2135201"/>
              <a:gd name="connsiteY4" fmla="*/ 1584578 h 2083722"/>
              <a:gd name="connsiteX5" fmla="*/ 1872651 w 2135201"/>
              <a:gd name="connsiteY5" fmla="*/ 1259857 h 2083722"/>
              <a:gd name="connsiteX6" fmla="*/ 2135201 w 2135201"/>
              <a:gd name="connsiteY6" fmla="*/ 617061 h 2083722"/>
              <a:gd name="connsiteX7" fmla="*/ 701768 w 2135201"/>
              <a:gd name="connsiteY7" fmla="*/ 77 h 2083722"/>
              <a:gd name="connsiteX0" fmla="*/ 701768 w 2135201"/>
              <a:gd name="connsiteY0" fmla="*/ 77 h 2083722"/>
              <a:gd name="connsiteX1" fmla="*/ 215867 w 2135201"/>
              <a:gd name="connsiteY1" fmla="*/ 580847 h 2083722"/>
              <a:gd name="connsiteX2" fmla="*/ 89118 w 2135201"/>
              <a:gd name="connsiteY2" fmla="*/ 1422819 h 2083722"/>
              <a:gd name="connsiteX3" fmla="*/ 1537673 w 2135201"/>
              <a:gd name="connsiteY3" fmla="*/ 2083722 h 2083722"/>
              <a:gd name="connsiteX4" fmla="*/ 1736849 w 2135201"/>
              <a:gd name="connsiteY4" fmla="*/ 1584578 h 2083722"/>
              <a:gd name="connsiteX5" fmla="*/ 1872651 w 2135201"/>
              <a:gd name="connsiteY5" fmla="*/ 1259857 h 2083722"/>
              <a:gd name="connsiteX6" fmla="*/ 2135201 w 2135201"/>
              <a:gd name="connsiteY6" fmla="*/ 617061 h 2083722"/>
              <a:gd name="connsiteX7" fmla="*/ 701768 w 2135201"/>
              <a:gd name="connsiteY7" fmla="*/ 77 h 2083722"/>
              <a:gd name="connsiteX0" fmla="*/ 709808 w 2143241"/>
              <a:gd name="connsiteY0" fmla="*/ 79 h 2083724"/>
              <a:gd name="connsiteX1" fmla="*/ 223907 w 2143241"/>
              <a:gd name="connsiteY1" fmla="*/ 580849 h 2083724"/>
              <a:gd name="connsiteX2" fmla="*/ 87431 w 2143241"/>
              <a:gd name="connsiteY2" fmla="*/ 1476323 h 2083724"/>
              <a:gd name="connsiteX3" fmla="*/ 1545713 w 2143241"/>
              <a:gd name="connsiteY3" fmla="*/ 2083724 h 2083724"/>
              <a:gd name="connsiteX4" fmla="*/ 1744889 w 2143241"/>
              <a:gd name="connsiteY4" fmla="*/ 1584580 h 2083724"/>
              <a:gd name="connsiteX5" fmla="*/ 1880691 w 2143241"/>
              <a:gd name="connsiteY5" fmla="*/ 1259859 h 2083724"/>
              <a:gd name="connsiteX6" fmla="*/ 2143241 w 2143241"/>
              <a:gd name="connsiteY6" fmla="*/ 617063 h 2083724"/>
              <a:gd name="connsiteX7" fmla="*/ 709808 w 2143241"/>
              <a:gd name="connsiteY7" fmla="*/ 79 h 2083724"/>
              <a:gd name="connsiteX0" fmla="*/ 709808 w 2143241"/>
              <a:gd name="connsiteY0" fmla="*/ 79 h 2083724"/>
              <a:gd name="connsiteX1" fmla="*/ 223907 w 2143241"/>
              <a:gd name="connsiteY1" fmla="*/ 580849 h 2083724"/>
              <a:gd name="connsiteX2" fmla="*/ 87431 w 2143241"/>
              <a:gd name="connsiteY2" fmla="*/ 1476323 h 2083724"/>
              <a:gd name="connsiteX3" fmla="*/ 1545713 w 2143241"/>
              <a:gd name="connsiteY3" fmla="*/ 2083724 h 2083724"/>
              <a:gd name="connsiteX4" fmla="*/ 1744889 w 2143241"/>
              <a:gd name="connsiteY4" fmla="*/ 1584580 h 2083724"/>
              <a:gd name="connsiteX5" fmla="*/ 1880691 w 2143241"/>
              <a:gd name="connsiteY5" fmla="*/ 1259859 h 2083724"/>
              <a:gd name="connsiteX6" fmla="*/ 2143241 w 2143241"/>
              <a:gd name="connsiteY6" fmla="*/ 617063 h 2083724"/>
              <a:gd name="connsiteX7" fmla="*/ 709808 w 2143241"/>
              <a:gd name="connsiteY7" fmla="*/ 79 h 2083724"/>
              <a:gd name="connsiteX0" fmla="*/ 622377 w 2055810"/>
              <a:gd name="connsiteY0" fmla="*/ 79 h 2083724"/>
              <a:gd name="connsiteX1" fmla="*/ 136476 w 2055810"/>
              <a:gd name="connsiteY1" fmla="*/ 580849 h 2083724"/>
              <a:gd name="connsiteX2" fmla="*/ 0 w 2055810"/>
              <a:gd name="connsiteY2" fmla="*/ 1476323 h 2083724"/>
              <a:gd name="connsiteX3" fmla="*/ 1458282 w 2055810"/>
              <a:gd name="connsiteY3" fmla="*/ 2083724 h 2083724"/>
              <a:gd name="connsiteX4" fmla="*/ 1657458 w 2055810"/>
              <a:gd name="connsiteY4" fmla="*/ 1584580 h 2083724"/>
              <a:gd name="connsiteX5" fmla="*/ 1793260 w 2055810"/>
              <a:gd name="connsiteY5" fmla="*/ 1259859 h 2083724"/>
              <a:gd name="connsiteX6" fmla="*/ 2055810 w 2055810"/>
              <a:gd name="connsiteY6" fmla="*/ 617063 h 2083724"/>
              <a:gd name="connsiteX7" fmla="*/ 622377 w 2055810"/>
              <a:gd name="connsiteY7" fmla="*/ 79 h 2083724"/>
              <a:gd name="connsiteX0" fmla="*/ 622377 w 2055810"/>
              <a:gd name="connsiteY0" fmla="*/ 95 h 2083740"/>
              <a:gd name="connsiteX1" fmla="*/ 136476 w 2055810"/>
              <a:gd name="connsiteY1" fmla="*/ 580865 h 2083740"/>
              <a:gd name="connsiteX2" fmla="*/ 0 w 2055810"/>
              <a:gd name="connsiteY2" fmla="*/ 1476339 h 2083740"/>
              <a:gd name="connsiteX3" fmla="*/ 1458282 w 2055810"/>
              <a:gd name="connsiteY3" fmla="*/ 2083740 h 2083740"/>
              <a:gd name="connsiteX4" fmla="*/ 1657458 w 2055810"/>
              <a:gd name="connsiteY4" fmla="*/ 1584596 h 2083740"/>
              <a:gd name="connsiteX5" fmla="*/ 1793260 w 2055810"/>
              <a:gd name="connsiteY5" fmla="*/ 1259875 h 2083740"/>
              <a:gd name="connsiteX6" fmla="*/ 2055810 w 2055810"/>
              <a:gd name="connsiteY6" fmla="*/ 617079 h 2083740"/>
              <a:gd name="connsiteX7" fmla="*/ 622377 w 2055810"/>
              <a:gd name="connsiteY7" fmla="*/ 95 h 2083740"/>
              <a:gd name="connsiteX0" fmla="*/ 622377 w 2055810"/>
              <a:gd name="connsiteY0" fmla="*/ 95 h 2083740"/>
              <a:gd name="connsiteX1" fmla="*/ 136476 w 2055810"/>
              <a:gd name="connsiteY1" fmla="*/ 580865 h 2083740"/>
              <a:gd name="connsiteX2" fmla="*/ 0 w 2055810"/>
              <a:gd name="connsiteY2" fmla="*/ 1476339 h 2083740"/>
              <a:gd name="connsiteX3" fmla="*/ 1458282 w 2055810"/>
              <a:gd name="connsiteY3" fmla="*/ 2083740 h 2083740"/>
              <a:gd name="connsiteX4" fmla="*/ 1657458 w 2055810"/>
              <a:gd name="connsiteY4" fmla="*/ 1584596 h 2083740"/>
              <a:gd name="connsiteX5" fmla="*/ 1793260 w 2055810"/>
              <a:gd name="connsiteY5" fmla="*/ 1259875 h 2083740"/>
              <a:gd name="connsiteX6" fmla="*/ 2055810 w 2055810"/>
              <a:gd name="connsiteY6" fmla="*/ 617079 h 2083740"/>
              <a:gd name="connsiteX7" fmla="*/ 622377 w 2055810"/>
              <a:gd name="connsiteY7" fmla="*/ 95 h 2083740"/>
              <a:gd name="connsiteX0" fmla="*/ 622377 w 2055810"/>
              <a:gd name="connsiteY0" fmla="*/ 72 h 2083717"/>
              <a:gd name="connsiteX1" fmla="*/ 136476 w 2055810"/>
              <a:gd name="connsiteY1" fmla="*/ 580842 h 2083717"/>
              <a:gd name="connsiteX2" fmla="*/ 0 w 2055810"/>
              <a:gd name="connsiteY2" fmla="*/ 1476316 h 2083717"/>
              <a:gd name="connsiteX3" fmla="*/ 1458282 w 2055810"/>
              <a:gd name="connsiteY3" fmla="*/ 2083717 h 2083717"/>
              <a:gd name="connsiteX4" fmla="*/ 1657458 w 2055810"/>
              <a:gd name="connsiteY4" fmla="*/ 1584573 h 2083717"/>
              <a:gd name="connsiteX5" fmla="*/ 1793260 w 2055810"/>
              <a:gd name="connsiteY5" fmla="*/ 1259852 h 2083717"/>
              <a:gd name="connsiteX6" fmla="*/ 2055810 w 2055810"/>
              <a:gd name="connsiteY6" fmla="*/ 617056 h 2083717"/>
              <a:gd name="connsiteX7" fmla="*/ 622377 w 2055810"/>
              <a:gd name="connsiteY7" fmla="*/ 72 h 2083717"/>
              <a:gd name="connsiteX0" fmla="*/ 622377 w 2055810"/>
              <a:gd name="connsiteY0" fmla="*/ 69 h 2083714"/>
              <a:gd name="connsiteX1" fmla="*/ 160795 w 2055810"/>
              <a:gd name="connsiteY1" fmla="*/ 595430 h 2083714"/>
              <a:gd name="connsiteX2" fmla="*/ 0 w 2055810"/>
              <a:gd name="connsiteY2" fmla="*/ 1476313 h 2083714"/>
              <a:gd name="connsiteX3" fmla="*/ 1458282 w 2055810"/>
              <a:gd name="connsiteY3" fmla="*/ 2083714 h 2083714"/>
              <a:gd name="connsiteX4" fmla="*/ 1657458 w 2055810"/>
              <a:gd name="connsiteY4" fmla="*/ 1584570 h 2083714"/>
              <a:gd name="connsiteX5" fmla="*/ 1793260 w 2055810"/>
              <a:gd name="connsiteY5" fmla="*/ 1259849 h 2083714"/>
              <a:gd name="connsiteX6" fmla="*/ 2055810 w 2055810"/>
              <a:gd name="connsiteY6" fmla="*/ 617053 h 2083714"/>
              <a:gd name="connsiteX7" fmla="*/ 622377 w 2055810"/>
              <a:gd name="connsiteY7" fmla="*/ 69 h 2083714"/>
              <a:gd name="connsiteX0" fmla="*/ 622377 w 2055810"/>
              <a:gd name="connsiteY0" fmla="*/ 72 h 2083717"/>
              <a:gd name="connsiteX1" fmla="*/ 160795 w 2055810"/>
              <a:gd name="connsiteY1" fmla="*/ 595433 h 2083717"/>
              <a:gd name="connsiteX2" fmla="*/ 0 w 2055810"/>
              <a:gd name="connsiteY2" fmla="*/ 1476316 h 2083717"/>
              <a:gd name="connsiteX3" fmla="*/ 1458282 w 2055810"/>
              <a:gd name="connsiteY3" fmla="*/ 2083717 h 2083717"/>
              <a:gd name="connsiteX4" fmla="*/ 1657458 w 2055810"/>
              <a:gd name="connsiteY4" fmla="*/ 1584573 h 2083717"/>
              <a:gd name="connsiteX5" fmla="*/ 1793260 w 2055810"/>
              <a:gd name="connsiteY5" fmla="*/ 1259852 h 2083717"/>
              <a:gd name="connsiteX6" fmla="*/ 2055810 w 2055810"/>
              <a:gd name="connsiteY6" fmla="*/ 617056 h 2083717"/>
              <a:gd name="connsiteX7" fmla="*/ 622377 w 2055810"/>
              <a:gd name="connsiteY7" fmla="*/ 72 h 2083717"/>
              <a:gd name="connsiteX0" fmla="*/ 622377 w 2055810"/>
              <a:gd name="connsiteY0" fmla="*/ 72 h 2083717"/>
              <a:gd name="connsiteX1" fmla="*/ 160795 w 2055810"/>
              <a:gd name="connsiteY1" fmla="*/ 595433 h 2083717"/>
              <a:gd name="connsiteX2" fmla="*/ 0 w 2055810"/>
              <a:gd name="connsiteY2" fmla="*/ 1476316 h 2083717"/>
              <a:gd name="connsiteX3" fmla="*/ 1458282 w 2055810"/>
              <a:gd name="connsiteY3" fmla="*/ 2083717 h 2083717"/>
              <a:gd name="connsiteX4" fmla="*/ 1657458 w 2055810"/>
              <a:gd name="connsiteY4" fmla="*/ 1584573 h 2083717"/>
              <a:gd name="connsiteX5" fmla="*/ 1793260 w 2055810"/>
              <a:gd name="connsiteY5" fmla="*/ 1259852 h 2083717"/>
              <a:gd name="connsiteX6" fmla="*/ 2055810 w 2055810"/>
              <a:gd name="connsiteY6" fmla="*/ 617056 h 2083717"/>
              <a:gd name="connsiteX7" fmla="*/ 622377 w 2055810"/>
              <a:gd name="connsiteY7" fmla="*/ 72 h 2083717"/>
              <a:gd name="connsiteX0" fmla="*/ 622377 w 2055810"/>
              <a:gd name="connsiteY0" fmla="*/ 72 h 2083717"/>
              <a:gd name="connsiteX1" fmla="*/ 160795 w 2055810"/>
              <a:gd name="connsiteY1" fmla="*/ 595433 h 2083717"/>
              <a:gd name="connsiteX2" fmla="*/ 0 w 2055810"/>
              <a:gd name="connsiteY2" fmla="*/ 1461725 h 2083717"/>
              <a:gd name="connsiteX3" fmla="*/ 1458282 w 2055810"/>
              <a:gd name="connsiteY3" fmla="*/ 2083717 h 2083717"/>
              <a:gd name="connsiteX4" fmla="*/ 1657458 w 2055810"/>
              <a:gd name="connsiteY4" fmla="*/ 1584573 h 2083717"/>
              <a:gd name="connsiteX5" fmla="*/ 1793260 w 2055810"/>
              <a:gd name="connsiteY5" fmla="*/ 1259852 h 2083717"/>
              <a:gd name="connsiteX6" fmla="*/ 2055810 w 2055810"/>
              <a:gd name="connsiteY6" fmla="*/ 617056 h 2083717"/>
              <a:gd name="connsiteX7" fmla="*/ 622377 w 2055810"/>
              <a:gd name="connsiteY7" fmla="*/ 72 h 2083717"/>
              <a:gd name="connsiteX0" fmla="*/ 622377 w 2055810"/>
              <a:gd name="connsiteY0" fmla="*/ 72 h 2083717"/>
              <a:gd name="connsiteX1" fmla="*/ 160795 w 2055810"/>
              <a:gd name="connsiteY1" fmla="*/ 595433 h 2083717"/>
              <a:gd name="connsiteX2" fmla="*/ 0 w 2055810"/>
              <a:gd name="connsiteY2" fmla="*/ 1461725 h 2083717"/>
              <a:gd name="connsiteX3" fmla="*/ 1458282 w 2055810"/>
              <a:gd name="connsiteY3" fmla="*/ 2083717 h 2083717"/>
              <a:gd name="connsiteX4" fmla="*/ 1657458 w 2055810"/>
              <a:gd name="connsiteY4" fmla="*/ 1584573 h 2083717"/>
              <a:gd name="connsiteX5" fmla="*/ 1793260 w 2055810"/>
              <a:gd name="connsiteY5" fmla="*/ 1259852 h 2083717"/>
              <a:gd name="connsiteX6" fmla="*/ 2055810 w 2055810"/>
              <a:gd name="connsiteY6" fmla="*/ 617056 h 2083717"/>
              <a:gd name="connsiteX7" fmla="*/ 622377 w 2055810"/>
              <a:gd name="connsiteY7" fmla="*/ 72 h 2083717"/>
              <a:gd name="connsiteX0" fmla="*/ 622377 w 2055810"/>
              <a:gd name="connsiteY0" fmla="*/ 0 h 2083645"/>
              <a:gd name="connsiteX1" fmla="*/ 160795 w 2055810"/>
              <a:gd name="connsiteY1" fmla="*/ 595361 h 2083645"/>
              <a:gd name="connsiteX2" fmla="*/ 0 w 2055810"/>
              <a:gd name="connsiteY2" fmla="*/ 1461653 h 2083645"/>
              <a:gd name="connsiteX3" fmla="*/ 1458282 w 2055810"/>
              <a:gd name="connsiteY3" fmla="*/ 2083645 h 2083645"/>
              <a:gd name="connsiteX4" fmla="*/ 1657458 w 2055810"/>
              <a:gd name="connsiteY4" fmla="*/ 1584501 h 2083645"/>
              <a:gd name="connsiteX5" fmla="*/ 1793260 w 2055810"/>
              <a:gd name="connsiteY5" fmla="*/ 1259780 h 2083645"/>
              <a:gd name="connsiteX6" fmla="*/ 2055810 w 2055810"/>
              <a:gd name="connsiteY6" fmla="*/ 616984 h 2083645"/>
              <a:gd name="connsiteX7" fmla="*/ 622377 w 2055810"/>
              <a:gd name="connsiteY7" fmla="*/ 0 h 2083645"/>
              <a:gd name="connsiteX0" fmla="*/ 593194 w 2055810"/>
              <a:gd name="connsiteY0" fmla="*/ 0 h 2112828"/>
              <a:gd name="connsiteX1" fmla="*/ 160795 w 2055810"/>
              <a:gd name="connsiteY1" fmla="*/ 624544 h 2112828"/>
              <a:gd name="connsiteX2" fmla="*/ 0 w 2055810"/>
              <a:gd name="connsiteY2" fmla="*/ 1490836 h 2112828"/>
              <a:gd name="connsiteX3" fmla="*/ 1458282 w 2055810"/>
              <a:gd name="connsiteY3" fmla="*/ 2112828 h 2112828"/>
              <a:gd name="connsiteX4" fmla="*/ 1657458 w 2055810"/>
              <a:gd name="connsiteY4" fmla="*/ 1613684 h 2112828"/>
              <a:gd name="connsiteX5" fmla="*/ 1793260 w 2055810"/>
              <a:gd name="connsiteY5" fmla="*/ 1288963 h 2112828"/>
              <a:gd name="connsiteX6" fmla="*/ 2055810 w 2055810"/>
              <a:gd name="connsiteY6" fmla="*/ 646167 h 2112828"/>
              <a:gd name="connsiteX7" fmla="*/ 593194 w 2055810"/>
              <a:gd name="connsiteY7" fmla="*/ 0 h 2112828"/>
              <a:gd name="connsiteX0" fmla="*/ 593194 w 2055810"/>
              <a:gd name="connsiteY0" fmla="*/ 0 h 2112828"/>
              <a:gd name="connsiteX1" fmla="*/ 160795 w 2055810"/>
              <a:gd name="connsiteY1" fmla="*/ 624544 h 2112828"/>
              <a:gd name="connsiteX2" fmla="*/ 0 w 2055810"/>
              <a:gd name="connsiteY2" fmla="*/ 1490836 h 2112828"/>
              <a:gd name="connsiteX3" fmla="*/ 1458282 w 2055810"/>
              <a:gd name="connsiteY3" fmla="*/ 2112828 h 2112828"/>
              <a:gd name="connsiteX4" fmla="*/ 1657458 w 2055810"/>
              <a:gd name="connsiteY4" fmla="*/ 1613684 h 2112828"/>
              <a:gd name="connsiteX5" fmla="*/ 1793260 w 2055810"/>
              <a:gd name="connsiteY5" fmla="*/ 1288963 h 2112828"/>
              <a:gd name="connsiteX6" fmla="*/ 2055810 w 2055810"/>
              <a:gd name="connsiteY6" fmla="*/ 646167 h 2112828"/>
              <a:gd name="connsiteX7" fmla="*/ 593194 w 2055810"/>
              <a:gd name="connsiteY7" fmla="*/ 0 h 2112828"/>
              <a:gd name="connsiteX0" fmla="*/ 593194 w 2055810"/>
              <a:gd name="connsiteY0" fmla="*/ 0 h 2098237"/>
              <a:gd name="connsiteX1" fmla="*/ 160795 w 2055810"/>
              <a:gd name="connsiteY1" fmla="*/ 609953 h 2098237"/>
              <a:gd name="connsiteX2" fmla="*/ 0 w 2055810"/>
              <a:gd name="connsiteY2" fmla="*/ 1476245 h 2098237"/>
              <a:gd name="connsiteX3" fmla="*/ 1458282 w 2055810"/>
              <a:gd name="connsiteY3" fmla="*/ 2098237 h 2098237"/>
              <a:gd name="connsiteX4" fmla="*/ 1657458 w 2055810"/>
              <a:gd name="connsiteY4" fmla="*/ 1599093 h 2098237"/>
              <a:gd name="connsiteX5" fmla="*/ 1793260 w 2055810"/>
              <a:gd name="connsiteY5" fmla="*/ 1274372 h 2098237"/>
              <a:gd name="connsiteX6" fmla="*/ 2055810 w 2055810"/>
              <a:gd name="connsiteY6" fmla="*/ 631576 h 2098237"/>
              <a:gd name="connsiteX7" fmla="*/ 593194 w 2055810"/>
              <a:gd name="connsiteY7" fmla="*/ 0 h 2098237"/>
              <a:gd name="connsiteX0" fmla="*/ 593194 w 2055810"/>
              <a:gd name="connsiteY0" fmla="*/ 0 h 2098237"/>
              <a:gd name="connsiteX1" fmla="*/ 160795 w 2055810"/>
              <a:gd name="connsiteY1" fmla="*/ 609953 h 2098237"/>
              <a:gd name="connsiteX2" fmla="*/ 0 w 2055810"/>
              <a:gd name="connsiteY2" fmla="*/ 1476245 h 2098237"/>
              <a:gd name="connsiteX3" fmla="*/ 1468010 w 2055810"/>
              <a:gd name="connsiteY3" fmla="*/ 2098237 h 2098237"/>
              <a:gd name="connsiteX4" fmla="*/ 1657458 w 2055810"/>
              <a:gd name="connsiteY4" fmla="*/ 1599093 h 2098237"/>
              <a:gd name="connsiteX5" fmla="*/ 1793260 w 2055810"/>
              <a:gd name="connsiteY5" fmla="*/ 1274372 h 2098237"/>
              <a:gd name="connsiteX6" fmla="*/ 2055810 w 2055810"/>
              <a:gd name="connsiteY6" fmla="*/ 631576 h 2098237"/>
              <a:gd name="connsiteX7" fmla="*/ 593194 w 2055810"/>
              <a:gd name="connsiteY7" fmla="*/ 0 h 209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5810" h="2098237">
                <a:moveTo>
                  <a:pt x="593194" y="0"/>
                </a:moveTo>
                <a:cubicBezTo>
                  <a:pt x="365717" y="319840"/>
                  <a:pt x="332618" y="383368"/>
                  <a:pt x="160795" y="609953"/>
                </a:cubicBezTo>
                <a:cubicBezTo>
                  <a:pt x="91113" y="909496"/>
                  <a:pt x="81257" y="1084715"/>
                  <a:pt x="0" y="1476245"/>
                </a:cubicBezTo>
                <a:cubicBezTo>
                  <a:pt x="448901" y="1658630"/>
                  <a:pt x="1212843" y="1974811"/>
                  <a:pt x="1468010" y="2098237"/>
                </a:cubicBezTo>
                <a:cubicBezTo>
                  <a:pt x="1606444" y="1793646"/>
                  <a:pt x="1603250" y="1736404"/>
                  <a:pt x="1657458" y="1599093"/>
                </a:cubicBezTo>
                <a:cubicBezTo>
                  <a:pt x="1711666" y="1461782"/>
                  <a:pt x="1726868" y="1435625"/>
                  <a:pt x="1793260" y="1274372"/>
                </a:cubicBezTo>
                <a:cubicBezTo>
                  <a:pt x="1859652" y="1113119"/>
                  <a:pt x="1942111" y="924818"/>
                  <a:pt x="2055810" y="631576"/>
                </a:cubicBezTo>
                <a:cubicBezTo>
                  <a:pt x="1656382" y="478357"/>
                  <a:pt x="917947" y="166543"/>
                  <a:pt x="593194" y="0"/>
                </a:cubicBezTo>
                <a:close/>
              </a:path>
            </a:pathLst>
          </a:custGeom>
          <a:solidFill>
            <a:srgbClr val="FF66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3EC22CB-4511-4486-B020-39B8D9EFFDD2}"/>
              </a:ext>
            </a:extLst>
          </p:cNvPr>
          <p:cNvSpPr/>
          <p:nvPr/>
        </p:nvSpPr>
        <p:spPr>
          <a:xfrm>
            <a:off x="3722367" y="1727625"/>
            <a:ext cx="1024636" cy="1701939"/>
          </a:xfrm>
          <a:custGeom>
            <a:avLst/>
            <a:gdLst>
              <a:gd name="connsiteX0" fmla="*/ 346346 w 1034199"/>
              <a:gd name="connsiteY0" fmla="*/ 40541 h 1779500"/>
              <a:gd name="connsiteX1" fmla="*/ 302278 w 1034199"/>
              <a:gd name="connsiteY1" fmla="*/ 492233 h 1779500"/>
              <a:gd name="connsiteX2" fmla="*/ 357363 w 1034199"/>
              <a:gd name="connsiteY2" fmla="*/ 745621 h 1779500"/>
              <a:gd name="connsiteX3" fmla="*/ 357363 w 1034199"/>
              <a:gd name="connsiteY3" fmla="*/ 932907 h 1779500"/>
              <a:gd name="connsiteX4" fmla="*/ 247194 w 1034199"/>
              <a:gd name="connsiteY4" fmla="*/ 1197312 h 1779500"/>
              <a:gd name="connsiteX5" fmla="*/ 103975 w 1034199"/>
              <a:gd name="connsiteY5" fmla="*/ 1384599 h 1779500"/>
              <a:gd name="connsiteX6" fmla="*/ 15840 w 1034199"/>
              <a:gd name="connsiteY6" fmla="*/ 1516801 h 1779500"/>
              <a:gd name="connsiteX7" fmla="*/ 48890 w 1034199"/>
              <a:gd name="connsiteY7" fmla="*/ 1549852 h 1779500"/>
              <a:gd name="connsiteX8" fmla="*/ 478548 w 1034199"/>
              <a:gd name="connsiteY8" fmla="*/ 1770189 h 1779500"/>
              <a:gd name="connsiteX9" fmla="*/ 687869 w 1034199"/>
              <a:gd name="connsiteY9" fmla="*/ 1197312 h 1779500"/>
              <a:gd name="connsiteX10" fmla="*/ 1029392 w 1034199"/>
              <a:gd name="connsiteY10" fmla="*/ 315963 h 1779500"/>
              <a:gd name="connsiteX11" fmla="*/ 412447 w 1034199"/>
              <a:gd name="connsiteY11" fmla="*/ 51558 h 1779500"/>
              <a:gd name="connsiteX12" fmla="*/ 346346 w 1034199"/>
              <a:gd name="connsiteY12" fmla="*/ 40541 h 1779500"/>
              <a:gd name="connsiteX0" fmla="*/ 346346 w 1034199"/>
              <a:gd name="connsiteY0" fmla="*/ 4649 h 1743608"/>
              <a:gd name="connsiteX1" fmla="*/ 302278 w 1034199"/>
              <a:gd name="connsiteY1" fmla="*/ 456341 h 1743608"/>
              <a:gd name="connsiteX2" fmla="*/ 357363 w 1034199"/>
              <a:gd name="connsiteY2" fmla="*/ 709729 h 1743608"/>
              <a:gd name="connsiteX3" fmla="*/ 357363 w 1034199"/>
              <a:gd name="connsiteY3" fmla="*/ 897015 h 1743608"/>
              <a:gd name="connsiteX4" fmla="*/ 247194 w 1034199"/>
              <a:gd name="connsiteY4" fmla="*/ 1161420 h 1743608"/>
              <a:gd name="connsiteX5" fmla="*/ 103975 w 1034199"/>
              <a:gd name="connsiteY5" fmla="*/ 1348707 h 1743608"/>
              <a:gd name="connsiteX6" fmla="*/ 15840 w 1034199"/>
              <a:gd name="connsiteY6" fmla="*/ 1480909 h 1743608"/>
              <a:gd name="connsiteX7" fmla="*/ 48890 w 1034199"/>
              <a:gd name="connsiteY7" fmla="*/ 1513960 h 1743608"/>
              <a:gd name="connsiteX8" fmla="*/ 478548 w 1034199"/>
              <a:gd name="connsiteY8" fmla="*/ 1734297 h 1743608"/>
              <a:gd name="connsiteX9" fmla="*/ 687869 w 1034199"/>
              <a:gd name="connsiteY9" fmla="*/ 1161420 h 1743608"/>
              <a:gd name="connsiteX10" fmla="*/ 1029392 w 1034199"/>
              <a:gd name="connsiteY10" fmla="*/ 280071 h 1743608"/>
              <a:gd name="connsiteX11" fmla="*/ 346346 w 1034199"/>
              <a:gd name="connsiteY11" fmla="*/ 4649 h 1743608"/>
              <a:gd name="connsiteX0" fmla="*/ 346346 w 1034199"/>
              <a:gd name="connsiteY0" fmla="*/ 4649 h 1743608"/>
              <a:gd name="connsiteX1" fmla="*/ 302278 w 1034199"/>
              <a:gd name="connsiteY1" fmla="*/ 456341 h 1743608"/>
              <a:gd name="connsiteX2" fmla="*/ 357363 w 1034199"/>
              <a:gd name="connsiteY2" fmla="*/ 709729 h 1743608"/>
              <a:gd name="connsiteX3" fmla="*/ 357363 w 1034199"/>
              <a:gd name="connsiteY3" fmla="*/ 897015 h 1743608"/>
              <a:gd name="connsiteX4" fmla="*/ 247194 w 1034199"/>
              <a:gd name="connsiteY4" fmla="*/ 1161420 h 1743608"/>
              <a:gd name="connsiteX5" fmla="*/ 103975 w 1034199"/>
              <a:gd name="connsiteY5" fmla="*/ 1348707 h 1743608"/>
              <a:gd name="connsiteX6" fmla="*/ 15840 w 1034199"/>
              <a:gd name="connsiteY6" fmla="*/ 1480909 h 1743608"/>
              <a:gd name="connsiteX7" fmla="*/ 48890 w 1034199"/>
              <a:gd name="connsiteY7" fmla="*/ 1513960 h 1743608"/>
              <a:gd name="connsiteX8" fmla="*/ 478548 w 1034199"/>
              <a:gd name="connsiteY8" fmla="*/ 1734297 h 1743608"/>
              <a:gd name="connsiteX9" fmla="*/ 687869 w 1034199"/>
              <a:gd name="connsiteY9" fmla="*/ 1161420 h 1743608"/>
              <a:gd name="connsiteX10" fmla="*/ 1029392 w 1034199"/>
              <a:gd name="connsiteY10" fmla="*/ 280071 h 1743608"/>
              <a:gd name="connsiteX11" fmla="*/ 346346 w 1034199"/>
              <a:gd name="connsiteY11" fmla="*/ 4649 h 1743608"/>
              <a:gd name="connsiteX0" fmla="*/ 346346 w 1034199"/>
              <a:gd name="connsiteY0" fmla="*/ 4649 h 1743608"/>
              <a:gd name="connsiteX1" fmla="*/ 302278 w 1034199"/>
              <a:gd name="connsiteY1" fmla="*/ 456341 h 1743608"/>
              <a:gd name="connsiteX2" fmla="*/ 357363 w 1034199"/>
              <a:gd name="connsiteY2" fmla="*/ 709729 h 1743608"/>
              <a:gd name="connsiteX3" fmla="*/ 357363 w 1034199"/>
              <a:gd name="connsiteY3" fmla="*/ 897015 h 1743608"/>
              <a:gd name="connsiteX4" fmla="*/ 247194 w 1034199"/>
              <a:gd name="connsiteY4" fmla="*/ 1161420 h 1743608"/>
              <a:gd name="connsiteX5" fmla="*/ 103975 w 1034199"/>
              <a:gd name="connsiteY5" fmla="*/ 1348707 h 1743608"/>
              <a:gd name="connsiteX6" fmla="*/ 15840 w 1034199"/>
              <a:gd name="connsiteY6" fmla="*/ 1480909 h 1743608"/>
              <a:gd name="connsiteX7" fmla="*/ 48890 w 1034199"/>
              <a:gd name="connsiteY7" fmla="*/ 1513960 h 1743608"/>
              <a:gd name="connsiteX8" fmla="*/ 478548 w 1034199"/>
              <a:gd name="connsiteY8" fmla="*/ 1734297 h 1743608"/>
              <a:gd name="connsiteX9" fmla="*/ 687869 w 1034199"/>
              <a:gd name="connsiteY9" fmla="*/ 1161420 h 1743608"/>
              <a:gd name="connsiteX10" fmla="*/ 1029392 w 1034199"/>
              <a:gd name="connsiteY10" fmla="*/ 280071 h 1743608"/>
              <a:gd name="connsiteX11" fmla="*/ 346346 w 1034199"/>
              <a:gd name="connsiteY11" fmla="*/ 4649 h 1743608"/>
              <a:gd name="connsiteX0" fmla="*/ 346346 w 1034199"/>
              <a:gd name="connsiteY0" fmla="*/ 4649 h 1743608"/>
              <a:gd name="connsiteX1" fmla="*/ 302278 w 1034199"/>
              <a:gd name="connsiteY1" fmla="*/ 456341 h 1743608"/>
              <a:gd name="connsiteX2" fmla="*/ 357363 w 1034199"/>
              <a:gd name="connsiteY2" fmla="*/ 709729 h 1743608"/>
              <a:gd name="connsiteX3" fmla="*/ 357363 w 1034199"/>
              <a:gd name="connsiteY3" fmla="*/ 897015 h 1743608"/>
              <a:gd name="connsiteX4" fmla="*/ 247194 w 1034199"/>
              <a:gd name="connsiteY4" fmla="*/ 1161420 h 1743608"/>
              <a:gd name="connsiteX5" fmla="*/ 103975 w 1034199"/>
              <a:gd name="connsiteY5" fmla="*/ 1348707 h 1743608"/>
              <a:gd name="connsiteX6" fmla="*/ 15840 w 1034199"/>
              <a:gd name="connsiteY6" fmla="*/ 1480909 h 1743608"/>
              <a:gd name="connsiteX7" fmla="*/ 48890 w 1034199"/>
              <a:gd name="connsiteY7" fmla="*/ 1513960 h 1743608"/>
              <a:gd name="connsiteX8" fmla="*/ 478548 w 1034199"/>
              <a:gd name="connsiteY8" fmla="*/ 1734297 h 1743608"/>
              <a:gd name="connsiteX9" fmla="*/ 687869 w 1034199"/>
              <a:gd name="connsiteY9" fmla="*/ 1161420 h 1743608"/>
              <a:gd name="connsiteX10" fmla="*/ 1029392 w 1034199"/>
              <a:gd name="connsiteY10" fmla="*/ 280071 h 1743608"/>
              <a:gd name="connsiteX11" fmla="*/ 346346 w 1034199"/>
              <a:gd name="connsiteY11" fmla="*/ 4649 h 1743608"/>
              <a:gd name="connsiteX0" fmla="*/ 349054 w 1036907"/>
              <a:gd name="connsiteY0" fmla="*/ 4649 h 1741880"/>
              <a:gd name="connsiteX1" fmla="*/ 304986 w 1036907"/>
              <a:gd name="connsiteY1" fmla="*/ 456341 h 1741880"/>
              <a:gd name="connsiteX2" fmla="*/ 360071 w 1036907"/>
              <a:gd name="connsiteY2" fmla="*/ 709729 h 1741880"/>
              <a:gd name="connsiteX3" fmla="*/ 360071 w 1036907"/>
              <a:gd name="connsiteY3" fmla="*/ 897015 h 1741880"/>
              <a:gd name="connsiteX4" fmla="*/ 249902 w 1036907"/>
              <a:gd name="connsiteY4" fmla="*/ 1161420 h 1741880"/>
              <a:gd name="connsiteX5" fmla="*/ 106683 w 1036907"/>
              <a:gd name="connsiteY5" fmla="*/ 1348707 h 1741880"/>
              <a:gd name="connsiteX6" fmla="*/ 18548 w 1036907"/>
              <a:gd name="connsiteY6" fmla="*/ 1480909 h 1741880"/>
              <a:gd name="connsiteX7" fmla="*/ 481256 w 1036907"/>
              <a:gd name="connsiteY7" fmla="*/ 1734297 h 1741880"/>
              <a:gd name="connsiteX8" fmla="*/ 690577 w 1036907"/>
              <a:gd name="connsiteY8" fmla="*/ 1161420 h 1741880"/>
              <a:gd name="connsiteX9" fmla="*/ 1032100 w 1036907"/>
              <a:gd name="connsiteY9" fmla="*/ 280071 h 1741880"/>
              <a:gd name="connsiteX10" fmla="*/ 349054 w 1036907"/>
              <a:gd name="connsiteY10" fmla="*/ 4649 h 1741880"/>
              <a:gd name="connsiteX0" fmla="*/ 349054 w 1036907"/>
              <a:gd name="connsiteY0" fmla="*/ 4649 h 1741880"/>
              <a:gd name="connsiteX1" fmla="*/ 304986 w 1036907"/>
              <a:gd name="connsiteY1" fmla="*/ 456341 h 1741880"/>
              <a:gd name="connsiteX2" fmla="*/ 360071 w 1036907"/>
              <a:gd name="connsiteY2" fmla="*/ 709729 h 1741880"/>
              <a:gd name="connsiteX3" fmla="*/ 360071 w 1036907"/>
              <a:gd name="connsiteY3" fmla="*/ 897015 h 1741880"/>
              <a:gd name="connsiteX4" fmla="*/ 249902 w 1036907"/>
              <a:gd name="connsiteY4" fmla="*/ 1161420 h 1741880"/>
              <a:gd name="connsiteX5" fmla="*/ 106683 w 1036907"/>
              <a:gd name="connsiteY5" fmla="*/ 1348707 h 1741880"/>
              <a:gd name="connsiteX6" fmla="*/ 18548 w 1036907"/>
              <a:gd name="connsiteY6" fmla="*/ 1480909 h 1741880"/>
              <a:gd name="connsiteX7" fmla="*/ 481256 w 1036907"/>
              <a:gd name="connsiteY7" fmla="*/ 1734297 h 1741880"/>
              <a:gd name="connsiteX8" fmla="*/ 690577 w 1036907"/>
              <a:gd name="connsiteY8" fmla="*/ 1161420 h 1741880"/>
              <a:gd name="connsiteX9" fmla="*/ 1032100 w 1036907"/>
              <a:gd name="connsiteY9" fmla="*/ 280071 h 1741880"/>
              <a:gd name="connsiteX10" fmla="*/ 349054 w 1036907"/>
              <a:gd name="connsiteY10" fmla="*/ 4649 h 1741880"/>
              <a:gd name="connsiteX0" fmla="*/ 349054 w 1036907"/>
              <a:gd name="connsiteY0" fmla="*/ 2710 h 1739941"/>
              <a:gd name="connsiteX1" fmla="*/ 304986 w 1036907"/>
              <a:gd name="connsiteY1" fmla="*/ 454402 h 1739941"/>
              <a:gd name="connsiteX2" fmla="*/ 360071 w 1036907"/>
              <a:gd name="connsiteY2" fmla="*/ 707790 h 1739941"/>
              <a:gd name="connsiteX3" fmla="*/ 360071 w 1036907"/>
              <a:gd name="connsiteY3" fmla="*/ 895076 h 1739941"/>
              <a:gd name="connsiteX4" fmla="*/ 249902 w 1036907"/>
              <a:gd name="connsiteY4" fmla="*/ 1159481 h 1739941"/>
              <a:gd name="connsiteX5" fmla="*/ 106683 w 1036907"/>
              <a:gd name="connsiteY5" fmla="*/ 1346768 h 1739941"/>
              <a:gd name="connsiteX6" fmla="*/ 18548 w 1036907"/>
              <a:gd name="connsiteY6" fmla="*/ 1478970 h 1739941"/>
              <a:gd name="connsiteX7" fmla="*/ 481256 w 1036907"/>
              <a:gd name="connsiteY7" fmla="*/ 1732358 h 1739941"/>
              <a:gd name="connsiteX8" fmla="*/ 690577 w 1036907"/>
              <a:gd name="connsiteY8" fmla="*/ 1159481 h 1739941"/>
              <a:gd name="connsiteX9" fmla="*/ 1032100 w 1036907"/>
              <a:gd name="connsiteY9" fmla="*/ 278132 h 1739941"/>
              <a:gd name="connsiteX10" fmla="*/ 349054 w 1036907"/>
              <a:gd name="connsiteY10" fmla="*/ 2710 h 1739941"/>
              <a:gd name="connsiteX0" fmla="*/ 349054 w 1032100"/>
              <a:gd name="connsiteY0" fmla="*/ 2710 h 1739941"/>
              <a:gd name="connsiteX1" fmla="*/ 304986 w 1032100"/>
              <a:gd name="connsiteY1" fmla="*/ 454402 h 1739941"/>
              <a:gd name="connsiteX2" fmla="*/ 360071 w 1032100"/>
              <a:gd name="connsiteY2" fmla="*/ 707790 h 1739941"/>
              <a:gd name="connsiteX3" fmla="*/ 360071 w 1032100"/>
              <a:gd name="connsiteY3" fmla="*/ 895076 h 1739941"/>
              <a:gd name="connsiteX4" fmla="*/ 249902 w 1032100"/>
              <a:gd name="connsiteY4" fmla="*/ 1159481 h 1739941"/>
              <a:gd name="connsiteX5" fmla="*/ 106683 w 1032100"/>
              <a:gd name="connsiteY5" fmla="*/ 1346768 h 1739941"/>
              <a:gd name="connsiteX6" fmla="*/ 18548 w 1032100"/>
              <a:gd name="connsiteY6" fmla="*/ 1478970 h 1739941"/>
              <a:gd name="connsiteX7" fmla="*/ 481256 w 1032100"/>
              <a:gd name="connsiteY7" fmla="*/ 1732358 h 1739941"/>
              <a:gd name="connsiteX8" fmla="*/ 690577 w 1032100"/>
              <a:gd name="connsiteY8" fmla="*/ 1159481 h 1739941"/>
              <a:gd name="connsiteX9" fmla="*/ 1032100 w 1032100"/>
              <a:gd name="connsiteY9" fmla="*/ 278132 h 1739941"/>
              <a:gd name="connsiteX10" fmla="*/ 349054 w 1032100"/>
              <a:gd name="connsiteY10" fmla="*/ 2710 h 1739941"/>
              <a:gd name="connsiteX0" fmla="*/ 349054 w 1009933"/>
              <a:gd name="connsiteY0" fmla="*/ 2535 h 1739766"/>
              <a:gd name="connsiteX1" fmla="*/ 304986 w 1009933"/>
              <a:gd name="connsiteY1" fmla="*/ 454227 h 1739766"/>
              <a:gd name="connsiteX2" fmla="*/ 360071 w 1009933"/>
              <a:gd name="connsiteY2" fmla="*/ 707615 h 1739766"/>
              <a:gd name="connsiteX3" fmla="*/ 360071 w 1009933"/>
              <a:gd name="connsiteY3" fmla="*/ 894901 h 1739766"/>
              <a:gd name="connsiteX4" fmla="*/ 249902 w 1009933"/>
              <a:gd name="connsiteY4" fmla="*/ 1159306 h 1739766"/>
              <a:gd name="connsiteX5" fmla="*/ 106683 w 1009933"/>
              <a:gd name="connsiteY5" fmla="*/ 1346593 h 1739766"/>
              <a:gd name="connsiteX6" fmla="*/ 18548 w 1009933"/>
              <a:gd name="connsiteY6" fmla="*/ 1478795 h 1739766"/>
              <a:gd name="connsiteX7" fmla="*/ 481256 w 1009933"/>
              <a:gd name="connsiteY7" fmla="*/ 1732183 h 1739766"/>
              <a:gd name="connsiteX8" fmla="*/ 690577 w 1009933"/>
              <a:gd name="connsiteY8" fmla="*/ 1159306 h 1739766"/>
              <a:gd name="connsiteX9" fmla="*/ 1009933 w 1009933"/>
              <a:gd name="connsiteY9" fmla="*/ 294582 h 1739766"/>
              <a:gd name="connsiteX10" fmla="*/ 349054 w 1009933"/>
              <a:gd name="connsiteY10" fmla="*/ 2535 h 1739766"/>
              <a:gd name="connsiteX0" fmla="*/ 349054 w 1009933"/>
              <a:gd name="connsiteY0" fmla="*/ 2971 h 1740202"/>
              <a:gd name="connsiteX1" fmla="*/ 304986 w 1009933"/>
              <a:gd name="connsiteY1" fmla="*/ 454663 h 1740202"/>
              <a:gd name="connsiteX2" fmla="*/ 360071 w 1009933"/>
              <a:gd name="connsiteY2" fmla="*/ 708051 h 1740202"/>
              <a:gd name="connsiteX3" fmla="*/ 360071 w 1009933"/>
              <a:gd name="connsiteY3" fmla="*/ 895337 h 1740202"/>
              <a:gd name="connsiteX4" fmla="*/ 249902 w 1009933"/>
              <a:gd name="connsiteY4" fmla="*/ 1159742 h 1740202"/>
              <a:gd name="connsiteX5" fmla="*/ 106683 w 1009933"/>
              <a:gd name="connsiteY5" fmla="*/ 1347029 h 1740202"/>
              <a:gd name="connsiteX6" fmla="*/ 18548 w 1009933"/>
              <a:gd name="connsiteY6" fmla="*/ 1479231 h 1740202"/>
              <a:gd name="connsiteX7" fmla="*/ 481256 w 1009933"/>
              <a:gd name="connsiteY7" fmla="*/ 1732619 h 1740202"/>
              <a:gd name="connsiteX8" fmla="*/ 690577 w 1009933"/>
              <a:gd name="connsiteY8" fmla="*/ 1159742 h 1740202"/>
              <a:gd name="connsiteX9" fmla="*/ 1009933 w 1009933"/>
              <a:gd name="connsiteY9" fmla="*/ 295018 h 1740202"/>
              <a:gd name="connsiteX10" fmla="*/ 349054 w 1009933"/>
              <a:gd name="connsiteY10" fmla="*/ 2971 h 1740202"/>
              <a:gd name="connsiteX0" fmla="*/ 415556 w 1009933"/>
              <a:gd name="connsiteY0" fmla="*/ 3396 h 1712918"/>
              <a:gd name="connsiteX1" fmla="*/ 304986 w 1009933"/>
              <a:gd name="connsiteY1" fmla="*/ 427379 h 1712918"/>
              <a:gd name="connsiteX2" fmla="*/ 360071 w 1009933"/>
              <a:gd name="connsiteY2" fmla="*/ 680767 h 1712918"/>
              <a:gd name="connsiteX3" fmla="*/ 360071 w 1009933"/>
              <a:gd name="connsiteY3" fmla="*/ 868053 h 1712918"/>
              <a:gd name="connsiteX4" fmla="*/ 249902 w 1009933"/>
              <a:gd name="connsiteY4" fmla="*/ 1132458 h 1712918"/>
              <a:gd name="connsiteX5" fmla="*/ 106683 w 1009933"/>
              <a:gd name="connsiteY5" fmla="*/ 1319745 h 1712918"/>
              <a:gd name="connsiteX6" fmla="*/ 18548 w 1009933"/>
              <a:gd name="connsiteY6" fmla="*/ 1451947 h 1712918"/>
              <a:gd name="connsiteX7" fmla="*/ 481256 w 1009933"/>
              <a:gd name="connsiteY7" fmla="*/ 1705335 h 1712918"/>
              <a:gd name="connsiteX8" fmla="*/ 690577 w 1009933"/>
              <a:gd name="connsiteY8" fmla="*/ 1132458 h 1712918"/>
              <a:gd name="connsiteX9" fmla="*/ 1009933 w 1009933"/>
              <a:gd name="connsiteY9" fmla="*/ 267734 h 1712918"/>
              <a:gd name="connsiteX10" fmla="*/ 415556 w 1009933"/>
              <a:gd name="connsiteY10" fmla="*/ 3396 h 1712918"/>
              <a:gd name="connsiteX0" fmla="*/ 415556 w 1009933"/>
              <a:gd name="connsiteY0" fmla="*/ 0 h 1709522"/>
              <a:gd name="connsiteX1" fmla="*/ 304986 w 1009933"/>
              <a:gd name="connsiteY1" fmla="*/ 423983 h 1709522"/>
              <a:gd name="connsiteX2" fmla="*/ 360071 w 1009933"/>
              <a:gd name="connsiteY2" fmla="*/ 677371 h 1709522"/>
              <a:gd name="connsiteX3" fmla="*/ 360071 w 1009933"/>
              <a:gd name="connsiteY3" fmla="*/ 864657 h 1709522"/>
              <a:gd name="connsiteX4" fmla="*/ 249902 w 1009933"/>
              <a:gd name="connsiteY4" fmla="*/ 1129062 h 1709522"/>
              <a:gd name="connsiteX5" fmla="*/ 106683 w 1009933"/>
              <a:gd name="connsiteY5" fmla="*/ 1316349 h 1709522"/>
              <a:gd name="connsiteX6" fmla="*/ 18548 w 1009933"/>
              <a:gd name="connsiteY6" fmla="*/ 1448551 h 1709522"/>
              <a:gd name="connsiteX7" fmla="*/ 481256 w 1009933"/>
              <a:gd name="connsiteY7" fmla="*/ 1701939 h 1709522"/>
              <a:gd name="connsiteX8" fmla="*/ 690577 w 1009933"/>
              <a:gd name="connsiteY8" fmla="*/ 1129062 h 1709522"/>
              <a:gd name="connsiteX9" fmla="*/ 1009933 w 1009933"/>
              <a:gd name="connsiteY9" fmla="*/ 264338 h 1709522"/>
              <a:gd name="connsiteX10" fmla="*/ 415556 w 1009933"/>
              <a:gd name="connsiteY10" fmla="*/ 0 h 1709522"/>
              <a:gd name="connsiteX0" fmla="*/ 415556 w 1009933"/>
              <a:gd name="connsiteY0" fmla="*/ 0 h 1709522"/>
              <a:gd name="connsiteX1" fmla="*/ 304986 w 1009933"/>
              <a:gd name="connsiteY1" fmla="*/ 423983 h 1709522"/>
              <a:gd name="connsiteX2" fmla="*/ 360071 w 1009933"/>
              <a:gd name="connsiteY2" fmla="*/ 677371 h 1709522"/>
              <a:gd name="connsiteX3" fmla="*/ 360071 w 1009933"/>
              <a:gd name="connsiteY3" fmla="*/ 864657 h 1709522"/>
              <a:gd name="connsiteX4" fmla="*/ 249902 w 1009933"/>
              <a:gd name="connsiteY4" fmla="*/ 1129062 h 1709522"/>
              <a:gd name="connsiteX5" fmla="*/ 106683 w 1009933"/>
              <a:gd name="connsiteY5" fmla="*/ 1316349 h 1709522"/>
              <a:gd name="connsiteX6" fmla="*/ 18548 w 1009933"/>
              <a:gd name="connsiteY6" fmla="*/ 1448551 h 1709522"/>
              <a:gd name="connsiteX7" fmla="*/ 481256 w 1009933"/>
              <a:gd name="connsiteY7" fmla="*/ 1701939 h 1709522"/>
              <a:gd name="connsiteX8" fmla="*/ 690577 w 1009933"/>
              <a:gd name="connsiteY8" fmla="*/ 1129062 h 1709522"/>
              <a:gd name="connsiteX9" fmla="*/ 1009933 w 1009933"/>
              <a:gd name="connsiteY9" fmla="*/ 264338 h 1709522"/>
              <a:gd name="connsiteX10" fmla="*/ 415556 w 1009933"/>
              <a:gd name="connsiteY10" fmla="*/ 0 h 1709522"/>
              <a:gd name="connsiteX0" fmla="*/ 415556 w 1009933"/>
              <a:gd name="connsiteY0" fmla="*/ 0 h 1709522"/>
              <a:gd name="connsiteX1" fmla="*/ 332695 w 1009933"/>
              <a:gd name="connsiteY1" fmla="*/ 423983 h 1709522"/>
              <a:gd name="connsiteX2" fmla="*/ 360071 w 1009933"/>
              <a:gd name="connsiteY2" fmla="*/ 677371 h 1709522"/>
              <a:gd name="connsiteX3" fmla="*/ 360071 w 1009933"/>
              <a:gd name="connsiteY3" fmla="*/ 864657 h 1709522"/>
              <a:gd name="connsiteX4" fmla="*/ 249902 w 1009933"/>
              <a:gd name="connsiteY4" fmla="*/ 1129062 h 1709522"/>
              <a:gd name="connsiteX5" fmla="*/ 106683 w 1009933"/>
              <a:gd name="connsiteY5" fmla="*/ 1316349 h 1709522"/>
              <a:gd name="connsiteX6" fmla="*/ 18548 w 1009933"/>
              <a:gd name="connsiteY6" fmla="*/ 1448551 h 1709522"/>
              <a:gd name="connsiteX7" fmla="*/ 481256 w 1009933"/>
              <a:gd name="connsiteY7" fmla="*/ 1701939 h 1709522"/>
              <a:gd name="connsiteX8" fmla="*/ 690577 w 1009933"/>
              <a:gd name="connsiteY8" fmla="*/ 1129062 h 1709522"/>
              <a:gd name="connsiteX9" fmla="*/ 1009933 w 1009933"/>
              <a:gd name="connsiteY9" fmla="*/ 264338 h 1709522"/>
              <a:gd name="connsiteX10" fmla="*/ 415556 w 1009933"/>
              <a:gd name="connsiteY10" fmla="*/ 0 h 1709522"/>
              <a:gd name="connsiteX0" fmla="*/ 415556 w 1009933"/>
              <a:gd name="connsiteY0" fmla="*/ 0 h 1709522"/>
              <a:gd name="connsiteX1" fmla="*/ 332695 w 1009933"/>
              <a:gd name="connsiteY1" fmla="*/ 423983 h 1709522"/>
              <a:gd name="connsiteX2" fmla="*/ 360071 w 1009933"/>
              <a:gd name="connsiteY2" fmla="*/ 677371 h 1709522"/>
              <a:gd name="connsiteX3" fmla="*/ 360071 w 1009933"/>
              <a:gd name="connsiteY3" fmla="*/ 864657 h 1709522"/>
              <a:gd name="connsiteX4" fmla="*/ 249902 w 1009933"/>
              <a:gd name="connsiteY4" fmla="*/ 1129062 h 1709522"/>
              <a:gd name="connsiteX5" fmla="*/ 106683 w 1009933"/>
              <a:gd name="connsiteY5" fmla="*/ 1316349 h 1709522"/>
              <a:gd name="connsiteX6" fmla="*/ 18548 w 1009933"/>
              <a:gd name="connsiteY6" fmla="*/ 1448551 h 1709522"/>
              <a:gd name="connsiteX7" fmla="*/ 481256 w 1009933"/>
              <a:gd name="connsiteY7" fmla="*/ 1701939 h 1709522"/>
              <a:gd name="connsiteX8" fmla="*/ 690577 w 1009933"/>
              <a:gd name="connsiteY8" fmla="*/ 1129062 h 1709522"/>
              <a:gd name="connsiteX9" fmla="*/ 1009933 w 1009933"/>
              <a:gd name="connsiteY9" fmla="*/ 264338 h 1709522"/>
              <a:gd name="connsiteX10" fmla="*/ 415556 w 1009933"/>
              <a:gd name="connsiteY10" fmla="*/ 0 h 1709522"/>
              <a:gd name="connsiteX0" fmla="*/ 446061 w 1040438"/>
              <a:gd name="connsiteY0" fmla="*/ 0 h 1710165"/>
              <a:gd name="connsiteX1" fmla="*/ 363200 w 1040438"/>
              <a:gd name="connsiteY1" fmla="*/ 423983 h 1710165"/>
              <a:gd name="connsiteX2" fmla="*/ 390576 w 1040438"/>
              <a:gd name="connsiteY2" fmla="*/ 677371 h 1710165"/>
              <a:gd name="connsiteX3" fmla="*/ 390576 w 1040438"/>
              <a:gd name="connsiteY3" fmla="*/ 864657 h 1710165"/>
              <a:gd name="connsiteX4" fmla="*/ 280407 w 1040438"/>
              <a:gd name="connsiteY4" fmla="*/ 1129062 h 1710165"/>
              <a:gd name="connsiteX5" fmla="*/ 137188 w 1040438"/>
              <a:gd name="connsiteY5" fmla="*/ 1316349 h 1710165"/>
              <a:gd name="connsiteX6" fmla="*/ 15802 w 1040438"/>
              <a:gd name="connsiteY6" fmla="*/ 1470718 h 1710165"/>
              <a:gd name="connsiteX7" fmla="*/ 511761 w 1040438"/>
              <a:gd name="connsiteY7" fmla="*/ 1701939 h 1710165"/>
              <a:gd name="connsiteX8" fmla="*/ 721082 w 1040438"/>
              <a:gd name="connsiteY8" fmla="*/ 1129062 h 1710165"/>
              <a:gd name="connsiteX9" fmla="*/ 1040438 w 1040438"/>
              <a:gd name="connsiteY9" fmla="*/ 264338 h 1710165"/>
              <a:gd name="connsiteX10" fmla="*/ 446061 w 1040438"/>
              <a:gd name="connsiteY10" fmla="*/ 0 h 1710165"/>
              <a:gd name="connsiteX0" fmla="*/ 430259 w 1024636"/>
              <a:gd name="connsiteY0" fmla="*/ 0 h 1710165"/>
              <a:gd name="connsiteX1" fmla="*/ 347398 w 1024636"/>
              <a:gd name="connsiteY1" fmla="*/ 423983 h 1710165"/>
              <a:gd name="connsiteX2" fmla="*/ 374774 w 1024636"/>
              <a:gd name="connsiteY2" fmla="*/ 677371 h 1710165"/>
              <a:gd name="connsiteX3" fmla="*/ 374774 w 1024636"/>
              <a:gd name="connsiteY3" fmla="*/ 864657 h 1710165"/>
              <a:gd name="connsiteX4" fmla="*/ 264605 w 1024636"/>
              <a:gd name="connsiteY4" fmla="*/ 1129062 h 1710165"/>
              <a:gd name="connsiteX5" fmla="*/ 121386 w 1024636"/>
              <a:gd name="connsiteY5" fmla="*/ 1316349 h 1710165"/>
              <a:gd name="connsiteX6" fmla="*/ 0 w 1024636"/>
              <a:gd name="connsiteY6" fmla="*/ 1470718 h 1710165"/>
              <a:gd name="connsiteX7" fmla="*/ 495959 w 1024636"/>
              <a:gd name="connsiteY7" fmla="*/ 1701939 h 1710165"/>
              <a:gd name="connsiteX8" fmla="*/ 705280 w 1024636"/>
              <a:gd name="connsiteY8" fmla="*/ 1129062 h 1710165"/>
              <a:gd name="connsiteX9" fmla="*/ 1024636 w 1024636"/>
              <a:gd name="connsiteY9" fmla="*/ 264338 h 1710165"/>
              <a:gd name="connsiteX10" fmla="*/ 430259 w 1024636"/>
              <a:gd name="connsiteY10" fmla="*/ 0 h 1710165"/>
              <a:gd name="connsiteX0" fmla="*/ 430259 w 1024636"/>
              <a:gd name="connsiteY0" fmla="*/ 0 h 1711092"/>
              <a:gd name="connsiteX1" fmla="*/ 347398 w 1024636"/>
              <a:gd name="connsiteY1" fmla="*/ 423983 h 1711092"/>
              <a:gd name="connsiteX2" fmla="*/ 374774 w 1024636"/>
              <a:gd name="connsiteY2" fmla="*/ 677371 h 1711092"/>
              <a:gd name="connsiteX3" fmla="*/ 374774 w 1024636"/>
              <a:gd name="connsiteY3" fmla="*/ 864657 h 1711092"/>
              <a:gd name="connsiteX4" fmla="*/ 264605 w 1024636"/>
              <a:gd name="connsiteY4" fmla="*/ 1129062 h 1711092"/>
              <a:gd name="connsiteX5" fmla="*/ 121386 w 1024636"/>
              <a:gd name="connsiteY5" fmla="*/ 1316349 h 1711092"/>
              <a:gd name="connsiteX6" fmla="*/ 0 w 1024636"/>
              <a:gd name="connsiteY6" fmla="*/ 1470718 h 1711092"/>
              <a:gd name="connsiteX7" fmla="*/ 495959 w 1024636"/>
              <a:gd name="connsiteY7" fmla="*/ 1701939 h 1711092"/>
              <a:gd name="connsiteX8" fmla="*/ 705280 w 1024636"/>
              <a:gd name="connsiteY8" fmla="*/ 1129062 h 1711092"/>
              <a:gd name="connsiteX9" fmla="*/ 1024636 w 1024636"/>
              <a:gd name="connsiteY9" fmla="*/ 264338 h 1711092"/>
              <a:gd name="connsiteX10" fmla="*/ 430259 w 1024636"/>
              <a:gd name="connsiteY10" fmla="*/ 0 h 1711092"/>
              <a:gd name="connsiteX0" fmla="*/ 430259 w 1024636"/>
              <a:gd name="connsiteY0" fmla="*/ 0 h 1701939"/>
              <a:gd name="connsiteX1" fmla="*/ 347398 w 1024636"/>
              <a:gd name="connsiteY1" fmla="*/ 423983 h 1701939"/>
              <a:gd name="connsiteX2" fmla="*/ 374774 w 1024636"/>
              <a:gd name="connsiteY2" fmla="*/ 677371 h 1701939"/>
              <a:gd name="connsiteX3" fmla="*/ 374774 w 1024636"/>
              <a:gd name="connsiteY3" fmla="*/ 864657 h 1701939"/>
              <a:gd name="connsiteX4" fmla="*/ 264605 w 1024636"/>
              <a:gd name="connsiteY4" fmla="*/ 1129062 h 1701939"/>
              <a:gd name="connsiteX5" fmla="*/ 121386 w 1024636"/>
              <a:gd name="connsiteY5" fmla="*/ 1316349 h 1701939"/>
              <a:gd name="connsiteX6" fmla="*/ 0 w 1024636"/>
              <a:gd name="connsiteY6" fmla="*/ 1470718 h 1701939"/>
              <a:gd name="connsiteX7" fmla="*/ 495959 w 1024636"/>
              <a:gd name="connsiteY7" fmla="*/ 1701939 h 1701939"/>
              <a:gd name="connsiteX8" fmla="*/ 705280 w 1024636"/>
              <a:gd name="connsiteY8" fmla="*/ 1129062 h 1701939"/>
              <a:gd name="connsiteX9" fmla="*/ 1024636 w 1024636"/>
              <a:gd name="connsiteY9" fmla="*/ 264338 h 1701939"/>
              <a:gd name="connsiteX10" fmla="*/ 430259 w 1024636"/>
              <a:gd name="connsiteY10" fmla="*/ 0 h 1701939"/>
              <a:gd name="connsiteX0" fmla="*/ 430259 w 1024636"/>
              <a:gd name="connsiteY0" fmla="*/ 0 h 1701939"/>
              <a:gd name="connsiteX1" fmla="*/ 347398 w 1024636"/>
              <a:gd name="connsiteY1" fmla="*/ 423983 h 1701939"/>
              <a:gd name="connsiteX2" fmla="*/ 374774 w 1024636"/>
              <a:gd name="connsiteY2" fmla="*/ 677371 h 1701939"/>
              <a:gd name="connsiteX3" fmla="*/ 374774 w 1024636"/>
              <a:gd name="connsiteY3" fmla="*/ 864657 h 1701939"/>
              <a:gd name="connsiteX4" fmla="*/ 264605 w 1024636"/>
              <a:gd name="connsiteY4" fmla="*/ 1129062 h 1701939"/>
              <a:gd name="connsiteX5" fmla="*/ 121386 w 1024636"/>
              <a:gd name="connsiteY5" fmla="*/ 1316349 h 1701939"/>
              <a:gd name="connsiteX6" fmla="*/ 0 w 1024636"/>
              <a:gd name="connsiteY6" fmla="*/ 1470718 h 1701939"/>
              <a:gd name="connsiteX7" fmla="*/ 495959 w 1024636"/>
              <a:gd name="connsiteY7" fmla="*/ 1701939 h 1701939"/>
              <a:gd name="connsiteX8" fmla="*/ 705280 w 1024636"/>
              <a:gd name="connsiteY8" fmla="*/ 1129062 h 1701939"/>
              <a:gd name="connsiteX9" fmla="*/ 1024636 w 1024636"/>
              <a:gd name="connsiteY9" fmla="*/ 264338 h 1701939"/>
              <a:gd name="connsiteX10" fmla="*/ 430259 w 1024636"/>
              <a:gd name="connsiteY10" fmla="*/ 0 h 1701939"/>
              <a:gd name="connsiteX0" fmla="*/ 430259 w 1024636"/>
              <a:gd name="connsiteY0" fmla="*/ 0 h 1701939"/>
              <a:gd name="connsiteX1" fmla="*/ 347398 w 1024636"/>
              <a:gd name="connsiteY1" fmla="*/ 423983 h 1701939"/>
              <a:gd name="connsiteX2" fmla="*/ 374774 w 1024636"/>
              <a:gd name="connsiteY2" fmla="*/ 671829 h 1701939"/>
              <a:gd name="connsiteX3" fmla="*/ 374774 w 1024636"/>
              <a:gd name="connsiteY3" fmla="*/ 864657 h 1701939"/>
              <a:gd name="connsiteX4" fmla="*/ 264605 w 1024636"/>
              <a:gd name="connsiteY4" fmla="*/ 1129062 h 1701939"/>
              <a:gd name="connsiteX5" fmla="*/ 121386 w 1024636"/>
              <a:gd name="connsiteY5" fmla="*/ 1316349 h 1701939"/>
              <a:gd name="connsiteX6" fmla="*/ 0 w 1024636"/>
              <a:gd name="connsiteY6" fmla="*/ 1470718 h 1701939"/>
              <a:gd name="connsiteX7" fmla="*/ 495959 w 1024636"/>
              <a:gd name="connsiteY7" fmla="*/ 1701939 h 1701939"/>
              <a:gd name="connsiteX8" fmla="*/ 705280 w 1024636"/>
              <a:gd name="connsiteY8" fmla="*/ 1129062 h 1701939"/>
              <a:gd name="connsiteX9" fmla="*/ 1024636 w 1024636"/>
              <a:gd name="connsiteY9" fmla="*/ 264338 h 1701939"/>
              <a:gd name="connsiteX10" fmla="*/ 430259 w 1024636"/>
              <a:gd name="connsiteY10" fmla="*/ 0 h 170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4636" h="1701939">
                <a:moveTo>
                  <a:pt x="430259" y="0"/>
                </a:moveTo>
                <a:cubicBezTo>
                  <a:pt x="353407" y="162381"/>
                  <a:pt x="356645" y="312012"/>
                  <a:pt x="347398" y="423983"/>
                </a:cubicBezTo>
                <a:cubicBezTo>
                  <a:pt x="338151" y="535954"/>
                  <a:pt x="370211" y="598383"/>
                  <a:pt x="374774" y="671829"/>
                </a:cubicBezTo>
                <a:cubicBezTo>
                  <a:pt x="379337" y="745275"/>
                  <a:pt x="393136" y="788452"/>
                  <a:pt x="374774" y="864657"/>
                </a:cubicBezTo>
                <a:cubicBezTo>
                  <a:pt x="356413" y="940863"/>
                  <a:pt x="306836" y="1053780"/>
                  <a:pt x="264605" y="1129062"/>
                </a:cubicBezTo>
                <a:cubicBezTo>
                  <a:pt x="222374" y="1204344"/>
                  <a:pt x="165487" y="1259406"/>
                  <a:pt x="121386" y="1316349"/>
                </a:cubicBezTo>
                <a:cubicBezTo>
                  <a:pt x="77285" y="1373292"/>
                  <a:pt x="42866" y="1384286"/>
                  <a:pt x="0" y="1470718"/>
                </a:cubicBezTo>
                <a:cubicBezTo>
                  <a:pt x="189890" y="1562692"/>
                  <a:pt x="306368" y="1600016"/>
                  <a:pt x="495959" y="1701939"/>
                </a:cubicBezTo>
                <a:cubicBezTo>
                  <a:pt x="596915" y="1449218"/>
                  <a:pt x="617167" y="1368662"/>
                  <a:pt x="705280" y="1129062"/>
                </a:cubicBezTo>
                <a:cubicBezTo>
                  <a:pt x="793393" y="889462"/>
                  <a:pt x="882118" y="543966"/>
                  <a:pt x="1024636" y="264338"/>
                </a:cubicBezTo>
                <a:cubicBezTo>
                  <a:pt x="768211" y="138045"/>
                  <a:pt x="640114" y="98083"/>
                  <a:pt x="430259" y="0"/>
                </a:cubicBezTo>
                <a:close/>
              </a:path>
            </a:pathLst>
          </a:custGeom>
          <a:solidFill>
            <a:srgbClr val="FF66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363F5BD-62F4-43A7-88A2-9EF0D3652E6A}"/>
              </a:ext>
            </a:extLst>
          </p:cNvPr>
          <p:cNvSpPr/>
          <p:nvPr/>
        </p:nvSpPr>
        <p:spPr>
          <a:xfrm>
            <a:off x="2015177" y="1057398"/>
            <a:ext cx="881695" cy="1578109"/>
          </a:xfrm>
          <a:custGeom>
            <a:avLst/>
            <a:gdLst>
              <a:gd name="connsiteX0" fmla="*/ 513230 w 849723"/>
              <a:gd name="connsiteY0" fmla="*/ 0 h 1584873"/>
              <a:gd name="connsiteX1" fmla="*/ 846717 w 849723"/>
              <a:gd name="connsiteY1" fmla="*/ 172123 h 1584873"/>
              <a:gd name="connsiteX2" fmla="*/ 674594 w 849723"/>
              <a:gd name="connsiteY2" fmla="*/ 441064 h 1584873"/>
              <a:gd name="connsiteX3" fmla="*/ 620806 w 849723"/>
              <a:gd name="connsiteY3" fmla="*/ 731520 h 1584873"/>
              <a:gd name="connsiteX4" fmla="*/ 502472 w 849723"/>
              <a:gd name="connsiteY4" fmla="*/ 1043492 h 1584873"/>
              <a:gd name="connsiteX5" fmla="*/ 373380 w 849723"/>
              <a:gd name="connsiteY5" fmla="*/ 1376979 h 1584873"/>
              <a:gd name="connsiteX6" fmla="*/ 276561 w 849723"/>
              <a:gd name="connsiteY6" fmla="*/ 1581374 h 1584873"/>
              <a:gd name="connsiteX7" fmla="*/ 7620 w 849723"/>
              <a:gd name="connsiteY7" fmla="*/ 1484555 h 1584873"/>
              <a:gd name="connsiteX8" fmla="*/ 82924 w 849723"/>
              <a:gd name="connsiteY8" fmla="*/ 1215614 h 1584873"/>
              <a:gd name="connsiteX9" fmla="*/ 179743 w 849723"/>
              <a:gd name="connsiteY9" fmla="*/ 892885 h 1584873"/>
              <a:gd name="connsiteX10" fmla="*/ 298077 w 849723"/>
              <a:gd name="connsiteY10" fmla="*/ 570155 h 1584873"/>
              <a:gd name="connsiteX11" fmla="*/ 459441 w 849723"/>
              <a:gd name="connsiteY11" fmla="*/ 172123 h 1584873"/>
              <a:gd name="connsiteX12" fmla="*/ 567018 w 849723"/>
              <a:gd name="connsiteY12" fmla="*/ 10758 h 1584873"/>
              <a:gd name="connsiteX13" fmla="*/ 835959 w 849723"/>
              <a:gd name="connsiteY13" fmla="*/ 161365 h 1584873"/>
              <a:gd name="connsiteX0" fmla="*/ 513230 w 849723"/>
              <a:gd name="connsiteY0" fmla="*/ 7117 h 1591990"/>
              <a:gd name="connsiteX1" fmla="*/ 846717 w 849723"/>
              <a:gd name="connsiteY1" fmla="*/ 179240 h 1591990"/>
              <a:gd name="connsiteX2" fmla="*/ 674594 w 849723"/>
              <a:gd name="connsiteY2" fmla="*/ 448181 h 1591990"/>
              <a:gd name="connsiteX3" fmla="*/ 620806 w 849723"/>
              <a:gd name="connsiteY3" fmla="*/ 738637 h 1591990"/>
              <a:gd name="connsiteX4" fmla="*/ 502472 w 849723"/>
              <a:gd name="connsiteY4" fmla="*/ 1050609 h 1591990"/>
              <a:gd name="connsiteX5" fmla="*/ 373380 w 849723"/>
              <a:gd name="connsiteY5" fmla="*/ 1384096 h 1591990"/>
              <a:gd name="connsiteX6" fmla="*/ 276561 w 849723"/>
              <a:gd name="connsiteY6" fmla="*/ 1588491 h 1591990"/>
              <a:gd name="connsiteX7" fmla="*/ 7620 w 849723"/>
              <a:gd name="connsiteY7" fmla="*/ 1491672 h 1591990"/>
              <a:gd name="connsiteX8" fmla="*/ 82924 w 849723"/>
              <a:gd name="connsiteY8" fmla="*/ 1222731 h 1591990"/>
              <a:gd name="connsiteX9" fmla="*/ 179743 w 849723"/>
              <a:gd name="connsiteY9" fmla="*/ 900002 h 1591990"/>
              <a:gd name="connsiteX10" fmla="*/ 298077 w 849723"/>
              <a:gd name="connsiteY10" fmla="*/ 577272 h 1591990"/>
              <a:gd name="connsiteX11" fmla="*/ 459441 w 849723"/>
              <a:gd name="connsiteY11" fmla="*/ 179240 h 1591990"/>
              <a:gd name="connsiteX12" fmla="*/ 567018 w 849723"/>
              <a:gd name="connsiteY12" fmla="*/ 17875 h 1591990"/>
              <a:gd name="connsiteX13" fmla="*/ 596968 w 849723"/>
              <a:gd name="connsiteY13" fmla="*/ 28205 h 1591990"/>
              <a:gd name="connsiteX0" fmla="*/ 513230 w 849723"/>
              <a:gd name="connsiteY0" fmla="*/ 7117 h 1591990"/>
              <a:gd name="connsiteX1" fmla="*/ 846717 w 849723"/>
              <a:gd name="connsiteY1" fmla="*/ 179240 h 1591990"/>
              <a:gd name="connsiteX2" fmla="*/ 674594 w 849723"/>
              <a:gd name="connsiteY2" fmla="*/ 448181 h 1591990"/>
              <a:gd name="connsiteX3" fmla="*/ 620806 w 849723"/>
              <a:gd name="connsiteY3" fmla="*/ 738637 h 1591990"/>
              <a:gd name="connsiteX4" fmla="*/ 502472 w 849723"/>
              <a:gd name="connsiteY4" fmla="*/ 1050609 h 1591990"/>
              <a:gd name="connsiteX5" fmla="*/ 373380 w 849723"/>
              <a:gd name="connsiteY5" fmla="*/ 1384096 h 1591990"/>
              <a:gd name="connsiteX6" fmla="*/ 276561 w 849723"/>
              <a:gd name="connsiteY6" fmla="*/ 1588491 h 1591990"/>
              <a:gd name="connsiteX7" fmla="*/ 7620 w 849723"/>
              <a:gd name="connsiteY7" fmla="*/ 1491672 h 1591990"/>
              <a:gd name="connsiteX8" fmla="*/ 82924 w 849723"/>
              <a:gd name="connsiteY8" fmla="*/ 1222731 h 1591990"/>
              <a:gd name="connsiteX9" fmla="*/ 179743 w 849723"/>
              <a:gd name="connsiteY9" fmla="*/ 900002 h 1591990"/>
              <a:gd name="connsiteX10" fmla="*/ 298077 w 849723"/>
              <a:gd name="connsiteY10" fmla="*/ 577272 h 1591990"/>
              <a:gd name="connsiteX11" fmla="*/ 459441 w 849723"/>
              <a:gd name="connsiteY11" fmla="*/ 179240 h 1591990"/>
              <a:gd name="connsiteX12" fmla="*/ 567018 w 849723"/>
              <a:gd name="connsiteY12" fmla="*/ 17875 h 1591990"/>
              <a:gd name="connsiteX13" fmla="*/ 596968 w 849723"/>
              <a:gd name="connsiteY13" fmla="*/ 28205 h 1591990"/>
              <a:gd name="connsiteX14" fmla="*/ 513230 w 849723"/>
              <a:gd name="connsiteY14" fmla="*/ 7117 h 1591990"/>
              <a:gd name="connsiteX0" fmla="*/ 552419 w 848554"/>
              <a:gd name="connsiteY0" fmla="*/ 23445 h 1591990"/>
              <a:gd name="connsiteX1" fmla="*/ 846717 w 848554"/>
              <a:gd name="connsiteY1" fmla="*/ 179240 h 1591990"/>
              <a:gd name="connsiteX2" fmla="*/ 674594 w 848554"/>
              <a:gd name="connsiteY2" fmla="*/ 448181 h 1591990"/>
              <a:gd name="connsiteX3" fmla="*/ 620806 w 848554"/>
              <a:gd name="connsiteY3" fmla="*/ 738637 h 1591990"/>
              <a:gd name="connsiteX4" fmla="*/ 502472 w 848554"/>
              <a:gd name="connsiteY4" fmla="*/ 1050609 h 1591990"/>
              <a:gd name="connsiteX5" fmla="*/ 373380 w 848554"/>
              <a:gd name="connsiteY5" fmla="*/ 1384096 h 1591990"/>
              <a:gd name="connsiteX6" fmla="*/ 276561 w 848554"/>
              <a:gd name="connsiteY6" fmla="*/ 1588491 h 1591990"/>
              <a:gd name="connsiteX7" fmla="*/ 7620 w 848554"/>
              <a:gd name="connsiteY7" fmla="*/ 1491672 h 1591990"/>
              <a:gd name="connsiteX8" fmla="*/ 82924 w 848554"/>
              <a:gd name="connsiteY8" fmla="*/ 1222731 h 1591990"/>
              <a:gd name="connsiteX9" fmla="*/ 179743 w 848554"/>
              <a:gd name="connsiteY9" fmla="*/ 900002 h 1591990"/>
              <a:gd name="connsiteX10" fmla="*/ 298077 w 848554"/>
              <a:gd name="connsiteY10" fmla="*/ 577272 h 1591990"/>
              <a:gd name="connsiteX11" fmla="*/ 459441 w 848554"/>
              <a:gd name="connsiteY11" fmla="*/ 179240 h 1591990"/>
              <a:gd name="connsiteX12" fmla="*/ 567018 w 848554"/>
              <a:gd name="connsiteY12" fmla="*/ 17875 h 1591990"/>
              <a:gd name="connsiteX13" fmla="*/ 596968 w 848554"/>
              <a:gd name="connsiteY13" fmla="*/ 28205 h 1591990"/>
              <a:gd name="connsiteX14" fmla="*/ 552419 w 848554"/>
              <a:gd name="connsiteY14" fmla="*/ 23445 h 1591990"/>
              <a:gd name="connsiteX0" fmla="*/ 552419 w 848554"/>
              <a:gd name="connsiteY0" fmla="*/ 52665 h 1621210"/>
              <a:gd name="connsiteX1" fmla="*/ 846717 w 848554"/>
              <a:gd name="connsiteY1" fmla="*/ 208460 h 1621210"/>
              <a:gd name="connsiteX2" fmla="*/ 674594 w 848554"/>
              <a:gd name="connsiteY2" fmla="*/ 477401 h 1621210"/>
              <a:gd name="connsiteX3" fmla="*/ 620806 w 848554"/>
              <a:gd name="connsiteY3" fmla="*/ 767857 h 1621210"/>
              <a:gd name="connsiteX4" fmla="*/ 502472 w 848554"/>
              <a:gd name="connsiteY4" fmla="*/ 1079829 h 1621210"/>
              <a:gd name="connsiteX5" fmla="*/ 373380 w 848554"/>
              <a:gd name="connsiteY5" fmla="*/ 1413316 h 1621210"/>
              <a:gd name="connsiteX6" fmla="*/ 276561 w 848554"/>
              <a:gd name="connsiteY6" fmla="*/ 1617711 h 1621210"/>
              <a:gd name="connsiteX7" fmla="*/ 7620 w 848554"/>
              <a:gd name="connsiteY7" fmla="*/ 1520892 h 1621210"/>
              <a:gd name="connsiteX8" fmla="*/ 82924 w 848554"/>
              <a:gd name="connsiteY8" fmla="*/ 1251951 h 1621210"/>
              <a:gd name="connsiteX9" fmla="*/ 179743 w 848554"/>
              <a:gd name="connsiteY9" fmla="*/ 929222 h 1621210"/>
              <a:gd name="connsiteX10" fmla="*/ 298077 w 848554"/>
              <a:gd name="connsiteY10" fmla="*/ 606492 h 1621210"/>
              <a:gd name="connsiteX11" fmla="*/ 459441 w 848554"/>
              <a:gd name="connsiteY11" fmla="*/ 208460 h 1621210"/>
              <a:gd name="connsiteX12" fmla="*/ 567018 w 848554"/>
              <a:gd name="connsiteY12" fmla="*/ 47095 h 1621210"/>
              <a:gd name="connsiteX13" fmla="*/ 770051 w 848554"/>
              <a:gd name="connsiteY13" fmla="*/ 14971 h 1621210"/>
              <a:gd name="connsiteX14" fmla="*/ 552419 w 848554"/>
              <a:gd name="connsiteY14" fmla="*/ 52665 h 1621210"/>
              <a:gd name="connsiteX0" fmla="*/ 552419 w 848554"/>
              <a:gd name="connsiteY0" fmla="*/ 49356 h 1617901"/>
              <a:gd name="connsiteX1" fmla="*/ 846717 w 848554"/>
              <a:gd name="connsiteY1" fmla="*/ 205151 h 1617901"/>
              <a:gd name="connsiteX2" fmla="*/ 674594 w 848554"/>
              <a:gd name="connsiteY2" fmla="*/ 474092 h 1617901"/>
              <a:gd name="connsiteX3" fmla="*/ 620806 w 848554"/>
              <a:gd name="connsiteY3" fmla="*/ 764548 h 1617901"/>
              <a:gd name="connsiteX4" fmla="*/ 502472 w 848554"/>
              <a:gd name="connsiteY4" fmla="*/ 1076520 h 1617901"/>
              <a:gd name="connsiteX5" fmla="*/ 373380 w 848554"/>
              <a:gd name="connsiteY5" fmla="*/ 1410007 h 1617901"/>
              <a:gd name="connsiteX6" fmla="*/ 276561 w 848554"/>
              <a:gd name="connsiteY6" fmla="*/ 1614402 h 1617901"/>
              <a:gd name="connsiteX7" fmla="*/ 7620 w 848554"/>
              <a:gd name="connsiteY7" fmla="*/ 1517583 h 1617901"/>
              <a:gd name="connsiteX8" fmla="*/ 82924 w 848554"/>
              <a:gd name="connsiteY8" fmla="*/ 1248642 h 1617901"/>
              <a:gd name="connsiteX9" fmla="*/ 179743 w 848554"/>
              <a:gd name="connsiteY9" fmla="*/ 925913 h 1617901"/>
              <a:gd name="connsiteX10" fmla="*/ 298077 w 848554"/>
              <a:gd name="connsiteY10" fmla="*/ 603183 h 1617901"/>
              <a:gd name="connsiteX11" fmla="*/ 459441 w 848554"/>
              <a:gd name="connsiteY11" fmla="*/ 205151 h 1617901"/>
              <a:gd name="connsiteX12" fmla="*/ 678053 w 848554"/>
              <a:gd name="connsiteY12" fmla="*/ 63380 h 1617901"/>
              <a:gd name="connsiteX13" fmla="*/ 770051 w 848554"/>
              <a:gd name="connsiteY13" fmla="*/ 11662 h 1617901"/>
              <a:gd name="connsiteX14" fmla="*/ 552419 w 848554"/>
              <a:gd name="connsiteY14" fmla="*/ 49356 h 1617901"/>
              <a:gd name="connsiteX0" fmla="*/ 552419 w 848554"/>
              <a:gd name="connsiteY0" fmla="*/ 43110 h 1611655"/>
              <a:gd name="connsiteX1" fmla="*/ 846717 w 848554"/>
              <a:gd name="connsiteY1" fmla="*/ 198905 h 1611655"/>
              <a:gd name="connsiteX2" fmla="*/ 674594 w 848554"/>
              <a:gd name="connsiteY2" fmla="*/ 467846 h 1611655"/>
              <a:gd name="connsiteX3" fmla="*/ 620806 w 848554"/>
              <a:gd name="connsiteY3" fmla="*/ 758302 h 1611655"/>
              <a:gd name="connsiteX4" fmla="*/ 502472 w 848554"/>
              <a:gd name="connsiteY4" fmla="*/ 1070274 h 1611655"/>
              <a:gd name="connsiteX5" fmla="*/ 373380 w 848554"/>
              <a:gd name="connsiteY5" fmla="*/ 1403761 h 1611655"/>
              <a:gd name="connsiteX6" fmla="*/ 276561 w 848554"/>
              <a:gd name="connsiteY6" fmla="*/ 1608156 h 1611655"/>
              <a:gd name="connsiteX7" fmla="*/ 7620 w 848554"/>
              <a:gd name="connsiteY7" fmla="*/ 1511337 h 1611655"/>
              <a:gd name="connsiteX8" fmla="*/ 82924 w 848554"/>
              <a:gd name="connsiteY8" fmla="*/ 1242396 h 1611655"/>
              <a:gd name="connsiteX9" fmla="*/ 179743 w 848554"/>
              <a:gd name="connsiteY9" fmla="*/ 919667 h 1611655"/>
              <a:gd name="connsiteX10" fmla="*/ 298077 w 848554"/>
              <a:gd name="connsiteY10" fmla="*/ 596937 h 1611655"/>
              <a:gd name="connsiteX11" fmla="*/ 459441 w 848554"/>
              <a:gd name="connsiteY11" fmla="*/ 198905 h 1611655"/>
              <a:gd name="connsiteX12" fmla="*/ 678053 w 848554"/>
              <a:gd name="connsiteY12" fmla="*/ 57134 h 1611655"/>
              <a:gd name="connsiteX13" fmla="*/ 770051 w 848554"/>
              <a:gd name="connsiteY13" fmla="*/ 5416 h 1611655"/>
              <a:gd name="connsiteX14" fmla="*/ 552419 w 848554"/>
              <a:gd name="connsiteY14" fmla="*/ 43110 h 1611655"/>
              <a:gd name="connsiteX0" fmla="*/ 552419 w 848554"/>
              <a:gd name="connsiteY0" fmla="*/ 37694 h 1606239"/>
              <a:gd name="connsiteX1" fmla="*/ 846717 w 848554"/>
              <a:gd name="connsiteY1" fmla="*/ 193489 h 1606239"/>
              <a:gd name="connsiteX2" fmla="*/ 674594 w 848554"/>
              <a:gd name="connsiteY2" fmla="*/ 462430 h 1606239"/>
              <a:gd name="connsiteX3" fmla="*/ 620806 w 848554"/>
              <a:gd name="connsiteY3" fmla="*/ 752886 h 1606239"/>
              <a:gd name="connsiteX4" fmla="*/ 502472 w 848554"/>
              <a:gd name="connsiteY4" fmla="*/ 1064858 h 1606239"/>
              <a:gd name="connsiteX5" fmla="*/ 373380 w 848554"/>
              <a:gd name="connsiteY5" fmla="*/ 1398345 h 1606239"/>
              <a:gd name="connsiteX6" fmla="*/ 276561 w 848554"/>
              <a:gd name="connsiteY6" fmla="*/ 1602740 h 1606239"/>
              <a:gd name="connsiteX7" fmla="*/ 7620 w 848554"/>
              <a:gd name="connsiteY7" fmla="*/ 1505921 h 1606239"/>
              <a:gd name="connsiteX8" fmla="*/ 82924 w 848554"/>
              <a:gd name="connsiteY8" fmla="*/ 1236980 h 1606239"/>
              <a:gd name="connsiteX9" fmla="*/ 179743 w 848554"/>
              <a:gd name="connsiteY9" fmla="*/ 914251 h 1606239"/>
              <a:gd name="connsiteX10" fmla="*/ 298077 w 848554"/>
              <a:gd name="connsiteY10" fmla="*/ 591521 h 1606239"/>
              <a:gd name="connsiteX11" fmla="*/ 459441 w 848554"/>
              <a:gd name="connsiteY11" fmla="*/ 193489 h 1606239"/>
              <a:gd name="connsiteX12" fmla="*/ 770051 w 848554"/>
              <a:gd name="connsiteY12" fmla="*/ 0 h 1606239"/>
              <a:gd name="connsiteX13" fmla="*/ 552419 w 848554"/>
              <a:gd name="connsiteY13" fmla="*/ 37694 h 1606239"/>
              <a:gd name="connsiteX0" fmla="*/ 552419 w 848554"/>
              <a:gd name="connsiteY0" fmla="*/ 0 h 1568545"/>
              <a:gd name="connsiteX1" fmla="*/ 846717 w 848554"/>
              <a:gd name="connsiteY1" fmla="*/ 155795 h 1568545"/>
              <a:gd name="connsiteX2" fmla="*/ 674594 w 848554"/>
              <a:gd name="connsiteY2" fmla="*/ 424736 h 1568545"/>
              <a:gd name="connsiteX3" fmla="*/ 620806 w 848554"/>
              <a:gd name="connsiteY3" fmla="*/ 715192 h 1568545"/>
              <a:gd name="connsiteX4" fmla="*/ 502472 w 848554"/>
              <a:gd name="connsiteY4" fmla="*/ 1027164 h 1568545"/>
              <a:gd name="connsiteX5" fmla="*/ 373380 w 848554"/>
              <a:gd name="connsiteY5" fmla="*/ 1360651 h 1568545"/>
              <a:gd name="connsiteX6" fmla="*/ 276561 w 848554"/>
              <a:gd name="connsiteY6" fmla="*/ 1565046 h 1568545"/>
              <a:gd name="connsiteX7" fmla="*/ 7620 w 848554"/>
              <a:gd name="connsiteY7" fmla="*/ 1468227 h 1568545"/>
              <a:gd name="connsiteX8" fmla="*/ 82924 w 848554"/>
              <a:gd name="connsiteY8" fmla="*/ 1199286 h 1568545"/>
              <a:gd name="connsiteX9" fmla="*/ 179743 w 848554"/>
              <a:gd name="connsiteY9" fmla="*/ 876557 h 1568545"/>
              <a:gd name="connsiteX10" fmla="*/ 298077 w 848554"/>
              <a:gd name="connsiteY10" fmla="*/ 553827 h 1568545"/>
              <a:gd name="connsiteX11" fmla="*/ 459441 w 848554"/>
              <a:gd name="connsiteY11" fmla="*/ 155795 h 1568545"/>
              <a:gd name="connsiteX12" fmla="*/ 552419 w 848554"/>
              <a:gd name="connsiteY12" fmla="*/ 0 h 1568545"/>
              <a:gd name="connsiteX0" fmla="*/ 552419 w 849940"/>
              <a:gd name="connsiteY0" fmla="*/ 0 h 1568545"/>
              <a:gd name="connsiteX1" fmla="*/ 846717 w 849940"/>
              <a:gd name="connsiteY1" fmla="*/ 155795 h 1568545"/>
              <a:gd name="connsiteX2" fmla="*/ 703985 w 849940"/>
              <a:gd name="connsiteY2" fmla="*/ 447596 h 1568545"/>
              <a:gd name="connsiteX3" fmla="*/ 620806 w 849940"/>
              <a:gd name="connsiteY3" fmla="*/ 715192 h 1568545"/>
              <a:gd name="connsiteX4" fmla="*/ 502472 w 849940"/>
              <a:gd name="connsiteY4" fmla="*/ 1027164 h 1568545"/>
              <a:gd name="connsiteX5" fmla="*/ 373380 w 849940"/>
              <a:gd name="connsiteY5" fmla="*/ 1360651 h 1568545"/>
              <a:gd name="connsiteX6" fmla="*/ 276561 w 849940"/>
              <a:gd name="connsiteY6" fmla="*/ 1565046 h 1568545"/>
              <a:gd name="connsiteX7" fmla="*/ 7620 w 849940"/>
              <a:gd name="connsiteY7" fmla="*/ 1468227 h 1568545"/>
              <a:gd name="connsiteX8" fmla="*/ 82924 w 849940"/>
              <a:gd name="connsiteY8" fmla="*/ 1199286 h 1568545"/>
              <a:gd name="connsiteX9" fmla="*/ 179743 w 849940"/>
              <a:gd name="connsiteY9" fmla="*/ 876557 h 1568545"/>
              <a:gd name="connsiteX10" fmla="*/ 298077 w 849940"/>
              <a:gd name="connsiteY10" fmla="*/ 553827 h 1568545"/>
              <a:gd name="connsiteX11" fmla="*/ 459441 w 849940"/>
              <a:gd name="connsiteY11" fmla="*/ 155795 h 1568545"/>
              <a:gd name="connsiteX12" fmla="*/ 552419 w 849940"/>
              <a:gd name="connsiteY12" fmla="*/ 0 h 1568545"/>
              <a:gd name="connsiteX0" fmla="*/ 552419 w 849940"/>
              <a:gd name="connsiteY0" fmla="*/ 0 h 1568545"/>
              <a:gd name="connsiteX1" fmla="*/ 846717 w 849940"/>
              <a:gd name="connsiteY1" fmla="*/ 155795 h 1568545"/>
              <a:gd name="connsiteX2" fmla="*/ 703985 w 849940"/>
              <a:gd name="connsiteY2" fmla="*/ 447596 h 1568545"/>
              <a:gd name="connsiteX3" fmla="*/ 620806 w 849940"/>
              <a:gd name="connsiteY3" fmla="*/ 715192 h 1568545"/>
              <a:gd name="connsiteX4" fmla="*/ 502472 w 849940"/>
              <a:gd name="connsiteY4" fmla="*/ 1027164 h 1568545"/>
              <a:gd name="connsiteX5" fmla="*/ 373380 w 849940"/>
              <a:gd name="connsiteY5" fmla="*/ 1360651 h 1568545"/>
              <a:gd name="connsiteX6" fmla="*/ 276561 w 849940"/>
              <a:gd name="connsiteY6" fmla="*/ 1565046 h 1568545"/>
              <a:gd name="connsiteX7" fmla="*/ 7620 w 849940"/>
              <a:gd name="connsiteY7" fmla="*/ 1468227 h 1568545"/>
              <a:gd name="connsiteX8" fmla="*/ 82924 w 849940"/>
              <a:gd name="connsiteY8" fmla="*/ 1199286 h 1568545"/>
              <a:gd name="connsiteX9" fmla="*/ 179743 w 849940"/>
              <a:gd name="connsiteY9" fmla="*/ 876557 h 1568545"/>
              <a:gd name="connsiteX10" fmla="*/ 298077 w 849940"/>
              <a:gd name="connsiteY10" fmla="*/ 553827 h 1568545"/>
              <a:gd name="connsiteX11" fmla="*/ 459441 w 849940"/>
              <a:gd name="connsiteY11" fmla="*/ 155795 h 1568545"/>
              <a:gd name="connsiteX12" fmla="*/ 552419 w 849940"/>
              <a:gd name="connsiteY12" fmla="*/ 0 h 1568545"/>
              <a:gd name="connsiteX0" fmla="*/ 552419 w 849940"/>
              <a:gd name="connsiteY0" fmla="*/ 0 h 1568545"/>
              <a:gd name="connsiteX1" fmla="*/ 846717 w 849940"/>
              <a:gd name="connsiteY1" fmla="*/ 155795 h 1568545"/>
              <a:gd name="connsiteX2" fmla="*/ 703985 w 849940"/>
              <a:gd name="connsiteY2" fmla="*/ 447596 h 1568545"/>
              <a:gd name="connsiteX3" fmla="*/ 620806 w 849940"/>
              <a:gd name="connsiteY3" fmla="*/ 715192 h 1568545"/>
              <a:gd name="connsiteX4" fmla="*/ 502472 w 849940"/>
              <a:gd name="connsiteY4" fmla="*/ 1027164 h 1568545"/>
              <a:gd name="connsiteX5" fmla="*/ 373380 w 849940"/>
              <a:gd name="connsiteY5" fmla="*/ 1360651 h 1568545"/>
              <a:gd name="connsiteX6" fmla="*/ 276561 w 849940"/>
              <a:gd name="connsiteY6" fmla="*/ 1565046 h 1568545"/>
              <a:gd name="connsiteX7" fmla="*/ 7620 w 849940"/>
              <a:gd name="connsiteY7" fmla="*/ 1468227 h 1568545"/>
              <a:gd name="connsiteX8" fmla="*/ 82924 w 849940"/>
              <a:gd name="connsiteY8" fmla="*/ 1199286 h 1568545"/>
              <a:gd name="connsiteX9" fmla="*/ 179743 w 849940"/>
              <a:gd name="connsiteY9" fmla="*/ 876557 h 1568545"/>
              <a:gd name="connsiteX10" fmla="*/ 298077 w 849940"/>
              <a:gd name="connsiteY10" fmla="*/ 553827 h 1568545"/>
              <a:gd name="connsiteX11" fmla="*/ 552419 w 849940"/>
              <a:gd name="connsiteY11" fmla="*/ 0 h 1568545"/>
              <a:gd name="connsiteX0" fmla="*/ 552419 w 849940"/>
              <a:gd name="connsiteY0" fmla="*/ 0 h 1568545"/>
              <a:gd name="connsiteX1" fmla="*/ 846717 w 849940"/>
              <a:gd name="connsiteY1" fmla="*/ 155795 h 1568545"/>
              <a:gd name="connsiteX2" fmla="*/ 703985 w 849940"/>
              <a:gd name="connsiteY2" fmla="*/ 447596 h 1568545"/>
              <a:gd name="connsiteX3" fmla="*/ 620806 w 849940"/>
              <a:gd name="connsiteY3" fmla="*/ 715192 h 1568545"/>
              <a:gd name="connsiteX4" fmla="*/ 502472 w 849940"/>
              <a:gd name="connsiteY4" fmla="*/ 1027164 h 1568545"/>
              <a:gd name="connsiteX5" fmla="*/ 373380 w 849940"/>
              <a:gd name="connsiteY5" fmla="*/ 1360651 h 1568545"/>
              <a:gd name="connsiteX6" fmla="*/ 276561 w 849940"/>
              <a:gd name="connsiteY6" fmla="*/ 1565046 h 1568545"/>
              <a:gd name="connsiteX7" fmla="*/ 7620 w 849940"/>
              <a:gd name="connsiteY7" fmla="*/ 1468227 h 1568545"/>
              <a:gd name="connsiteX8" fmla="*/ 82924 w 849940"/>
              <a:gd name="connsiteY8" fmla="*/ 1199286 h 1568545"/>
              <a:gd name="connsiteX9" fmla="*/ 179743 w 849940"/>
              <a:gd name="connsiteY9" fmla="*/ 876557 h 1568545"/>
              <a:gd name="connsiteX10" fmla="*/ 298077 w 849940"/>
              <a:gd name="connsiteY10" fmla="*/ 553827 h 1568545"/>
              <a:gd name="connsiteX11" fmla="*/ 552419 w 849940"/>
              <a:gd name="connsiteY11" fmla="*/ 0 h 1568545"/>
              <a:gd name="connsiteX0" fmla="*/ 552419 w 849940"/>
              <a:gd name="connsiteY0" fmla="*/ 0 h 1568545"/>
              <a:gd name="connsiteX1" fmla="*/ 846717 w 849940"/>
              <a:gd name="connsiteY1" fmla="*/ 155795 h 1568545"/>
              <a:gd name="connsiteX2" fmla="*/ 703985 w 849940"/>
              <a:gd name="connsiteY2" fmla="*/ 447596 h 1568545"/>
              <a:gd name="connsiteX3" fmla="*/ 620806 w 849940"/>
              <a:gd name="connsiteY3" fmla="*/ 715192 h 1568545"/>
              <a:gd name="connsiteX4" fmla="*/ 502472 w 849940"/>
              <a:gd name="connsiteY4" fmla="*/ 1027164 h 1568545"/>
              <a:gd name="connsiteX5" fmla="*/ 373380 w 849940"/>
              <a:gd name="connsiteY5" fmla="*/ 1360651 h 1568545"/>
              <a:gd name="connsiteX6" fmla="*/ 276561 w 849940"/>
              <a:gd name="connsiteY6" fmla="*/ 1565046 h 1568545"/>
              <a:gd name="connsiteX7" fmla="*/ 7620 w 849940"/>
              <a:gd name="connsiteY7" fmla="*/ 1468227 h 1568545"/>
              <a:gd name="connsiteX8" fmla="*/ 82924 w 849940"/>
              <a:gd name="connsiteY8" fmla="*/ 1199286 h 1568545"/>
              <a:gd name="connsiteX9" fmla="*/ 179743 w 849940"/>
              <a:gd name="connsiteY9" fmla="*/ 876557 h 1568545"/>
              <a:gd name="connsiteX10" fmla="*/ 298077 w 849940"/>
              <a:gd name="connsiteY10" fmla="*/ 553827 h 1568545"/>
              <a:gd name="connsiteX11" fmla="*/ 552419 w 849940"/>
              <a:gd name="connsiteY11" fmla="*/ 0 h 1568545"/>
              <a:gd name="connsiteX0" fmla="*/ 552419 w 849940"/>
              <a:gd name="connsiteY0" fmla="*/ 0 h 1565046"/>
              <a:gd name="connsiteX1" fmla="*/ 846717 w 849940"/>
              <a:gd name="connsiteY1" fmla="*/ 155795 h 1565046"/>
              <a:gd name="connsiteX2" fmla="*/ 703985 w 849940"/>
              <a:gd name="connsiteY2" fmla="*/ 447596 h 1565046"/>
              <a:gd name="connsiteX3" fmla="*/ 620806 w 849940"/>
              <a:gd name="connsiteY3" fmla="*/ 715192 h 1565046"/>
              <a:gd name="connsiteX4" fmla="*/ 502472 w 849940"/>
              <a:gd name="connsiteY4" fmla="*/ 1027164 h 1565046"/>
              <a:gd name="connsiteX5" fmla="*/ 373380 w 849940"/>
              <a:gd name="connsiteY5" fmla="*/ 1360651 h 1565046"/>
              <a:gd name="connsiteX6" fmla="*/ 276561 w 849940"/>
              <a:gd name="connsiteY6" fmla="*/ 1565046 h 1565046"/>
              <a:gd name="connsiteX7" fmla="*/ 7620 w 849940"/>
              <a:gd name="connsiteY7" fmla="*/ 1468227 h 1565046"/>
              <a:gd name="connsiteX8" fmla="*/ 82924 w 849940"/>
              <a:gd name="connsiteY8" fmla="*/ 1199286 h 1565046"/>
              <a:gd name="connsiteX9" fmla="*/ 179743 w 849940"/>
              <a:gd name="connsiteY9" fmla="*/ 876557 h 1565046"/>
              <a:gd name="connsiteX10" fmla="*/ 298077 w 849940"/>
              <a:gd name="connsiteY10" fmla="*/ 553827 h 1565046"/>
              <a:gd name="connsiteX11" fmla="*/ 552419 w 849940"/>
              <a:gd name="connsiteY11" fmla="*/ 0 h 1565046"/>
              <a:gd name="connsiteX0" fmla="*/ 552419 w 849940"/>
              <a:gd name="connsiteY0" fmla="*/ 0 h 1565046"/>
              <a:gd name="connsiteX1" fmla="*/ 846717 w 849940"/>
              <a:gd name="connsiteY1" fmla="*/ 155795 h 1565046"/>
              <a:gd name="connsiteX2" fmla="*/ 703985 w 849940"/>
              <a:gd name="connsiteY2" fmla="*/ 447596 h 1565046"/>
              <a:gd name="connsiteX3" fmla="*/ 620806 w 849940"/>
              <a:gd name="connsiteY3" fmla="*/ 715192 h 1565046"/>
              <a:gd name="connsiteX4" fmla="*/ 502472 w 849940"/>
              <a:gd name="connsiteY4" fmla="*/ 1027164 h 1565046"/>
              <a:gd name="connsiteX5" fmla="*/ 373380 w 849940"/>
              <a:gd name="connsiteY5" fmla="*/ 1360651 h 1565046"/>
              <a:gd name="connsiteX6" fmla="*/ 276561 w 849940"/>
              <a:gd name="connsiteY6" fmla="*/ 1565046 h 1565046"/>
              <a:gd name="connsiteX7" fmla="*/ 7620 w 849940"/>
              <a:gd name="connsiteY7" fmla="*/ 1468227 h 1565046"/>
              <a:gd name="connsiteX8" fmla="*/ 82924 w 849940"/>
              <a:gd name="connsiteY8" fmla="*/ 1199286 h 1565046"/>
              <a:gd name="connsiteX9" fmla="*/ 179743 w 849940"/>
              <a:gd name="connsiteY9" fmla="*/ 876557 h 1565046"/>
              <a:gd name="connsiteX10" fmla="*/ 298077 w 849940"/>
              <a:gd name="connsiteY10" fmla="*/ 553827 h 1565046"/>
              <a:gd name="connsiteX11" fmla="*/ 552419 w 849940"/>
              <a:gd name="connsiteY11" fmla="*/ 0 h 1565046"/>
              <a:gd name="connsiteX0" fmla="*/ 552419 w 849940"/>
              <a:gd name="connsiteY0" fmla="*/ 0 h 1565046"/>
              <a:gd name="connsiteX1" fmla="*/ 846717 w 849940"/>
              <a:gd name="connsiteY1" fmla="*/ 155795 h 1565046"/>
              <a:gd name="connsiteX2" fmla="*/ 703985 w 849940"/>
              <a:gd name="connsiteY2" fmla="*/ 447596 h 1565046"/>
              <a:gd name="connsiteX3" fmla="*/ 620806 w 849940"/>
              <a:gd name="connsiteY3" fmla="*/ 715192 h 1565046"/>
              <a:gd name="connsiteX4" fmla="*/ 502472 w 849940"/>
              <a:gd name="connsiteY4" fmla="*/ 1027164 h 1565046"/>
              <a:gd name="connsiteX5" fmla="*/ 402771 w 849940"/>
              <a:gd name="connsiteY5" fmla="*/ 1324728 h 1565046"/>
              <a:gd name="connsiteX6" fmla="*/ 276561 w 849940"/>
              <a:gd name="connsiteY6" fmla="*/ 1565046 h 1565046"/>
              <a:gd name="connsiteX7" fmla="*/ 7620 w 849940"/>
              <a:gd name="connsiteY7" fmla="*/ 1468227 h 1565046"/>
              <a:gd name="connsiteX8" fmla="*/ 82924 w 849940"/>
              <a:gd name="connsiteY8" fmla="*/ 1199286 h 1565046"/>
              <a:gd name="connsiteX9" fmla="*/ 179743 w 849940"/>
              <a:gd name="connsiteY9" fmla="*/ 876557 h 1565046"/>
              <a:gd name="connsiteX10" fmla="*/ 298077 w 849940"/>
              <a:gd name="connsiteY10" fmla="*/ 553827 h 1565046"/>
              <a:gd name="connsiteX11" fmla="*/ 552419 w 849940"/>
              <a:gd name="connsiteY11" fmla="*/ 0 h 1565046"/>
              <a:gd name="connsiteX0" fmla="*/ 552419 w 849940"/>
              <a:gd name="connsiteY0" fmla="*/ 0 h 1565046"/>
              <a:gd name="connsiteX1" fmla="*/ 846717 w 849940"/>
              <a:gd name="connsiteY1" fmla="*/ 155795 h 1565046"/>
              <a:gd name="connsiteX2" fmla="*/ 703985 w 849940"/>
              <a:gd name="connsiteY2" fmla="*/ 447596 h 1565046"/>
              <a:gd name="connsiteX3" fmla="*/ 620806 w 849940"/>
              <a:gd name="connsiteY3" fmla="*/ 715192 h 1565046"/>
              <a:gd name="connsiteX4" fmla="*/ 502472 w 849940"/>
              <a:gd name="connsiteY4" fmla="*/ 1027164 h 1565046"/>
              <a:gd name="connsiteX5" fmla="*/ 402771 w 849940"/>
              <a:gd name="connsiteY5" fmla="*/ 1324728 h 1565046"/>
              <a:gd name="connsiteX6" fmla="*/ 276561 w 849940"/>
              <a:gd name="connsiteY6" fmla="*/ 1565046 h 1565046"/>
              <a:gd name="connsiteX7" fmla="*/ 7620 w 849940"/>
              <a:gd name="connsiteY7" fmla="*/ 1468227 h 1565046"/>
              <a:gd name="connsiteX8" fmla="*/ 82924 w 849940"/>
              <a:gd name="connsiteY8" fmla="*/ 1199286 h 1565046"/>
              <a:gd name="connsiteX9" fmla="*/ 179743 w 849940"/>
              <a:gd name="connsiteY9" fmla="*/ 876557 h 1565046"/>
              <a:gd name="connsiteX10" fmla="*/ 298077 w 849940"/>
              <a:gd name="connsiteY10" fmla="*/ 553827 h 1565046"/>
              <a:gd name="connsiteX11" fmla="*/ 552419 w 849940"/>
              <a:gd name="connsiteY11" fmla="*/ 0 h 1565046"/>
              <a:gd name="connsiteX0" fmla="*/ 552419 w 849940"/>
              <a:gd name="connsiteY0" fmla="*/ 0 h 1565046"/>
              <a:gd name="connsiteX1" fmla="*/ 846717 w 849940"/>
              <a:gd name="connsiteY1" fmla="*/ 155795 h 1565046"/>
              <a:gd name="connsiteX2" fmla="*/ 703985 w 849940"/>
              <a:gd name="connsiteY2" fmla="*/ 447596 h 1565046"/>
              <a:gd name="connsiteX3" fmla="*/ 620806 w 849940"/>
              <a:gd name="connsiteY3" fmla="*/ 715192 h 1565046"/>
              <a:gd name="connsiteX4" fmla="*/ 502472 w 849940"/>
              <a:gd name="connsiteY4" fmla="*/ 1027164 h 1565046"/>
              <a:gd name="connsiteX5" fmla="*/ 402771 w 849940"/>
              <a:gd name="connsiteY5" fmla="*/ 1324728 h 1565046"/>
              <a:gd name="connsiteX6" fmla="*/ 276561 w 849940"/>
              <a:gd name="connsiteY6" fmla="*/ 1565046 h 1565046"/>
              <a:gd name="connsiteX7" fmla="*/ 7620 w 849940"/>
              <a:gd name="connsiteY7" fmla="*/ 1468227 h 1565046"/>
              <a:gd name="connsiteX8" fmla="*/ 82924 w 849940"/>
              <a:gd name="connsiteY8" fmla="*/ 1199286 h 1565046"/>
              <a:gd name="connsiteX9" fmla="*/ 179743 w 849940"/>
              <a:gd name="connsiteY9" fmla="*/ 876557 h 1565046"/>
              <a:gd name="connsiteX10" fmla="*/ 298077 w 849940"/>
              <a:gd name="connsiteY10" fmla="*/ 553827 h 1565046"/>
              <a:gd name="connsiteX11" fmla="*/ 552419 w 849940"/>
              <a:gd name="connsiteY11" fmla="*/ 0 h 1565046"/>
              <a:gd name="connsiteX0" fmla="*/ 552419 w 849940"/>
              <a:gd name="connsiteY0" fmla="*/ 0 h 1565046"/>
              <a:gd name="connsiteX1" fmla="*/ 846717 w 849940"/>
              <a:gd name="connsiteY1" fmla="*/ 155795 h 1565046"/>
              <a:gd name="connsiteX2" fmla="*/ 703985 w 849940"/>
              <a:gd name="connsiteY2" fmla="*/ 447596 h 1565046"/>
              <a:gd name="connsiteX3" fmla="*/ 620806 w 849940"/>
              <a:gd name="connsiteY3" fmla="*/ 715192 h 1565046"/>
              <a:gd name="connsiteX4" fmla="*/ 502472 w 849940"/>
              <a:gd name="connsiteY4" fmla="*/ 1027164 h 1565046"/>
              <a:gd name="connsiteX5" fmla="*/ 402771 w 849940"/>
              <a:gd name="connsiteY5" fmla="*/ 1324728 h 1565046"/>
              <a:gd name="connsiteX6" fmla="*/ 276561 w 849940"/>
              <a:gd name="connsiteY6" fmla="*/ 1565046 h 1565046"/>
              <a:gd name="connsiteX7" fmla="*/ 7620 w 849940"/>
              <a:gd name="connsiteY7" fmla="*/ 1468227 h 1565046"/>
              <a:gd name="connsiteX8" fmla="*/ 82924 w 849940"/>
              <a:gd name="connsiteY8" fmla="*/ 1199286 h 1565046"/>
              <a:gd name="connsiteX9" fmla="*/ 179743 w 849940"/>
              <a:gd name="connsiteY9" fmla="*/ 876557 h 1565046"/>
              <a:gd name="connsiteX10" fmla="*/ 298077 w 849940"/>
              <a:gd name="connsiteY10" fmla="*/ 553827 h 1565046"/>
              <a:gd name="connsiteX11" fmla="*/ 552419 w 849940"/>
              <a:gd name="connsiteY11" fmla="*/ 0 h 1565046"/>
              <a:gd name="connsiteX0" fmla="*/ 552419 w 850247"/>
              <a:gd name="connsiteY0" fmla="*/ 0 h 1565046"/>
              <a:gd name="connsiteX1" fmla="*/ 846717 w 850247"/>
              <a:gd name="connsiteY1" fmla="*/ 155795 h 1565046"/>
              <a:gd name="connsiteX2" fmla="*/ 717048 w 850247"/>
              <a:gd name="connsiteY2" fmla="*/ 463925 h 1565046"/>
              <a:gd name="connsiteX3" fmla="*/ 620806 w 850247"/>
              <a:gd name="connsiteY3" fmla="*/ 715192 h 1565046"/>
              <a:gd name="connsiteX4" fmla="*/ 502472 w 850247"/>
              <a:gd name="connsiteY4" fmla="*/ 1027164 h 1565046"/>
              <a:gd name="connsiteX5" fmla="*/ 402771 w 850247"/>
              <a:gd name="connsiteY5" fmla="*/ 1324728 h 1565046"/>
              <a:gd name="connsiteX6" fmla="*/ 276561 w 850247"/>
              <a:gd name="connsiteY6" fmla="*/ 1565046 h 1565046"/>
              <a:gd name="connsiteX7" fmla="*/ 7620 w 850247"/>
              <a:gd name="connsiteY7" fmla="*/ 1468227 h 1565046"/>
              <a:gd name="connsiteX8" fmla="*/ 82924 w 850247"/>
              <a:gd name="connsiteY8" fmla="*/ 1199286 h 1565046"/>
              <a:gd name="connsiteX9" fmla="*/ 179743 w 850247"/>
              <a:gd name="connsiteY9" fmla="*/ 876557 h 1565046"/>
              <a:gd name="connsiteX10" fmla="*/ 298077 w 850247"/>
              <a:gd name="connsiteY10" fmla="*/ 553827 h 1565046"/>
              <a:gd name="connsiteX11" fmla="*/ 552419 w 850247"/>
              <a:gd name="connsiteY11" fmla="*/ 0 h 1565046"/>
              <a:gd name="connsiteX0" fmla="*/ 552419 w 846717"/>
              <a:gd name="connsiteY0" fmla="*/ 0 h 1565046"/>
              <a:gd name="connsiteX1" fmla="*/ 846717 w 846717"/>
              <a:gd name="connsiteY1" fmla="*/ 155795 h 1565046"/>
              <a:gd name="connsiteX2" fmla="*/ 717048 w 846717"/>
              <a:gd name="connsiteY2" fmla="*/ 463925 h 1565046"/>
              <a:gd name="connsiteX3" fmla="*/ 620806 w 846717"/>
              <a:gd name="connsiteY3" fmla="*/ 715192 h 1565046"/>
              <a:gd name="connsiteX4" fmla="*/ 502472 w 846717"/>
              <a:gd name="connsiteY4" fmla="*/ 1027164 h 1565046"/>
              <a:gd name="connsiteX5" fmla="*/ 402771 w 846717"/>
              <a:gd name="connsiteY5" fmla="*/ 1324728 h 1565046"/>
              <a:gd name="connsiteX6" fmla="*/ 276561 w 846717"/>
              <a:gd name="connsiteY6" fmla="*/ 1565046 h 1565046"/>
              <a:gd name="connsiteX7" fmla="*/ 7620 w 846717"/>
              <a:gd name="connsiteY7" fmla="*/ 1468227 h 1565046"/>
              <a:gd name="connsiteX8" fmla="*/ 82924 w 846717"/>
              <a:gd name="connsiteY8" fmla="*/ 1199286 h 1565046"/>
              <a:gd name="connsiteX9" fmla="*/ 179743 w 846717"/>
              <a:gd name="connsiteY9" fmla="*/ 876557 h 1565046"/>
              <a:gd name="connsiteX10" fmla="*/ 298077 w 846717"/>
              <a:gd name="connsiteY10" fmla="*/ 553827 h 1565046"/>
              <a:gd name="connsiteX11" fmla="*/ 552419 w 846717"/>
              <a:gd name="connsiteY11" fmla="*/ 0 h 1565046"/>
              <a:gd name="connsiteX0" fmla="*/ 552419 w 846717"/>
              <a:gd name="connsiteY0" fmla="*/ 0 h 1565046"/>
              <a:gd name="connsiteX1" fmla="*/ 846717 w 846717"/>
              <a:gd name="connsiteY1" fmla="*/ 145998 h 1565046"/>
              <a:gd name="connsiteX2" fmla="*/ 717048 w 846717"/>
              <a:gd name="connsiteY2" fmla="*/ 463925 h 1565046"/>
              <a:gd name="connsiteX3" fmla="*/ 620806 w 846717"/>
              <a:gd name="connsiteY3" fmla="*/ 715192 h 1565046"/>
              <a:gd name="connsiteX4" fmla="*/ 502472 w 846717"/>
              <a:gd name="connsiteY4" fmla="*/ 1027164 h 1565046"/>
              <a:gd name="connsiteX5" fmla="*/ 402771 w 846717"/>
              <a:gd name="connsiteY5" fmla="*/ 1324728 h 1565046"/>
              <a:gd name="connsiteX6" fmla="*/ 276561 w 846717"/>
              <a:gd name="connsiteY6" fmla="*/ 1565046 h 1565046"/>
              <a:gd name="connsiteX7" fmla="*/ 7620 w 846717"/>
              <a:gd name="connsiteY7" fmla="*/ 1468227 h 1565046"/>
              <a:gd name="connsiteX8" fmla="*/ 82924 w 846717"/>
              <a:gd name="connsiteY8" fmla="*/ 1199286 h 1565046"/>
              <a:gd name="connsiteX9" fmla="*/ 179743 w 846717"/>
              <a:gd name="connsiteY9" fmla="*/ 876557 h 1565046"/>
              <a:gd name="connsiteX10" fmla="*/ 298077 w 846717"/>
              <a:gd name="connsiteY10" fmla="*/ 553827 h 1565046"/>
              <a:gd name="connsiteX11" fmla="*/ 552419 w 846717"/>
              <a:gd name="connsiteY11" fmla="*/ 0 h 1565046"/>
              <a:gd name="connsiteX0" fmla="*/ 552419 w 846717"/>
              <a:gd name="connsiteY0" fmla="*/ 0 h 1565046"/>
              <a:gd name="connsiteX1" fmla="*/ 846717 w 846717"/>
              <a:gd name="connsiteY1" fmla="*/ 145998 h 1565046"/>
              <a:gd name="connsiteX2" fmla="*/ 717048 w 846717"/>
              <a:gd name="connsiteY2" fmla="*/ 463925 h 1565046"/>
              <a:gd name="connsiteX3" fmla="*/ 620806 w 846717"/>
              <a:gd name="connsiteY3" fmla="*/ 715192 h 1565046"/>
              <a:gd name="connsiteX4" fmla="*/ 502472 w 846717"/>
              <a:gd name="connsiteY4" fmla="*/ 1027164 h 1565046"/>
              <a:gd name="connsiteX5" fmla="*/ 402771 w 846717"/>
              <a:gd name="connsiteY5" fmla="*/ 1324728 h 1565046"/>
              <a:gd name="connsiteX6" fmla="*/ 276561 w 846717"/>
              <a:gd name="connsiteY6" fmla="*/ 1565046 h 1565046"/>
              <a:gd name="connsiteX7" fmla="*/ 7620 w 846717"/>
              <a:gd name="connsiteY7" fmla="*/ 1468227 h 1565046"/>
              <a:gd name="connsiteX8" fmla="*/ 82924 w 846717"/>
              <a:gd name="connsiteY8" fmla="*/ 1199286 h 1565046"/>
              <a:gd name="connsiteX9" fmla="*/ 179743 w 846717"/>
              <a:gd name="connsiteY9" fmla="*/ 876557 h 1565046"/>
              <a:gd name="connsiteX10" fmla="*/ 298077 w 846717"/>
              <a:gd name="connsiteY10" fmla="*/ 553827 h 1565046"/>
              <a:gd name="connsiteX11" fmla="*/ 552419 w 846717"/>
              <a:gd name="connsiteY11" fmla="*/ 0 h 1565046"/>
              <a:gd name="connsiteX0" fmla="*/ 552419 w 846717"/>
              <a:gd name="connsiteY0" fmla="*/ 0 h 1565046"/>
              <a:gd name="connsiteX1" fmla="*/ 846717 w 846717"/>
              <a:gd name="connsiteY1" fmla="*/ 145998 h 1565046"/>
              <a:gd name="connsiteX2" fmla="*/ 717048 w 846717"/>
              <a:gd name="connsiteY2" fmla="*/ 463925 h 1565046"/>
              <a:gd name="connsiteX3" fmla="*/ 620806 w 846717"/>
              <a:gd name="connsiteY3" fmla="*/ 715192 h 1565046"/>
              <a:gd name="connsiteX4" fmla="*/ 502472 w 846717"/>
              <a:gd name="connsiteY4" fmla="*/ 1027164 h 1565046"/>
              <a:gd name="connsiteX5" fmla="*/ 402771 w 846717"/>
              <a:gd name="connsiteY5" fmla="*/ 1324728 h 1565046"/>
              <a:gd name="connsiteX6" fmla="*/ 276561 w 846717"/>
              <a:gd name="connsiteY6" fmla="*/ 1565046 h 1565046"/>
              <a:gd name="connsiteX7" fmla="*/ 7620 w 846717"/>
              <a:gd name="connsiteY7" fmla="*/ 1468227 h 1565046"/>
              <a:gd name="connsiteX8" fmla="*/ 82924 w 846717"/>
              <a:gd name="connsiteY8" fmla="*/ 1199286 h 1565046"/>
              <a:gd name="connsiteX9" fmla="*/ 179743 w 846717"/>
              <a:gd name="connsiteY9" fmla="*/ 876557 h 1565046"/>
              <a:gd name="connsiteX10" fmla="*/ 298077 w 846717"/>
              <a:gd name="connsiteY10" fmla="*/ 553827 h 1565046"/>
              <a:gd name="connsiteX11" fmla="*/ 552419 w 846717"/>
              <a:gd name="connsiteY11" fmla="*/ 0 h 1565046"/>
              <a:gd name="connsiteX0" fmla="*/ 552419 w 846717"/>
              <a:gd name="connsiteY0" fmla="*/ 0 h 1565046"/>
              <a:gd name="connsiteX1" fmla="*/ 846717 w 846717"/>
              <a:gd name="connsiteY1" fmla="*/ 145998 h 1565046"/>
              <a:gd name="connsiteX2" fmla="*/ 717048 w 846717"/>
              <a:gd name="connsiteY2" fmla="*/ 463925 h 1565046"/>
              <a:gd name="connsiteX3" fmla="*/ 620806 w 846717"/>
              <a:gd name="connsiteY3" fmla="*/ 715192 h 1565046"/>
              <a:gd name="connsiteX4" fmla="*/ 502472 w 846717"/>
              <a:gd name="connsiteY4" fmla="*/ 1027164 h 1565046"/>
              <a:gd name="connsiteX5" fmla="*/ 402771 w 846717"/>
              <a:gd name="connsiteY5" fmla="*/ 1324728 h 1565046"/>
              <a:gd name="connsiteX6" fmla="*/ 276561 w 846717"/>
              <a:gd name="connsiteY6" fmla="*/ 1565046 h 1565046"/>
              <a:gd name="connsiteX7" fmla="*/ 7620 w 846717"/>
              <a:gd name="connsiteY7" fmla="*/ 1468227 h 1565046"/>
              <a:gd name="connsiteX8" fmla="*/ 82924 w 846717"/>
              <a:gd name="connsiteY8" fmla="*/ 1199286 h 1565046"/>
              <a:gd name="connsiteX9" fmla="*/ 179743 w 846717"/>
              <a:gd name="connsiteY9" fmla="*/ 876557 h 1565046"/>
              <a:gd name="connsiteX10" fmla="*/ 298077 w 846717"/>
              <a:gd name="connsiteY10" fmla="*/ 553827 h 1565046"/>
              <a:gd name="connsiteX11" fmla="*/ 552419 w 846717"/>
              <a:gd name="connsiteY11" fmla="*/ 0 h 1565046"/>
              <a:gd name="connsiteX0" fmla="*/ 552419 w 846717"/>
              <a:gd name="connsiteY0" fmla="*/ 0 h 1565046"/>
              <a:gd name="connsiteX1" fmla="*/ 846717 w 846717"/>
              <a:gd name="connsiteY1" fmla="*/ 145998 h 1565046"/>
              <a:gd name="connsiteX2" fmla="*/ 717048 w 846717"/>
              <a:gd name="connsiteY2" fmla="*/ 463925 h 1565046"/>
              <a:gd name="connsiteX3" fmla="*/ 620806 w 846717"/>
              <a:gd name="connsiteY3" fmla="*/ 715192 h 1565046"/>
              <a:gd name="connsiteX4" fmla="*/ 502472 w 846717"/>
              <a:gd name="connsiteY4" fmla="*/ 1027164 h 1565046"/>
              <a:gd name="connsiteX5" fmla="*/ 402771 w 846717"/>
              <a:gd name="connsiteY5" fmla="*/ 1324728 h 1565046"/>
              <a:gd name="connsiteX6" fmla="*/ 276561 w 846717"/>
              <a:gd name="connsiteY6" fmla="*/ 1565046 h 1565046"/>
              <a:gd name="connsiteX7" fmla="*/ 7620 w 846717"/>
              <a:gd name="connsiteY7" fmla="*/ 1468227 h 1565046"/>
              <a:gd name="connsiteX8" fmla="*/ 82924 w 846717"/>
              <a:gd name="connsiteY8" fmla="*/ 1199286 h 1565046"/>
              <a:gd name="connsiteX9" fmla="*/ 179743 w 846717"/>
              <a:gd name="connsiteY9" fmla="*/ 876557 h 1565046"/>
              <a:gd name="connsiteX10" fmla="*/ 298077 w 846717"/>
              <a:gd name="connsiteY10" fmla="*/ 553827 h 1565046"/>
              <a:gd name="connsiteX11" fmla="*/ 552419 w 846717"/>
              <a:gd name="connsiteY11" fmla="*/ 0 h 1565046"/>
              <a:gd name="connsiteX0" fmla="*/ 552419 w 846717"/>
              <a:gd name="connsiteY0" fmla="*/ 0 h 1565046"/>
              <a:gd name="connsiteX1" fmla="*/ 846717 w 846717"/>
              <a:gd name="connsiteY1" fmla="*/ 145998 h 1565046"/>
              <a:gd name="connsiteX2" fmla="*/ 717048 w 846717"/>
              <a:gd name="connsiteY2" fmla="*/ 463925 h 1565046"/>
              <a:gd name="connsiteX3" fmla="*/ 620806 w 846717"/>
              <a:gd name="connsiteY3" fmla="*/ 715192 h 1565046"/>
              <a:gd name="connsiteX4" fmla="*/ 502472 w 846717"/>
              <a:gd name="connsiteY4" fmla="*/ 1027164 h 1565046"/>
              <a:gd name="connsiteX5" fmla="*/ 402771 w 846717"/>
              <a:gd name="connsiteY5" fmla="*/ 1324728 h 1565046"/>
              <a:gd name="connsiteX6" fmla="*/ 276561 w 846717"/>
              <a:gd name="connsiteY6" fmla="*/ 1565046 h 1565046"/>
              <a:gd name="connsiteX7" fmla="*/ 7620 w 846717"/>
              <a:gd name="connsiteY7" fmla="*/ 1468227 h 1565046"/>
              <a:gd name="connsiteX8" fmla="*/ 82924 w 846717"/>
              <a:gd name="connsiteY8" fmla="*/ 1199286 h 1565046"/>
              <a:gd name="connsiteX9" fmla="*/ 179743 w 846717"/>
              <a:gd name="connsiteY9" fmla="*/ 876557 h 1565046"/>
              <a:gd name="connsiteX10" fmla="*/ 298077 w 846717"/>
              <a:gd name="connsiteY10" fmla="*/ 553827 h 1565046"/>
              <a:gd name="connsiteX11" fmla="*/ 552419 w 846717"/>
              <a:gd name="connsiteY11" fmla="*/ 0 h 1565046"/>
              <a:gd name="connsiteX0" fmla="*/ 552419 w 846717"/>
              <a:gd name="connsiteY0" fmla="*/ 0 h 1565046"/>
              <a:gd name="connsiteX1" fmla="*/ 846717 w 846717"/>
              <a:gd name="connsiteY1" fmla="*/ 145998 h 1565046"/>
              <a:gd name="connsiteX2" fmla="*/ 717048 w 846717"/>
              <a:gd name="connsiteY2" fmla="*/ 463925 h 1565046"/>
              <a:gd name="connsiteX3" fmla="*/ 620806 w 846717"/>
              <a:gd name="connsiteY3" fmla="*/ 715192 h 1565046"/>
              <a:gd name="connsiteX4" fmla="*/ 502472 w 846717"/>
              <a:gd name="connsiteY4" fmla="*/ 1027164 h 1565046"/>
              <a:gd name="connsiteX5" fmla="*/ 402771 w 846717"/>
              <a:gd name="connsiteY5" fmla="*/ 1324728 h 1565046"/>
              <a:gd name="connsiteX6" fmla="*/ 276561 w 846717"/>
              <a:gd name="connsiteY6" fmla="*/ 1565046 h 1565046"/>
              <a:gd name="connsiteX7" fmla="*/ 7620 w 846717"/>
              <a:gd name="connsiteY7" fmla="*/ 1468227 h 1565046"/>
              <a:gd name="connsiteX8" fmla="*/ 82924 w 846717"/>
              <a:gd name="connsiteY8" fmla="*/ 1199286 h 1565046"/>
              <a:gd name="connsiteX9" fmla="*/ 179743 w 846717"/>
              <a:gd name="connsiteY9" fmla="*/ 876557 h 1565046"/>
              <a:gd name="connsiteX10" fmla="*/ 552419 w 846717"/>
              <a:gd name="connsiteY10" fmla="*/ 0 h 1565046"/>
              <a:gd name="connsiteX0" fmla="*/ 552419 w 846717"/>
              <a:gd name="connsiteY0" fmla="*/ 0 h 1565046"/>
              <a:gd name="connsiteX1" fmla="*/ 846717 w 846717"/>
              <a:gd name="connsiteY1" fmla="*/ 145998 h 1565046"/>
              <a:gd name="connsiteX2" fmla="*/ 717048 w 846717"/>
              <a:gd name="connsiteY2" fmla="*/ 463925 h 1565046"/>
              <a:gd name="connsiteX3" fmla="*/ 620806 w 846717"/>
              <a:gd name="connsiteY3" fmla="*/ 715192 h 1565046"/>
              <a:gd name="connsiteX4" fmla="*/ 502472 w 846717"/>
              <a:gd name="connsiteY4" fmla="*/ 1027164 h 1565046"/>
              <a:gd name="connsiteX5" fmla="*/ 402771 w 846717"/>
              <a:gd name="connsiteY5" fmla="*/ 1324728 h 1565046"/>
              <a:gd name="connsiteX6" fmla="*/ 276561 w 846717"/>
              <a:gd name="connsiteY6" fmla="*/ 1565046 h 1565046"/>
              <a:gd name="connsiteX7" fmla="*/ 7620 w 846717"/>
              <a:gd name="connsiteY7" fmla="*/ 1468227 h 1565046"/>
              <a:gd name="connsiteX8" fmla="*/ 82924 w 846717"/>
              <a:gd name="connsiteY8" fmla="*/ 1199286 h 1565046"/>
              <a:gd name="connsiteX9" fmla="*/ 179743 w 846717"/>
              <a:gd name="connsiteY9" fmla="*/ 876557 h 1565046"/>
              <a:gd name="connsiteX10" fmla="*/ 552419 w 846717"/>
              <a:gd name="connsiteY10" fmla="*/ 0 h 1565046"/>
              <a:gd name="connsiteX0" fmla="*/ 586631 w 880929"/>
              <a:gd name="connsiteY0" fmla="*/ 0 h 1565046"/>
              <a:gd name="connsiteX1" fmla="*/ 880929 w 880929"/>
              <a:gd name="connsiteY1" fmla="*/ 145998 h 1565046"/>
              <a:gd name="connsiteX2" fmla="*/ 751260 w 880929"/>
              <a:gd name="connsiteY2" fmla="*/ 463925 h 1565046"/>
              <a:gd name="connsiteX3" fmla="*/ 655018 w 880929"/>
              <a:gd name="connsiteY3" fmla="*/ 715192 h 1565046"/>
              <a:gd name="connsiteX4" fmla="*/ 536684 w 880929"/>
              <a:gd name="connsiteY4" fmla="*/ 1027164 h 1565046"/>
              <a:gd name="connsiteX5" fmla="*/ 436983 w 880929"/>
              <a:gd name="connsiteY5" fmla="*/ 1324728 h 1565046"/>
              <a:gd name="connsiteX6" fmla="*/ 310773 w 880929"/>
              <a:gd name="connsiteY6" fmla="*/ 1565046 h 1565046"/>
              <a:gd name="connsiteX7" fmla="*/ 5909 w 880929"/>
              <a:gd name="connsiteY7" fmla="*/ 1461696 h 1565046"/>
              <a:gd name="connsiteX8" fmla="*/ 117136 w 880929"/>
              <a:gd name="connsiteY8" fmla="*/ 1199286 h 1565046"/>
              <a:gd name="connsiteX9" fmla="*/ 213955 w 880929"/>
              <a:gd name="connsiteY9" fmla="*/ 876557 h 1565046"/>
              <a:gd name="connsiteX10" fmla="*/ 586631 w 880929"/>
              <a:gd name="connsiteY10" fmla="*/ 0 h 1565046"/>
              <a:gd name="connsiteX0" fmla="*/ 586631 w 880929"/>
              <a:gd name="connsiteY0" fmla="*/ 0 h 1565046"/>
              <a:gd name="connsiteX1" fmla="*/ 880929 w 880929"/>
              <a:gd name="connsiteY1" fmla="*/ 145998 h 1565046"/>
              <a:gd name="connsiteX2" fmla="*/ 751260 w 880929"/>
              <a:gd name="connsiteY2" fmla="*/ 463925 h 1565046"/>
              <a:gd name="connsiteX3" fmla="*/ 655018 w 880929"/>
              <a:gd name="connsiteY3" fmla="*/ 715192 h 1565046"/>
              <a:gd name="connsiteX4" fmla="*/ 536684 w 880929"/>
              <a:gd name="connsiteY4" fmla="*/ 1027164 h 1565046"/>
              <a:gd name="connsiteX5" fmla="*/ 436983 w 880929"/>
              <a:gd name="connsiteY5" fmla="*/ 1324728 h 1565046"/>
              <a:gd name="connsiteX6" fmla="*/ 310773 w 880929"/>
              <a:gd name="connsiteY6" fmla="*/ 1565046 h 1565046"/>
              <a:gd name="connsiteX7" fmla="*/ 5909 w 880929"/>
              <a:gd name="connsiteY7" fmla="*/ 1461696 h 1565046"/>
              <a:gd name="connsiteX8" fmla="*/ 117136 w 880929"/>
              <a:gd name="connsiteY8" fmla="*/ 1199286 h 1565046"/>
              <a:gd name="connsiteX9" fmla="*/ 213955 w 880929"/>
              <a:gd name="connsiteY9" fmla="*/ 876557 h 1565046"/>
              <a:gd name="connsiteX10" fmla="*/ 586631 w 880929"/>
              <a:gd name="connsiteY10" fmla="*/ 0 h 1565046"/>
              <a:gd name="connsiteX0" fmla="*/ 580722 w 875020"/>
              <a:gd name="connsiteY0" fmla="*/ 0 h 1565046"/>
              <a:gd name="connsiteX1" fmla="*/ 875020 w 875020"/>
              <a:gd name="connsiteY1" fmla="*/ 145998 h 1565046"/>
              <a:gd name="connsiteX2" fmla="*/ 745351 w 875020"/>
              <a:gd name="connsiteY2" fmla="*/ 463925 h 1565046"/>
              <a:gd name="connsiteX3" fmla="*/ 649109 w 875020"/>
              <a:gd name="connsiteY3" fmla="*/ 715192 h 1565046"/>
              <a:gd name="connsiteX4" fmla="*/ 530775 w 875020"/>
              <a:gd name="connsiteY4" fmla="*/ 1027164 h 1565046"/>
              <a:gd name="connsiteX5" fmla="*/ 431074 w 875020"/>
              <a:gd name="connsiteY5" fmla="*/ 1324728 h 1565046"/>
              <a:gd name="connsiteX6" fmla="*/ 304864 w 875020"/>
              <a:gd name="connsiteY6" fmla="*/ 1565046 h 1565046"/>
              <a:gd name="connsiteX7" fmla="*/ 0 w 875020"/>
              <a:gd name="connsiteY7" fmla="*/ 1461696 h 1565046"/>
              <a:gd name="connsiteX8" fmla="*/ 111227 w 875020"/>
              <a:gd name="connsiteY8" fmla="*/ 1199286 h 1565046"/>
              <a:gd name="connsiteX9" fmla="*/ 208046 w 875020"/>
              <a:gd name="connsiteY9" fmla="*/ 876557 h 1565046"/>
              <a:gd name="connsiteX10" fmla="*/ 580722 w 875020"/>
              <a:gd name="connsiteY10" fmla="*/ 0 h 1565046"/>
              <a:gd name="connsiteX0" fmla="*/ 582115 w 876413"/>
              <a:gd name="connsiteY0" fmla="*/ 0 h 1565046"/>
              <a:gd name="connsiteX1" fmla="*/ 876413 w 876413"/>
              <a:gd name="connsiteY1" fmla="*/ 145998 h 1565046"/>
              <a:gd name="connsiteX2" fmla="*/ 746744 w 876413"/>
              <a:gd name="connsiteY2" fmla="*/ 463925 h 1565046"/>
              <a:gd name="connsiteX3" fmla="*/ 650502 w 876413"/>
              <a:gd name="connsiteY3" fmla="*/ 715192 h 1565046"/>
              <a:gd name="connsiteX4" fmla="*/ 532168 w 876413"/>
              <a:gd name="connsiteY4" fmla="*/ 1027164 h 1565046"/>
              <a:gd name="connsiteX5" fmla="*/ 432467 w 876413"/>
              <a:gd name="connsiteY5" fmla="*/ 1324728 h 1565046"/>
              <a:gd name="connsiteX6" fmla="*/ 306257 w 876413"/>
              <a:gd name="connsiteY6" fmla="*/ 1565046 h 1565046"/>
              <a:gd name="connsiteX7" fmla="*/ 1393 w 876413"/>
              <a:gd name="connsiteY7" fmla="*/ 1461696 h 1565046"/>
              <a:gd name="connsiteX8" fmla="*/ 209439 w 876413"/>
              <a:gd name="connsiteY8" fmla="*/ 876557 h 1565046"/>
              <a:gd name="connsiteX9" fmla="*/ 582115 w 876413"/>
              <a:gd name="connsiteY9" fmla="*/ 0 h 1565046"/>
              <a:gd name="connsiteX0" fmla="*/ 580722 w 875020"/>
              <a:gd name="connsiteY0" fmla="*/ 0 h 1565046"/>
              <a:gd name="connsiteX1" fmla="*/ 875020 w 875020"/>
              <a:gd name="connsiteY1" fmla="*/ 145998 h 1565046"/>
              <a:gd name="connsiteX2" fmla="*/ 745351 w 875020"/>
              <a:gd name="connsiteY2" fmla="*/ 463925 h 1565046"/>
              <a:gd name="connsiteX3" fmla="*/ 649109 w 875020"/>
              <a:gd name="connsiteY3" fmla="*/ 715192 h 1565046"/>
              <a:gd name="connsiteX4" fmla="*/ 530775 w 875020"/>
              <a:gd name="connsiteY4" fmla="*/ 1027164 h 1565046"/>
              <a:gd name="connsiteX5" fmla="*/ 431074 w 875020"/>
              <a:gd name="connsiteY5" fmla="*/ 1324728 h 1565046"/>
              <a:gd name="connsiteX6" fmla="*/ 304864 w 875020"/>
              <a:gd name="connsiteY6" fmla="*/ 1565046 h 1565046"/>
              <a:gd name="connsiteX7" fmla="*/ 0 w 875020"/>
              <a:gd name="connsiteY7" fmla="*/ 1461696 h 1565046"/>
              <a:gd name="connsiteX8" fmla="*/ 208046 w 875020"/>
              <a:gd name="connsiteY8" fmla="*/ 876557 h 1565046"/>
              <a:gd name="connsiteX9" fmla="*/ 580722 w 875020"/>
              <a:gd name="connsiteY9" fmla="*/ 0 h 1565046"/>
              <a:gd name="connsiteX0" fmla="*/ 580722 w 875020"/>
              <a:gd name="connsiteY0" fmla="*/ 0 h 1565046"/>
              <a:gd name="connsiteX1" fmla="*/ 875020 w 875020"/>
              <a:gd name="connsiteY1" fmla="*/ 145998 h 1565046"/>
              <a:gd name="connsiteX2" fmla="*/ 745351 w 875020"/>
              <a:gd name="connsiteY2" fmla="*/ 463925 h 1565046"/>
              <a:gd name="connsiteX3" fmla="*/ 649109 w 875020"/>
              <a:gd name="connsiteY3" fmla="*/ 715192 h 1565046"/>
              <a:gd name="connsiteX4" fmla="*/ 530775 w 875020"/>
              <a:gd name="connsiteY4" fmla="*/ 1027164 h 1565046"/>
              <a:gd name="connsiteX5" fmla="*/ 431074 w 875020"/>
              <a:gd name="connsiteY5" fmla="*/ 1324728 h 1565046"/>
              <a:gd name="connsiteX6" fmla="*/ 304864 w 875020"/>
              <a:gd name="connsiteY6" fmla="*/ 1565046 h 1565046"/>
              <a:gd name="connsiteX7" fmla="*/ 0 w 875020"/>
              <a:gd name="connsiteY7" fmla="*/ 1461696 h 1565046"/>
              <a:gd name="connsiteX8" fmla="*/ 211311 w 875020"/>
              <a:gd name="connsiteY8" fmla="*/ 889620 h 1565046"/>
              <a:gd name="connsiteX9" fmla="*/ 580722 w 875020"/>
              <a:gd name="connsiteY9" fmla="*/ 0 h 1565046"/>
              <a:gd name="connsiteX0" fmla="*/ 580722 w 875020"/>
              <a:gd name="connsiteY0" fmla="*/ 0 h 1565046"/>
              <a:gd name="connsiteX1" fmla="*/ 875020 w 875020"/>
              <a:gd name="connsiteY1" fmla="*/ 145998 h 1565046"/>
              <a:gd name="connsiteX2" fmla="*/ 745351 w 875020"/>
              <a:gd name="connsiteY2" fmla="*/ 463925 h 1565046"/>
              <a:gd name="connsiteX3" fmla="*/ 649109 w 875020"/>
              <a:gd name="connsiteY3" fmla="*/ 715192 h 1565046"/>
              <a:gd name="connsiteX4" fmla="*/ 530775 w 875020"/>
              <a:gd name="connsiteY4" fmla="*/ 1027164 h 1565046"/>
              <a:gd name="connsiteX5" fmla="*/ 431074 w 875020"/>
              <a:gd name="connsiteY5" fmla="*/ 1324728 h 1565046"/>
              <a:gd name="connsiteX6" fmla="*/ 304864 w 875020"/>
              <a:gd name="connsiteY6" fmla="*/ 1565046 h 1565046"/>
              <a:gd name="connsiteX7" fmla="*/ 0 w 875020"/>
              <a:gd name="connsiteY7" fmla="*/ 1461696 h 1565046"/>
              <a:gd name="connsiteX8" fmla="*/ 211311 w 875020"/>
              <a:gd name="connsiteY8" fmla="*/ 889620 h 1565046"/>
              <a:gd name="connsiteX9" fmla="*/ 580722 w 875020"/>
              <a:gd name="connsiteY9" fmla="*/ 0 h 1565046"/>
              <a:gd name="connsiteX0" fmla="*/ 580722 w 875020"/>
              <a:gd name="connsiteY0" fmla="*/ 0 h 1565046"/>
              <a:gd name="connsiteX1" fmla="*/ 875020 w 875020"/>
              <a:gd name="connsiteY1" fmla="*/ 145998 h 1565046"/>
              <a:gd name="connsiteX2" fmla="*/ 745351 w 875020"/>
              <a:gd name="connsiteY2" fmla="*/ 463925 h 1565046"/>
              <a:gd name="connsiteX3" fmla="*/ 649109 w 875020"/>
              <a:gd name="connsiteY3" fmla="*/ 715192 h 1565046"/>
              <a:gd name="connsiteX4" fmla="*/ 530775 w 875020"/>
              <a:gd name="connsiteY4" fmla="*/ 1027164 h 1565046"/>
              <a:gd name="connsiteX5" fmla="*/ 431074 w 875020"/>
              <a:gd name="connsiteY5" fmla="*/ 1324728 h 1565046"/>
              <a:gd name="connsiteX6" fmla="*/ 304864 w 875020"/>
              <a:gd name="connsiteY6" fmla="*/ 1565046 h 1565046"/>
              <a:gd name="connsiteX7" fmla="*/ 0 w 875020"/>
              <a:gd name="connsiteY7" fmla="*/ 1461696 h 1565046"/>
              <a:gd name="connsiteX8" fmla="*/ 211311 w 875020"/>
              <a:gd name="connsiteY8" fmla="*/ 889620 h 1565046"/>
              <a:gd name="connsiteX9" fmla="*/ 580722 w 875020"/>
              <a:gd name="connsiteY9" fmla="*/ 0 h 1565046"/>
              <a:gd name="connsiteX0" fmla="*/ 564393 w 875020"/>
              <a:gd name="connsiteY0" fmla="*/ 0 h 1578109"/>
              <a:gd name="connsiteX1" fmla="*/ 875020 w 875020"/>
              <a:gd name="connsiteY1" fmla="*/ 159061 h 1578109"/>
              <a:gd name="connsiteX2" fmla="*/ 745351 w 875020"/>
              <a:gd name="connsiteY2" fmla="*/ 476988 h 1578109"/>
              <a:gd name="connsiteX3" fmla="*/ 649109 w 875020"/>
              <a:gd name="connsiteY3" fmla="*/ 728255 h 1578109"/>
              <a:gd name="connsiteX4" fmla="*/ 530775 w 875020"/>
              <a:gd name="connsiteY4" fmla="*/ 1040227 h 1578109"/>
              <a:gd name="connsiteX5" fmla="*/ 431074 w 875020"/>
              <a:gd name="connsiteY5" fmla="*/ 1337791 h 1578109"/>
              <a:gd name="connsiteX6" fmla="*/ 304864 w 875020"/>
              <a:gd name="connsiteY6" fmla="*/ 1578109 h 1578109"/>
              <a:gd name="connsiteX7" fmla="*/ 0 w 875020"/>
              <a:gd name="connsiteY7" fmla="*/ 1474759 h 1578109"/>
              <a:gd name="connsiteX8" fmla="*/ 211311 w 875020"/>
              <a:gd name="connsiteY8" fmla="*/ 902683 h 1578109"/>
              <a:gd name="connsiteX9" fmla="*/ 564393 w 875020"/>
              <a:gd name="connsiteY9" fmla="*/ 0 h 1578109"/>
              <a:gd name="connsiteX0" fmla="*/ 564393 w 875020"/>
              <a:gd name="connsiteY0" fmla="*/ 0 h 1578109"/>
              <a:gd name="connsiteX1" fmla="*/ 875020 w 875020"/>
              <a:gd name="connsiteY1" fmla="*/ 159061 h 1578109"/>
              <a:gd name="connsiteX2" fmla="*/ 745351 w 875020"/>
              <a:gd name="connsiteY2" fmla="*/ 476988 h 1578109"/>
              <a:gd name="connsiteX3" fmla="*/ 649109 w 875020"/>
              <a:gd name="connsiteY3" fmla="*/ 728255 h 1578109"/>
              <a:gd name="connsiteX4" fmla="*/ 530775 w 875020"/>
              <a:gd name="connsiteY4" fmla="*/ 1040227 h 1578109"/>
              <a:gd name="connsiteX5" fmla="*/ 431074 w 875020"/>
              <a:gd name="connsiteY5" fmla="*/ 1337791 h 1578109"/>
              <a:gd name="connsiteX6" fmla="*/ 304864 w 875020"/>
              <a:gd name="connsiteY6" fmla="*/ 1578109 h 1578109"/>
              <a:gd name="connsiteX7" fmla="*/ 0 w 875020"/>
              <a:gd name="connsiteY7" fmla="*/ 1474759 h 1578109"/>
              <a:gd name="connsiteX8" fmla="*/ 211311 w 875020"/>
              <a:gd name="connsiteY8" fmla="*/ 902683 h 1578109"/>
              <a:gd name="connsiteX9" fmla="*/ 564393 w 875020"/>
              <a:gd name="connsiteY9" fmla="*/ 0 h 1578109"/>
              <a:gd name="connsiteX0" fmla="*/ 564393 w 875020"/>
              <a:gd name="connsiteY0" fmla="*/ 0 h 1578109"/>
              <a:gd name="connsiteX1" fmla="*/ 875020 w 875020"/>
              <a:gd name="connsiteY1" fmla="*/ 159061 h 1578109"/>
              <a:gd name="connsiteX2" fmla="*/ 745351 w 875020"/>
              <a:gd name="connsiteY2" fmla="*/ 476988 h 1578109"/>
              <a:gd name="connsiteX3" fmla="*/ 649109 w 875020"/>
              <a:gd name="connsiteY3" fmla="*/ 728255 h 1578109"/>
              <a:gd name="connsiteX4" fmla="*/ 530775 w 875020"/>
              <a:gd name="connsiteY4" fmla="*/ 1040227 h 1578109"/>
              <a:gd name="connsiteX5" fmla="*/ 431074 w 875020"/>
              <a:gd name="connsiteY5" fmla="*/ 1337791 h 1578109"/>
              <a:gd name="connsiteX6" fmla="*/ 304864 w 875020"/>
              <a:gd name="connsiteY6" fmla="*/ 1578109 h 1578109"/>
              <a:gd name="connsiteX7" fmla="*/ 0 w 875020"/>
              <a:gd name="connsiteY7" fmla="*/ 1434713 h 1578109"/>
              <a:gd name="connsiteX8" fmla="*/ 211311 w 875020"/>
              <a:gd name="connsiteY8" fmla="*/ 902683 h 1578109"/>
              <a:gd name="connsiteX9" fmla="*/ 564393 w 875020"/>
              <a:gd name="connsiteY9" fmla="*/ 0 h 1578109"/>
              <a:gd name="connsiteX0" fmla="*/ 564393 w 875020"/>
              <a:gd name="connsiteY0" fmla="*/ 0 h 1578109"/>
              <a:gd name="connsiteX1" fmla="*/ 875020 w 875020"/>
              <a:gd name="connsiteY1" fmla="*/ 159061 h 1578109"/>
              <a:gd name="connsiteX2" fmla="*/ 745351 w 875020"/>
              <a:gd name="connsiteY2" fmla="*/ 476988 h 1578109"/>
              <a:gd name="connsiteX3" fmla="*/ 649109 w 875020"/>
              <a:gd name="connsiteY3" fmla="*/ 728255 h 1578109"/>
              <a:gd name="connsiteX4" fmla="*/ 530775 w 875020"/>
              <a:gd name="connsiteY4" fmla="*/ 1040227 h 1578109"/>
              <a:gd name="connsiteX5" fmla="*/ 431074 w 875020"/>
              <a:gd name="connsiteY5" fmla="*/ 1337791 h 1578109"/>
              <a:gd name="connsiteX6" fmla="*/ 304864 w 875020"/>
              <a:gd name="connsiteY6" fmla="*/ 1578109 h 1578109"/>
              <a:gd name="connsiteX7" fmla="*/ 0 w 875020"/>
              <a:gd name="connsiteY7" fmla="*/ 1444725 h 1578109"/>
              <a:gd name="connsiteX8" fmla="*/ 211311 w 875020"/>
              <a:gd name="connsiteY8" fmla="*/ 902683 h 1578109"/>
              <a:gd name="connsiteX9" fmla="*/ 564393 w 875020"/>
              <a:gd name="connsiteY9" fmla="*/ 0 h 1578109"/>
              <a:gd name="connsiteX0" fmla="*/ 564393 w 875020"/>
              <a:gd name="connsiteY0" fmla="*/ 0 h 1578109"/>
              <a:gd name="connsiteX1" fmla="*/ 875020 w 875020"/>
              <a:gd name="connsiteY1" fmla="*/ 159061 h 1578109"/>
              <a:gd name="connsiteX2" fmla="*/ 745351 w 875020"/>
              <a:gd name="connsiteY2" fmla="*/ 476988 h 1578109"/>
              <a:gd name="connsiteX3" fmla="*/ 649109 w 875020"/>
              <a:gd name="connsiteY3" fmla="*/ 728255 h 1578109"/>
              <a:gd name="connsiteX4" fmla="*/ 530775 w 875020"/>
              <a:gd name="connsiteY4" fmla="*/ 1040227 h 1578109"/>
              <a:gd name="connsiteX5" fmla="*/ 431074 w 875020"/>
              <a:gd name="connsiteY5" fmla="*/ 1337791 h 1578109"/>
              <a:gd name="connsiteX6" fmla="*/ 304864 w 875020"/>
              <a:gd name="connsiteY6" fmla="*/ 1578109 h 1578109"/>
              <a:gd name="connsiteX7" fmla="*/ 0 w 875020"/>
              <a:gd name="connsiteY7" fmla="*/ 1444725 h 1578109"/>
              <a:gd name="connsiteX8" fmla="*/ 211311 w 875020"/>
              <a:gd name="connsiteY8" fmla="*/ 902683 h 1578109"/>
              <a:gd name="connsiteX9" fmla="*/ 564393 w 875020"/>
              <a:gd name="connsiteY9" fmla="*/ 0 h 1578109"/>
              <a:gd name="connsiteX0" fmla="*/ 564393 w 875020"/>
              <a:gd name="connsiteY0" fmla="*/ 0 h 1578109"/>
              <a:gd name="connsiteX1" fmla="*/ 875020 w 875020"/>
              <a:gd name="connsiteY1" fmla="*/ 159061 h 1578109"/>
              <a:gd name="connsiteX2" fmla="*/ 745351 w 875020"/>
              <a:gd name="connsiteY2" fmla="*/ 476988 h 1578109"/>
              <a:gd name="connsiteX3" fmla="*/ 649109 w 875020"/>
              <a:gd name="connsiteY3" fmla="*/ 728255 h 1578109"/>
              <a:gd name="connsiteX4" fmla="*/ 530775 w 875020"/>
              <a:gd name="connsiteY4" fmla="*/ 1040227 h 1578109"/>
              <a:gd name="connsiteX5" fmla="*/ 431074 w 875020"/>
              <a:gd name="connsiteY5" fmla="*/ 1337791 h 1578109"/>
              <a:gd name="connsiteX6" fmla="*/ 304864 w 875020"/>
              <a:gd name="connsiteY6" fmla="*/ 1578109 h 1578109"/>
              <a:gd name="connsiteX7" fmla="*/ 0 w 875020"/>
              <a:gd name="connsiteY7" fmla="*/ 1444725 h 1578109"/>
              <a:gd name="connsiteX8" fmla="*/ 211311 w 875020"/>
              <a:gd name="connsiteY8" fmla="*/ 902683 h 1578109"/>
              <a:gd name="connsiteX9" fmla="*/ 564393 w 875020"/>
              <a:gd name="connsiteY9" fmla="*/ 0 h 1578109"/>
              <a:gd name="connsiteX0" fmla="*/ 564393 w 881695"/>
              <a:gd name="connsiteY0" fmla="*/ 0 h 1578109"/>
              <a:gd name="connsiteX1" fmla="*/ 881695 w 881695"/>
              <a:gd name="connsiteY1" fmla="*/ 135700 h 1578109"/>
              <a:gd name="connsiteX2" fmla="*/ 745351 w 881695"/>
              <a:gd name="connsiteY2" fmla="*/ 476988 h 1578109"/>
              <a:gd name="connsiteX3" fmla="*/ 649109 w 881695"/>
              <a:gd name="connsiteY3" fmla="*/ 728255 h 1578109"/>
              <a:gd name="connsiteX4" fmla="*/ 530775 w 881695"/>
              <a:gd name="connsiteY4" fmla="*/ 1040227 h 1578109"/>
              <a:gd name="connsiteX5" fmla="*/ 431074 w 881695"/>
              <a:gd name="connsiteY5" fmla="*/ 1337791 h 1578109"/>
              <a:gd name="connsiteX6" fmla="*/ 304864 w 881695"/>
              <a:gd name="connsiteY6" fmla="*/ 1578109 h 1578109"/>
              <a:gd name="connsiteX7" fmla="*/ 0 w 881695"/>
              <a:gd name="connsiteY7" fmla="*/ 1444725 h 1578109"/>
              <a:gd name="connsiteX8" fmla="*/ 211311 w 881695"/>
              <a:gd name="connsiteY8" fmla="*/ 902683 h 1578109"/>
              <a:gd name="connsiteX9" fmla="*/ 564393 w 881695"/>
              <a:gd name="connsiteY9" fmla="*/ 0 h 157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1695" h="1578109">
                <a:moveTo>
                  <a:pt x="564393" y="0"/>
                </a:moveTo>
                <a:cubicBezTo>
                  <a:pt x="697519" y="71845"/>
                  <a:pt x="744344" y="77396"/>
                  <a:pt x="881695" y="135700"/>
                </a:cubicBezTo>
                <a:cubicBezTo>
                  <a:pt x="808985" y="314802"/>
                  <a:pt x="784115" y="378229"/>
                  <a:pt x="745351" y="476988"/>
                </a:cubicBezTo>
                <a:cubicBezTo>
                  <a:pt x="706587" y="575747"/>
                  <a:pt x="684872" y="634382"/>
                  <a:pt x="649109" y="728255"/>
                </a:cubicBezTo>
                <a:cubicBezTo>
                  <a:pt x="613346" y="822128"/>
                  <a:pt x="567114" y="938638"/>
                  <a:pt x="530775" y="1040227"/>
                </a:cubicBezTo>
                <a:cubicBezTo>
                  <a:pt x="494436" y="1141816"/>
                  <a:pt x="475257" y="1205690"/>
                  <a:pt x="431074" y="1337791"/>
                </a:cubicBezTo>
                <a:cubicBezTo>
                  <a:pt x="364031" y="1427438"/>
                  <a:pt x="365824" y="1485068"/>
                  <a:pt x="304864" y="1578109"/>
                </a:cubicBezTo>
                <a:cubicBezTo>
                  <a:pt x="152464" y="1537255"/>
                  <a:pt x="163045" y="1515267"/>
                  <a:pt x="0" y="1444725"/>
                </a:cubicBezTo>
                <a:cubicBezTo>
                  <a:pt x="107961" y="1189551"/>
                  <a:pt x="117246" y="1143470"/>
                  <a:pt x="211311" y="902683"/>
                </a:cubicBezTo>
                <a:cubicBezTo>
                  <a:pt x="305376" y="661896"/>
                  <a:pt x="485888" y="177278"/>
                  <a:pt x="564393" y="0"/>
                </a:cubicBezTo>
                <a:close/>
              </a:path>
            </a:pathLst>
          </a:custGeom>
          <a:solidFill>
            <a:schemeClr val="bg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F71BEF7-E875-4A29-B181-F414086DBAA4}"/>
              </a:ext>
            </a:extLst>
          </p:cNvPr>
          <p:cNvSpPr>
            <a:spLocks noChangeAspect="1"/>
          </p:cNvSpPr>
          <p:nvPr/>
        </p:nvSpPr>
        <p:spPr>
          <a:xfrm rot="16200000">
            <a:off x="2014864" y="1511679"/>
            <a:ext cx="1645374" cy="1048503"/>
          </a:xfrm>
          <a:custGeom>
            <a:avLst/>
            <a:gdLst>
              <a:gd name="connsiteX0" fmla="*/ 132263 w 1150259"/>
              <a:gd name="connsiteY0" fmla="*/ 2828 h 648648"/>
              <a:gd name="connsiteX1" fmla="*/ 356416 w 1150259"/>
              <a:gd name="connsiteY1" fmla="*/ 120241 h 648648"/>
              <a:gd name="connsiteX2" fmla="*/ 566336 w 1150259"/>
              <a:gd name="connsiteY2" fmla="*/ 166495 h 648648"/>
              <a:gd name="connsiteX3" fmla="*/ 833185 w 1150259"/>
              <a:gd name="connsiteY3" fmla="*/ 273234 h 648648"/>
              <a:gd name="connsiteX4" fmla="*/ 1132055 w 1150259"/>
              <a:gd name="connsiteY4" fmla="*/ 394205 h 648648"/>
              <a:gd name="connsiteX5" fmla="*/ 1000409 w 1150259"/>
              <a:gd name="connsiteY5" fmla="*/ 646822 h 648648"/>
              <a:gd name="connsiteX6" fmla="*/ 53988 w 1150259"/>
              <a:gd name="connsiteY6" fmla="*/ 251886 h 648648"/>
              <a:gd name="connsiteX7" fmla="*/ 132263 w 1150259"/>
              <a:gd name="connsiteY7" fmla="*/ 2828 h 648648"/>
              <a:gd name="connsiteX0" fmla="*/ 132263 w 1150259"/>
              <a:gd name="connsiteY0" fmla="*/ 2828 h 648648"/>
              <a:gd name="connsiteX1" fmla="*/ 356416 w 1150259"/>
              <a:gd name="connsiteY1" fmla="*/ 120241 h 648648"/>
              <a:gd name="connsiteX2" fmla="*/ 566336 w 1150259"/>
              <a:gd name="connsiteY2" fmla="*/ 166495 h 648648"/>
              <a:gd name="connsiteX3" fmla="*/ 833185 w 1150259"/>
              <a:gd name="connsiteY3" fmla="*/ 273234 h 648648"/>
              <a:gd name="connsiteX4" fmla="*/ 1132055 w 1150259"/>
              <a:gd name="connsiteY4" fmla="*/ 394205 h 648648"/>
              <a:gd name="connsiteX5" fmla="*/ 1000409 w 1150259"/>
              <a:gd name="connsiteY5" fmla="*/ 646822 h 648648"/>
              <a:gd name="connsiteX6" fmla="*/ 53988 w 1150259"/>
              <a:gd name="connsiteY6" fmla="*/ 251886 h 648648"/>
              <a:gd name="connsiteX7" fmla="*/ 132263 w 1150259"/>
              <a:gd name="connsiteY7" fmla="*/ 2828 h 648648"/>
              <a:gd name="connsiteX0" fmla="*/ 78275 w 1096271"/>
              <a:gd name="connsiteY0" fmla="*/ 2828 h 648648"/>
              <a:gd name="connsiteX1" fmla="*/ 302428 w 1096271"/>
              <a:gd name="connsiteY1" fmla="*/ 120241 h 648648"/>
              <a:gd name="connsiteX2" fmla="*/ 512348 w 1096271"/>
              <a:gd name="connsiteY2" fmla="*/ 166495 h 648648"/>
              <a:gd name="connsiteX3" fmla="*/ 779197 w 1096271"/>
              <a:gd name="connsiteY3" fmla="*/ 273234 h 648648"/>
              <a:gd name="connsiteX4" fmla="*/ 1078067 w 1096271"/>
              <a:gd name="connsiteY4" fmla="*/ 394205 h 648648"/>
              <a:gd name="connsiteX5" fmla="*/ 946421 w 1096271"/>
              <a:gd name="connsiteY5" fmla="*/ 646822 h 648648"/>
              <a:gd name="connsiteX6" fmla="*/ 0 w 1096271"/>
              <a:gd name="connsiteY6" fmla="*/ 251886 h 648648"/>
              <a:gd name="connsiteX7" fmla="*/ 78275 w 1096271"/>
              <a:gd name="connsiteY7" fmla="*/ 2828 h 648648"/>
              <a:gd name="connsiteX0" fmla="*/ 78275 w 1096271"/>
              <a:gd name="connsiteY0" fmla="*/ 2828 h 648648"/>
              <a:gd name="connsiteX1" fmla="*/ 302428 w 1096271"/>
              <a:gd name="connsiteY1" fmla="*/ 120241 h 648648"/>
              <a:gd name="connsiteX2" fmla="*/ 512348 w 1096271"/>
              <a:gd name="connsiteY2" fmla="*/ 166495 h 648648"/>
              <a:gd name="connsiteX3" fmla="*/ 779197 w 1096271"/>
              <a:gd name="connsiteY3" fmla="*/ 273234 h 648648"/>
              <a:gd name="connsiteX4" fmla="*/ 1078067 w 1096271"/>
              <a:gd name="connsiteY4" fmla="*/ 394205 h 648648"/>
              <a:gd name="connsiteX5" fmla="*/ 946421 w 1096271"/>
              <a:gd name="connsiteY5" fmla="*/ 646822 h 648648"/>
              <a:gd name="connsiteX6" fmla="*/ 0 w 1096271"/>
              <a:gd name="connsiteY6" fmla="*/ 251886 h 648648"/>
              <a:gd name="connsiteX7" fmla="*/ 78275 w 1096271"/>
              <a:gd name="connsiteY7" fmla="*/ 2828 h 648648"/>
              <a:gd name="connsiteX0" fmla="*/ 78275 w 1096271"/>
              <a:gd name="connsiteY0" fmla="*/ 2828 h 648648"/>
              <a:gd name="connsiteX1" fmla="*/ 302428 w 1096271"/>
              <a:gd name="connsiteY1" fmla="*/ 120241 h 648648"/>
              <a:gd name="connsiteX2" fmla="*/ 512348 w 1096271"/>
              <a:gd name="connsiteY2" fmla="*/ 166495 h 648648"/>
              <a:gd name="connsiteX3" fmla="*/ 779197 w 1096271"/>
              <a:gd name="connsiteY3" fmla="*/ 273234 h 648648"/>
              <a:gd name="connsiteX4" fmla="*/ 1078067 w 1096271"/>
              <a:gd name="connsiteY4" fmla="*/ 394205 h 648648"/>
              <a:gd name="connsiteX5" fmla="*/ 946421 w 1096271"/>
              <a:gd name="connsiteY5" fmla="*/ 646822 h 648648"/>
              <a:gd name="connsiteX6" fmla="*/ 0 w 1096271"/>
              <a:gd name="connsiteY6" fmla="*/ 251886 h 648648"/>
              <a:gd name="connsiteX7" fmla="*/ 78275 w 1096271"/>
              <a:gd name="connsiteY7" fmla="*/ 2828 h 648648"/>
              <a:gd name="connsiteX0" fmla="*/ 78275 w 1096271"/>
              <a:gd name="connsiteY0" fmla="*/ 0 h 645820"/>
              <a:gd name="connsiteX1" fmla="*/ 302428 w 1096271"/>
              <a:gd name="connsiteY1" fmla="*/ 117413 h 645820"/>
              <a:gd name="connsiteX2" fmla="*/ 512348 w 1096271"/>
              <a:gd name="connsiteY2" fmla="*/ 163667 h 645820"/>
              <a:gd name="connsiteX3" fmla="*/ 779197 w 1096271"/>
              <a:gd name="connsiteY3" fmla="*/ 270406 h 645820"/>
              <a:gd name="connsiteX4" fmla="*/ 1078067 w 1096271"/>
              <a:gd name="connsiteY4" fmla="*/ 391377 h 645820"/>
              <a:gd name="connsiteX5" fmla="*/ 946421 w 1096271"/>
              <a:gd name="connsiteY5" fmla="*/ 643994 h 645820"/>
              <a:gd name="connsiteX6" fmla="*/ 0 w 1096271"/>
              <a:gd name="connsiteY6" fmla="*/ 249058 h 645820"/>
              <a:gd name="connsiteX7" fmla="*/ 78275 w 1096271"/>
              <a:gd name="connsiteY7" fmla="*/ 0 h 645820"/>
              <a:gd name="connsiteX0" fmla="*/ 88949 w 1096271"/>
              <a:gd name="connsiteY0" fmla="*/ 0 h 645820"/>
              <a:gd name="connsiteX1" fmla="*/ 302428 w 1096271"/>
              <a:gd name="connsiteY1" fmla="*/ 117413 h 645820"/>
              <a:gd name="connsiteX2" fmla="*/ 512348 w 1096271"/>
              <a:gd name="connsiteY2" fmla="*/ 163667 h 645820"/>
              <a:gd name="connsiteX3" fmla="*/ 779197 w 1096271"/>
              <a:gd name="connsiteY3" fmla="*/ 270406 h 645820"/>
              <a:gd name="connsiteX4" fmla="*/ 1078067 w 1096271"/>
              <a:gd name="connsiteY4" fmla="*/ 391377 h 645820"/>
              <a:gd name="connsiteX5" fmla="*/ 946421 w 1096271"/>
              <a:gd name="connsiteY5" fmla="*/ 643994 h 645820"/>
              <a:gd name="connsiteX6" fmla="*/ 0 w 1096271"/>
              <a:gd name="connsiteY6" fmla="*/ 249058 h 645820"/>
              <a:gd name="connsiteX7" fmla="*/ 88949 w 1096271"/>
              <a:gd name="connsiteY7" fmla="*/ 0 h 645820"/>
              <a:gd name="connsiteX0" fmla="*/ 88949 w 1096271"/>
              <a:gd name="connsiteY0" fmla="*/ 0 h 645820"/>
              <a:gd name="connsiteX1" fmla="*/ 302428 w 1096271"/>
              <a:gd name="connsiteY1" fmla="*/ 117413 h 645820"/>
              <a:gd name="connsiteX2" fmla="*/ 512348 w 1096271"/>
              <a:gd name="connsiteY2" fmla="*/ 163667 h 645820"/>
              <a:gd name="connsiteX3" fmla="*/ 779197 w 1096271"/>
              <a:gd name="connsiteY3" fmla="*/ 270406 h 645820"/>
              <a:gd name="connsiteX4" fmla="*/ 1078067 w 1096271"/>
              <a:gd name="connsiteY4" fmla="*/ 391377 h 645820"/>
              <a:gd name="connsiteX5" fmla="*/ 946421 w 1096271"/>
              <a:gd name="connsiteY5" fmla="*/ 643994 h 645820"/>
              <a:gd name="connsiteX6" fmla="*/ 0 w 1096271"/>
              <a:gd name="connsiteY6" fmla="*/ 249058 h 645820"/>
              <a:gd name="connsiteX7" fmla="*/ 88949 w 1096271"/>
              <a:gd name="connsiteY7" fmla="*/ 0 h 645820"/>
              <a:gd name="connsiteX0" fmla="*/ 88949 w 1096271"/>
              <a:gd name="connsiteY0" fmla="*/ 0 h 645820"/>
              <a:gd name="connsiteX1" fmla="*/ 302428 w 1096271"/>
              <a:gd name="connsiteY1" fmla="*/ 117413 h 645820"/>
              <a:gd name="connsiteX2" fmla="*/ 512348 w 1096271"/>
              <a:gd name="connsiteY2" fmla="*/ 163667 h 645820"/>
              <a:gd name="connsiteX3" fmla="*/ 779197 w 1096271"/>
              <a:gd name="connsiteY3" fmla="*/ 270406 h 645820"/>
              <a:gd name="connsiteX4" fmla="*/ 1078067 w 1096271"/>
              <a:gd name="connsiteY4" fmla="*/ 391377 h 645820"/>
              <a:gd name="connsiteX5" fmla="*/ 946421 w 1096271"/>
              <a:gd name="connsiteY5" fmla="*/ 643994 h 645820"/>
              <a:gd name="connsiteX6" fmla="*/ 0 w 1096271"/>
              <a:gd name="connsiteY6" fmla="*/ 249058 h 645820"/>
              <a:gd name="connsiteX7" fmla="*/ 88949 w 1096271"/>
              <a:gd name="connsiteY7" fmla="*/ 0 h 645820"/>
              <a:gd name="connsiteX0" fmla="*/ 88949 w 1096271"/>
              <a:gd name="connsiteY0" fmla="*/ 0 h 645820"/>
              <a:gd name="connsiteX1" fmla="*/ 302428 w 1096271"/>
              <a:gd name="connsiteY1" fmla="*/ 117413 h 645820"/>
              <a:gd name="connsiteX2" fmla="*/ 512348 w 1096271"/>
              <a:gd name="connsiteY2" fmla="*/ 163667 h 645820"/>
              <a:gd name="connsiteX3" fmla="*/ 779197 w 1096271"/>
              <a:gd name="connsiteY3" fmla="*/ 270406 h 645820"/>
              <a:gd name="connsiteX4" fmla="*/ 1078067 w 1096271"/>
              <a:gd name="connsiteY4" fmla="*/ 391377 h 645820"/>
              <a:gd name="connsiteX5" fmla="*/ 946421 w 1096271"/>
              <a:gd name="connsiteY5" fmla="*/ 643994 h 645820"/>
              <a:gd name="connsiteX6" fmla="*/ 0 w 1096271"/>
              <a:gd name="connsiteY6" fmla="*/ 249058 h 645820"/>
              <a:gd name="connsiteX7" fmla="*/ 88949 w 1096271"/>
              <a:gd name="connsiteY7" fmla="*/ 0 h 645820"/>
              <a:gd name="connsiteX0" fmla="*/ 88949 w 1096271"/>
              <a:gd name="connsiteY0" fmla="*/ 0 h 645820"/>
              <a:gd name="connsiteX1" fmla="*/ 302428 w 1096271"/>
              <a:gd name="connsiteY1" fmla="*/ 117413 h 645820"/>
              <a:gd name="connsiteX2" fmla="*/ 512348 w 1096271"/>
              <a:gd name="connsiteY2" fmla="*/ 163667 h 645820"/>
              <a:gd name="connsiteX3" fmla="*/ 779197 w 1096271"/>
              <a:gd name="connsiteY3" fmla="*/ 270406 h 645820"/>
              <a:gd name="connsiteX4" fmla="*/ 1078067 w 1096271"/>
              <a:gd name="connsiteY4" fmla="*/ 391377 h 645820"/>
              <a:gd name="connsiteX5" fmla="*/ 946421 w 1096271"/>
              <a:gd name="connsiteY5" fmla="*/ 643994 h 645820"/>
              <a:gd name="connsiteX6" fmla="*/ 0 w 1096271"/>
              <a:gd name="connsiteY6" fmla="*/ 249058 h 645820"/>
              <a:gd name="connsiteX7" fmla="*/ 88949 w 1096271"/>
              <a:gd name="connsiteY7" fmla="*/ 0 h 645820"/>
              <a:gd name="connsiteX0" fmla="*/ 88949 w 1078067"/>
              <a:gd name="connsiteY0" fmla="*/ 0 h 646392"/>
              <a:gd name="connsiteX1" fmla="*/ 302428 w 1078067"/>
              <a:gd name="connsiteY1" fmla="*/ 117413 h 646392"/>
              <a:gd name="connsiteX2" fmla="*/ 512348 w 1078067"/>
              <a:gd name="connsiteY2" fmla="*/ 163667 h 646392"/>
              <a:gd name="connsiteX3" fmla="*/ 779197 w 1078067"/>
              <a:gd name="connsiteY3" fmla="*/ 270406 h 646392"/>
              <a:gd name="connsiteX4" fmla="*/ 1078067 w 1078067"/>
              <a:gd name="connsiteY4" fmla="*/ 391377 h 646392"/>
              <a:gd name="connsiteX5" fmla="*/ 946421 w 1078067"/>
              <a:gd name="connsiteY5" fmla="*/ 643994 h 646392"/>
              <a:gd name="connsiteX6" fmla="*/ 0 w 1078067"/>
              <a:gd name="connsiteY6" fmla="*/ 249058 h 646392"/>
              <a:gd name="connsiteX7" fmla="*/ 88949 w 1078067"/>
              <a:gd name="connsiteY7" fmla="*/ 0 h 646392"/>
              <a:gd name="connsiteX0" fmla="*/ 88949 w 1078067"/>
              <a:gd name="connsiteY0" fmla="*/ 0 h 646392"/>
              <a:gd name="connsiteX1" fmla="*/ 302428 w 1078067"/>
              <a:gd name="connsiteY1" fmla="*/ 117413 h 646392"/>
              <a:gd name="connsiteX2" fmla="*/ 512348 w 1078067"/>
              <a:gd name="connsiteY2" fmla="*/ 163667 h 646392"/>
              <a:gd name="connsiteX3" fmla="*/ 779197 w 1078067"/>
              <a:gd name="connsiteY3" fmla="*/ 270406 h 646392"/>
              <a:gd name="connsiteX4" fmla="*/ 1078067 w 1078067"/>
              <a:gd name="connsiteY4" fmla="*/ 391377 h 646392"/>
              <a:gd name="connsiteX5" fmla="*/ 946421 w 1078067"/>
              <a:gd name="connsiteY5" fmla="*/ 643994 h 646392"/>
              <a:gd name="connsiteX6" fmla="*/ 0 w 1078067"/>
              <a:gd name="connsiteY6" fmla="*/ 249058 h 646392"/>
              <a:gd name="connsiteX7" fmla="*/ 88949 w 1078067"/>
              <a:gd name="connsiteY7" fmla="*/ 0 h 646392"/>
              <a:gd name="connsiteX0" fmla="*/ 88949 w 1078067"/>
              <a:gd name="connsiteY0" fmla="*/ 0 h 646392"/>
              <a:gd name="connsiteX1" fmla="*/ 302428 w 1078067"/>
              <a:gd name="connsiteY1" fmla="*/ 117413 h 646392"/>
              <a:gd name="connsiteX2" fmla="*/ 512348 w 1078067"/>
              <a:gd name="connsiteY2" fmla="*/ 163667 h 646392"/>
              <a:gd name="connsiteX3" fmla="*/ 779197 w 1078067"/>
              <a:gd name="connsiteY3" fmla="*/ 270406 h 646392"/>
              <a:gd name="connsiteX4" fmla="*/ 1078067 w 1078067"/>
              <a:gd name="connsiteY4" fmla="*/ 391377 h 646392"/>
              <a:gd name="connsiteX5" fmla="*/ 946421 w 1078067"/>
              <a:gd name="connsiteY5" fmla="*/ 643994 h 646392"/>
              <a:gd name="connsiteX6" fmla="*/ 0 w 1078067"/>
              <a:gd name="connsiteY6" fmla="*/ 249058 h 646392"/>
              <a:gd name="connsiteX7" fmla="*/ 88949 w 1078067"/>
              <a:gd name="connsiteY7" fmla="*/ 0 h 646392"/>
              <a:gd name="connsiteX0" fmla="*/ 88949 w 1078067"/>
              <a:gd name="connsiteY0" fmla="*/ 0 h 643994"/>
              <a:gd name="connsiteX1" fmla="*/ 302428 w 1078067"/>
              <a:gd name="connsiteY1" fmla="*/ 117413 h 643994"/>
              <a:gd name="connsiteX2" fmla="*/ 512348 w 1078067"/>
              <a:gd name="connsiteY2" fmla="*/ 163667 h 643994"/>
              <a:gd name="connsiteX3" fmla="*/ 779197 w 1078067"/>
              <a:gd name="connsiteY3" fmla="*/ 270406 h 643994"/>
              <a:gd name="connsiteX4" fmla="*/ 1078067 w 1078067"/>
              <a:gd name="connsiteY4" fmla="*/ 391377 h 643994"/>
              <a:gd name="connsiteX5" fmla="*/ 946421 w 1078067"/>
              <a:gd name="connsiteY5" fmla="*/ 643994 h 643994"/>
              <a:gd name="connsiteX6" fmla="*/ 0 w 1078067"/>
              <a:gd name="connsiteY6" fmla="*/ 249058 h 643994"/>
              <a:gd name="connsiteX7" fmla="*/ 88949 w 1078067"/>
              <a:gd name="connsiteY7" fmla="*/ 0 h 643994"/>
              <a:gd name="connsiteX0" fmla="*/ 88949 w 1078067"/>
              <a:gd name="connsiteY0" fmla="*/ 0 h 643994"/>
              <a:gd name="connsiteX1" fmla="*/ 302428 w 1078067"/>
              <a:gd name="connsiteY1" fmla="*/ 117413 h 643994"/>
              <a:gd name="connsiteX2" fmla="*/ 512348 w 1078067"/>
              <a:gd name="connsiteY2" fmla="*/ 163667 h 643994"/>
              <a:gd name="connsiteX3" fmla="*/ 779197 w 1078067"/>
              <a:gd name="connsiteY3" fmla="*/ 270406 h 643994"/>
              <a:gd name="connsiteX4" fmla="*/ 1078067 w 1078067"/>
              <a:gd name="connsiteY4" fmla="*/ 391377 h 643994"/>
              <a:gd name="connsiteX5" fmla="*/ 946421 w 1078067"/>
              <a:gd name="connsiteY5" fmla="*/ 643994 h 643994"/>
              <a:gd name="connsiteX6" fmla="*/ 0 w 1078067"/>
              <a:gd name="connsiteY6" fmla="*/ 249058 h 643994"/>
              <a:gd name="connsiteX7" fmla="*/ 88949 w 1078067"/>
              <a:gd name="connsiteY7" fmla="*/ 0 h 643994"/>
              <a:gd name="connsiteX0" fmla="*/ 88949 w 1078067"/>
              <a:gd name="connsiteY0" fmla="*/ 0 h 643994"/>
              <a:gd name="connsiteX1" fmla="*/ 302428 w 1078067"/>
              <a:gd name="connsiteY1" fmla="*/ 117413 h 643994"/>
              <a:gd name="connsiteX2" fmla="*/ 512348 w 1078067"/>
              <a:gd name="connsiteY2" fmla="*/ 163667 h 643994"/>
              <a:gd name="connsiteX3" fmla="*/ 779197 w 1078067"/>
              <a:gd name="connsiteY3" fmla="*/ 270406 h 643994"/>
              <a:gd name="connsiteX4" fmla="*/ 1078067 w 1078067"/>
              <a:gd name="connsiteY4" fmla="*/ 391377 h 643994"/>
              <a:gd name="connsiteX5" fmla="*/ 946421 w 1078067"/>
              <a:gd name="connsiteY5" fmla="*/ 643994 h 643994"/>
              <a:gd name="connsiteX6" fmla="*/ 0 w 1078067"/>
              <a:gd name="connsiteY6" fmla="*/ 249058 h 643994"/>
              <a:gd name="connsiteX7" fmla="*/ 88949 w 1078067"/>
              <a:gd name="connsiteY7" fmla="*/ 0 h 643994"/>
              <a:gd name="connsiteX0" fmla="*/ 88949 w 1078067"/>
              <a:gd name="connsiteY0" fmla="*/ 0 h 643994"/>
              <a:gd name="connsiteX1" fmla="*/ 302428 w 1078067"/>
              <a:gd name="connsiteY1" fmla="*/ 117413 h 643994"/>
              <a:gd name="connsiteX2" fmla="*/ 512348 w 1078067"/>
              <a:gd name="connsiteY2" fmla="*/ 163667 h 643994"/>
              <a:gd name="connsiteX3" fmla="*/ 779197 w 1078067"/>
              <a:gd name="connsiteY3" fmla="*/ 270406 h 643994"/>
              <a:gd name="connsiteX4" fmla="*/ 1078067 w 1078067"/>
              <a:gd name="connsiteY4" fmla="*/ 391377 h 643994"/>
              <a:gd name="connsiteX5" fmla="*/ 946421 w 1078067"/>
              <a:gd name="connsiteY5" fmla="*/ 643994 h 643994"/>
              <a:gd name="connsiteX6" fmla="*/ 0 w 1078067"/>
              <a:gd name="connsiteY6" fmla="*/ 249058 h 643994"/>
              <a:gd name="connsiteX7" fmla="*/ 88949 w 1078067"/>
              <a:gd name="connsiteY7" fmla="*/ 0 h 643994"/>
              <a:gd name="connsiteX0" fmla="*/ 102863 w 1078067"/>
              <a:gd name="connsiteY0" fmla="*/ 0 h 643994"/>
              <a:gd name="connsiteX1" fmla="*/ 302428 w 1078067"/>
              <a:gd name="connsiteY1" fmla="*/ 117413 h 643994"/>
              <a:gd name="connsiteX2" fmla="*/ 512348 w 1078067"/>
              <a:gd name="connsiteY2" fmla="*/ 163667 h 643994"/>
              <a:gd name="connsiteX3" fmla="*/ 779197 w 1078067"/>
              <a:gd name="connsiteY3" fmla="*/ 270406 h 643994"/>
              <a:gd name="connsiteX4" fmla="*/ 1078067 w 1078067"/>
              <a:gd name="connsiteY4" fmla="*/ 391377 h 643994"/>
              <a:gd name="connsiteX5" fmla="*/ 946421 w 1078067"/>
              <a:gd name="connsiteY5" fmla="*/ 643994 h 643994"/>
              <a:gd name="connsiteX6" fmla="*/ 0 w 1078067"/>
              <a:gd name="connsiteY6" fmla="*/ 249058 h 643994"/>
              <a:gd name="connsiteX7" fmla="*/ 102863 w 1078067"/>
              <a:gd name="connsiteY7" fmla="*/ 0 h 643994"/>
              <a:gd name="connsiteX0" fmla="*/ 102863 w 1049103"/>
              <a:gd name="connsiteY0" fmla="*/ 0 h 643994"/>
              <a:gd name="connsiteX1" fmla="*/ 302428 w 1049103"/>
              <a:gd name="connsiteY1" fmla="*/ 117413 h 643994"/>
              <a:gd name="connsiteX2" fmla="*/ 512348 w 1049103"/>
              <a:gd name="connsiteY2" fmla="*/ 163667 h 643994"/>
              <a:gd name="connsiteX3" fmla="*/ 779197 w 1049103"/>
              <a:gd name="connsiteY3" fmla="*/ 270406 h 643994"/>
              <a:gd name="connsiteX4" fmla="*/ 1049103 w 1049103"/>
              <a:gd name="connsiteY4" fmla="*/ 396206 h 643994"/>
              <a:gd name="connsiteX5" fmla="*/ 946421 w 1049103"/>
              <a:gd name="connsiteY5" fmla="*/ 643994 h 643994"/>
              <a:gd name="connsiteX6" fmla="*/ 0 w 1049103"/>
              <a:gd name="connsiteY6" fmla="*/ 249058 h 643994"/>
              <a:gd name="connsiteX7" fmla="*/ 102863 w 1049103"/>
              <a:gd name="connsiteY7" fmla="*/ 0 h 643994"/>
              <a:gd name="connsiteX0" fmla="*/ 102863 w 1049103"/>
              <a:gd name="connsiteY0" fmla="*/ 0 h 643994"/>
              <a:gd name="connsiteX1" fmla="*/ 302428 w 1049103"/>
              <a:gd name="connsiteY1" fmla="*/ 117413 h 643994"/>
              <a:gd name="connsiteX2" fmla="*/ 512348 w 1049103"/>
              <a:gd name="connsiteY2" fmla="*/ 163667 h 643994"/>
              <a:gd name="connsiteX3" fmla="*/ 779197 w 1049103"/>
              <a:gd name="connsiteY3" fmla="*/ 270406 h 643994"/>
              <a:gd name="connsiteX4" fmla="*/ 1049103 w 1049103"/>
              <a:gd name="connsiteY4" fmla="*/ 396206 h 643994"/>
              <a:gd name="connsiteX5" fmla="*/ 946421 w 1049103"/>
              <a:gd name="connsiteY5" fmla="*/ 643994 h 643994"/>
              <a:gd name="connsiteX6" fmla="*/ 0 w 1049103"/>
              <a:gd name="connsiteY6" fmla="*/ 249058 h 643994"/>
              <a:gd name="connsiteX7" fmla="*/ 102863 w 1049103"/>
              <a:gd name="connsiteY7" fmla="*/ 0 h 643994"/>
              <a:gd name="connsiteX0" fmla="*/ 102863 w 1049103"/>
              <a:gd name="connsiteY0" fmla="*/ 0 h 643994"/>
              <a:gd name="connsiteX1" fmla="*/ 302428 w 1049103"/>
              <a:gd name="connsiteY1" fmla="*/ 117413 h 643994"/>
              <a:gd name="connsiteX2" fmla="*/ 507520 w 1049103"/>
              <a:gd name="connsiteY2" fmla="*/ 175738 h 643994"/>
              <a:gd name="connsiteX3" fmla="*/ 779197 w 1049103"/>
              <a:gd name="connsiteY3" fmla="*/ 270406 h 643994"/>
              <a:gd name="connsiteX4" fmla="*/ 1049103 w 1049103"/>
              <a:gd name="connsiteY4" fmla="*/ 396206 h 643994"/>
              <a:gd name="connsiteX5" fmla="*/ 946421 w 1049103"/>
              <a:gd name="connsiteY5" fmla="*/ 643994 h 643994"/>
              <a:gd name="connsiteX6" fmla="*/ 0 w 1049103"/>
              <a:gd name="connsiteY6" fmla="*/ 249058 h 643994"/>
              <a:gd name="connsiteX7" fmla="*/ 102863 w 1049103"/>
              <a:gd name="connsiteY7" fmla="*/ 0 h 643994"/>
              <a:gd name="connsiteX0" fmla="*/ 102863 w 1049103"/>
              <a:gd name="connsiteY0" fmla="*/ 0 h 643994"/>
              <a:gd name="connsiteX1" fmla="*/ 302428 w 1049103"/>
              <a:gd name="connsiteY1" fmla="*/ 117413 h 643994"/>
              <a:gd name="connsiteX2" fmla="*/ 507520 w 1049103"/>
              <a:gd name="connsiteY2" fmla="*/ 175738 h 643994"/>
              <a:gd name="connsiteX3" fmla="*/ 769542 w 1049103"/>
              <a:gd name="connsiteY3" fmla="*/ 280062 h 643994"/>
              <a:gd name="connsiteX4" fmla="*/ 1049103 w 1049103"/>
              <a:gd name="connsiteY4" fmla="*/ 396206 h 643994"/>
              <a:gd name="connsiteX5" fmla="*/ 946421 w 1049103"/>
              <a:gd name="connsiteY5" fmla="*/ 643994 h 643994"/>
              <a:gd name="connsiteX6" fmla="*/ 0 w 1049103"/>
              <a:gd name="connsiteY6" fmla="*/ 249058 h 643994"/>
              <a:gd name="connsiteX7" fmla="*/ 102863 w 1049103"/>
              <a:gd name="connsiteY7" fmla="*/ 0 h 643994"/>
              <a:gd name="connsiteX0" fmla="*/ 102863 w 1049103"/>
              <a:gd name="connsiteY0" fmla="*/ 0 h 643994"/>
              <a:gd name="connsiteX1" fmla="*/ 302428 w 1049103"/>
              <a:gd name="connsiteY1" fmla="*/ 117413 h 643994"/>
              <a:gd name="connsiteX2" fmla="*/ 507520 w 1049103"/>
              <a:gd name="connsiteY2" fmla="*/ 175738 h 643994"/>
              <a:gd name="connsiteX3" fmla="*/ 769542 w 1049103"/>
              <a:gd name="connsiteY3" fmla="*/ 280062 h 643994"/>
              <a:gd name="connsiteX4" fmla="*/ 1049103 w 1049103"/>
              <a:gd name="connsiteY4" fmla="*/ 405862 h 643994"/>
              <a:gd name="connsiteX5" fmla="*/ 946421 w 1049103"/>
              <a:gd name="connsiteY5" fmla="*/ 643994 h 643994"/>
              <a:gd name="connsiteX6" fmla="*/ 0 w 1049103"/>
              <a:gd name="connsiteY6" fmla="*/ 249058 h 643994"/>
              <a:gd name="connsiteX7" fmla="*/ 102863 w 1049103"/>
              <a:gd name="connsiteY7" fmla="*/ 0 h 643994"/>
              <a:gd name="connsiteX0" fmla="*/ 102863 w 1090135"/>
              <a:gd name="connsiteY0" fmla="*/ 0 h 643994"/>
              <a:gd name="connsiteX1" fmla="*/ 302428 w 1090135"/>
              <a:gd name="connsiteY1" fmla="*/ 117413 h 643994"/>
              <a:gd name="connsiteX2" fmla="*/ 507520 w 1090135"/>
              <a:gd name="connsiteY2" fmla="*/ 175738 h 643994"/>
              <a:gd name="connsiteX3" fmla="*/ 769542 w 1090135"/>
              <a:gd name="connsiteY3" fmla="*/ 280062 h 643994"/>
              <a:gd name="connsiteX4" fmla="*/ 1090135 w 1090135"/>
              <a:gd name="connsiteY4" fmla="*/ 343108 h 643994"/>
              <a:gd name="connsiteX5" fmla="*/ 946421 w 1090135"/>
              <a:gd name="connsiteY5" fmla="*/ 643994 h 643994"/>
              <a:gd name="connsiteX6" fmla="*/ 0 w 1090135"/>
              <a:gd name="connsiteY6" fmla="*/ 249058 h 643994"/>
              <a:gd name="connsiteX7" fmla="*/ 102863 w 1090135"/>
              <a:gd name="connsiteY7" fmla="*/ 0 h 643994"/>
              <a:gd name="connsiteX0" fmla="*/ 102863 w 1090135"/>
              <a:gd name="connsiteY0" fmla="*/ 0 h 643994"/>
              <a:gd name="connsiteX1" fmla="*/ 302428 w 1090135"/>
              <a:gd name="connsiteY1" fmla="*/ 117413 h 643994"/>
              <a:gd name="connsiteX2" fmla="*/ 507520 w 1090135"/>
              <a:gd name="connsiteY2" fmla="*/ 175738 h 643994"/>
              <a:gd name="connsiteX3" fmla="*/ 791265 w 1090135"/>
              <a:gd name="connsiteY3" fmla="*/ 212479 h 643994"/>
              <a:gd name="connsiteX4" fmla="*/ 1090135 w 1090135"/>
              <a:gd name="connsiteY4" fmla="*/ 343108 h 643994"/>
              <a:gd name="connsiteX5" fmla="*/ 946421 w 1090135"/>
              <a:gd name="connsiteY5" fmla="*/ 643994 h 643994"/>
              <a:gd name="connsiteX6" fmla="*/ 0 w 1090135"/>
              <a:gd name="connsiteY6" fmla="*/ 249058 h 643994"/>
              <a:gd name="connsiteX7" fmla="*/ 102863 w 1090135"/>
              <a:gd name="connsiteY7" fmla="*/ 0 h 643994"/>
              <a:gd name="connsiteX0" fmla="*/ 102863 w 1090135"/>
              <a:gd name="connsiteY0" fmla="*/ 0 h 643994"/>
              <a:gd name="connsiteX1" fmla="*/ 302428 w 1090135"/>
              <a:gd name="connsiteY1" fmla="*/ 117413 h 643994"/>
              <a:gd name="connsiteX2" fmla="*/ 517174 w 1090135"/>
              <a:gd name="connsiteY2" fmla="*/ 120223 h 643994"/>
              <a:gd name="connsiteX3" fmla="*/ 791265 w 1090135"/>
              <a:gd name="connsiteY3" fmla="*/ 212479 h 643994"/>
              <a:gd name="connsiteX4" fmla="*/ 1090135 w 1090135"/>
              <a:gd name="connsiteY4" fmla="*/ 343108 h 643994"/>
              <a:gd name="connsiteX5" fmla="*/ 946421 w 1090135"/>
              <a:gd name="connsiteY5" fmla="*/ 643994 h 643994"/>
              <a:gd name="connsiteX6" fmla="*/ 0 w 1090135"/>
              <a:gd name="connsiteY6" fmla="*/ 249058 h 643994"/>
              <a:gd name="connsiteX7" fmla="*/ 102863 w 1090135"/>
              <a:gd name="connsiteY7" fmla="*/ 0 h 643994"/>
              <a:gd name="connsiteX0" fmla="*/ 102863 w 1090135"/>
              <a:gd name="connsiteY0" fmla="*/ 0 h 643994"/>
              <a:gd name="connsiteX1" fmla="*/ 348288 w 1090135"/>
              <a:gd name="connsiteY1" fmla="*/ 54657 h 643994"/>
              <a:gd name="connsiteX2" fmla="*/ 517174 w 1090135"/>
              <a:gd name="connsiteY2" fmla="*/ 120223 h 643994"/>
              <a:gd name="connsiteX3" fmla="*/ 791265 w 1090135"/>
              <a:gd name="connsiteY3" fmla="*/ 212479 h 643994"/>
              <a:gd name="connsiteX4" fmla="*/ 1090135 w 1090135"/>
              <a:gd name="connsiteY4" fmla="*/ 343108 h 643994"/>
              <a:gd name="connsiteX5" fmla="*/ 946421 w 1090135"/>
              <a:gd name="connsiteY5" fmla="*/ 643994 h 643994"/>
              <a:gd name="connsiteX6" fmla="*/ 0 w 1090135"/>
              <a:gd name="connsiteY6" fmla="*/ 249058 h 643994"/>
              <a:gd name="connsiteX7" fmla="*/ 102863 w 1090135"/>
              <a:gd name="connsiteY7" fmla="*/ 0 h 643994"/>
              <a:gd name="connsiteX0" fmla="*/ 131827 w 1090135"/>
              <a:gd name="connsiteY0" fmla="*/ 0 h 694681"/>
              <a:gd name="connsiteX1" fmla="*/ 348288 w 1090135"/>
              <a:gd name="connsiteY1" fmla="*/ 105344 h 694681"/>
              <a:gd name="connsiteX2" fmla="*/ 517174 w 1090135"/>
              <a:gd name="connsiteY2" fmla="*/ 170910 h 694681"/>
              <a:gd name="connsiteX3" fmla="*/ 791265 w 1090135"/>
              <a:gd name="connsiteY3" fmla="*/ 263166 h 694681"/>
              <a:gd name="connsiteX4" fmla="*/ 1090135 w 1090135"/>
              <a:gd name="connsiteY4" fmla="*/ 393795 h 694681"/>
              <a:gd name="connsiteX5" fmla="*/ 946421 w 1090135"/>
              <a:gd name="connsiteY5" fmla="*/ 694681 h 694681"/>
              <a:gd name="connsiteX6" fmla="*/ 0 w 1090135"/>
              <a:gd name="connsiteY6" fmla="*/ 299745 h 694681"/>
              <a:gd name="connsiteX7" fmla="*/ 131827 w 1090135"/>
              <a:gd name="connsiteY7" fmla="*/ 0 h 69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135" h="694681">
                <a:moveTo>
                  <a:pt x="131827" y="0"/>
                </a:moveTo>
                <a:cubicBezTo>
                  <a:pt x="217812" y="42103"/>
                  <a:pt x="284064" y="76859"/>
                  <a:pt x="348288" y="105344"/>
                </a:cubicBezTo>
                <a:cubicBezTo>
                  <a:pt x="412512" y="133829"/>
                  <a:pt x="443345" y="144606"/>
                  <a:pt x="517174" y="170910"/>
                </a:cubicBezTo>
                <a:cubicBezTo>
                  <a:pt x="591004" y="197214"/>
                  <a:pt x="695772" y="226019"/>
                  <a:pt x="791265" y="263166"/>
                </a:cubicBezTo>
                <a:cubicBezTo>
                  <a:pt x="886758" y="300313"/>
                  <a:pt x="987546" y="342204"/>
                  <a:pt x="1090135" y="393795"/>
                </a:cubicBezTo>
                <a:cubicBezTo>
                  <a:pt x="1022710" y="549193"/>
                  <a:pt x="1019360" y="551176"/>
                  <a:pt x="946421" y="694681"/>
                </a:cubicBezTo>
                <a:cubicBezTo>
                  <a:pt x="773859" y="635381"/>
                  <a:pt x="281080" y="418344"/>
                  <a:pt x="0" y="299745"/>
                </a:cubicBezTo>
                <a:cubicBezTo>
                  <a:pt x="56927" y="159798"/>
                  <a:pt x="102769" y="78868"/>
                  <a:pt x="131827" y="0"/>
                </a:cubicBezTo>
                <a:close/>
              </a:path>
            </a:pathLst>
          </a:custGeom>
          <a:solidFill>
            <a:srgbClr val="92D050">
              <a:alpha val="3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9 Flecha abajo">
            <a:extLst>
              <a:ext uri="{FF2B5EF4-FFF2-40B4-BE49-F238E27FC236}">
                <a16:creationId xmlns:a16="http://schemas.microsoft.com/office/drawing/2014/main" id="{F3CD7108-1A30-4A63-A305-EF62DAA81F84}"/>
              </a:ext>
            </a:extLst>
          </p:cNvPr>
          <p:cNvSpPr>
            <a:spLocks noChangeAspect="1"/>
          </p:cNvSpPr>
          <p:nvPr/>
        </p:nvSpPr>
        <p:spPr>
          <a:xfrm rot="10800000">
            <a:off x="2884059" y="3029259"/>
            <a:ext cx="223585" cy="517342"/>
          </a:xfrm>
          <a:prstGeom prst="down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9 Flecha abajo">
            <a:extLst>
              <a:ext uri="{FF2B5EF4-FFF2-40B4-BE49-F238E27FC236}">
                <a16:creationId xmlns:a16="http://schemas.microsoft.com/office/drawing/2014/main" id="{17AA1CE8-41A4-4DA3-A0D6-09EADB256526}"/>
              </a:ext>
            </a:extLst>
          </p:cNvPr>
          <p:cNvSpPr>
            <a:spLocks noChangeAspect="1"/>
          </p:cNvSpPr>
          <p:nvPr/>
        </p:nvSpPr>
        <p:spPr>
          <a:xfrm rot="10800000">
            <a:off x="3225313" y="3170329"/>
            <a:ext cx="223585" cy="517342"/>
          </a:xfrm>
          <a:prstGeom prst="downArrow">
            <a:avLst/>
          </a:prstGeom>
          <a:solidFill>
            <a:srgbClr val="0389C4"/>
          </a:solidFill>
          <a:ln>
            <a:solidFill>
              <a:srgbClr val="038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Flecha abajo">
            <a:extLst>
              <a:ext uri="{FF2B5EF4-FFF2-40B4-BE49-F238E27FC236}">
                <a16:creationId xmlns:a16="http://schemas.microsoft.com/office/drawing/2014/main" id="{6B9699FE-1A53-4A99-943E-CDBA469D4955}"/>
              </a:ext>
            </a:extLst>
          </p:cNvPr>
          <p:cNvSpPr>
            <a:spLocks noChangeAspect="1"/>
          </p:cNvSpPr>
          <p:nvPr/>
        </p:nvSpPr>
        <p:spPr>
          <a:xfrm>
            <a:off x="2800300" y="611971"/>
            <a:ext cx="223585" cy="517342"/>
          </a:xfrm>
          <a:prstGeom prst="downArrow">
            <a:avLst/>
          </a:prstGeom>
          <a:solidFill>
            <a:srgbClr val="0389C4"/>
          </a:solidFill>
          <a:ln>
            <a:solidFill>
              <a:srgbClr val="038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42ED8D-C43D-4EE2-9881-BA32FCF16C4E}"/>
              </a:ext>
            </a:extLst>
          </p:cNvPr>
          <p:cNvSpPr txBox="1">
            <a:spLocks noChangeAspect="1"/>
          </p:cNvSpPr>
          <p:nvPr/>
        </p:nvSpPr>
        <p:spPr>
          <a:xfrm>
            <a:off x="2674472" y="251306"/>
            <a:ext cx="99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389C4"/>
                </a:solidFill>
                <a:latin typeface="Arial Rounded MT Bold" panose="020F0704030504030204" pitchFamily="34" charset="0"/>
              </a:rPr>
              <a:t>Retiro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F16C2FB0-40EF-4101-B6D7-7076C236D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669787"/>
              </p:ext>
            </p:extLst>
          </p:nvPr>
        </p:nvGraphicFramePr>
        <p:xfrm>
          <a:off x="4019761" y="2551428"/>
          <a:ext cx="5411707" cy="400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206AA5B-606A-4E96-9272-889F33881231}"/>
              </a:ext>
            </a:extLst>
          </p:cNvPr>
          <p:cNvSpPr txBox="1"/>
          <p:nvPr/>
        </p:nvSpPr>
        <p:spPr>
          <a:xfrm>
            <a:off x="1858332" y="3477483"/>
            <a:ext cx="147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C00CC"/>
                </a:solidFill>
                <a:latin typeface="Arial Rounded MT Bold" panose="020F0704030504030204" pitchFamily="34" charset="0"/>
              </a:rPr>
              <a:t>Acueducto</a:t>
            </a:r>
          </a:p>
        </p:txBody>
      </p:sp>
      <p:sp>
        <p:nvSpPr>
          <p:cNvPr id="48" name="Shape 458">
            <a:extLst>
              <a:ext uri="{FF2B5EF4-FFF2-40B4-BE49-F238E27FC236}">
                <a16:creationId xmlns:a16="http://schemas.microsoft.com/office/drawing/2014/main" id="{4F9BF0E4-6ED3-4C9A-BF0C-9FF0FCFBB11D}"/>
              </a:ext>
            </a:extLst>
          </p:cNvPr>
          <p:cNvSpPr>
            <a:spLocks noChangeAspect="1"/>
          </p:cNvSpPr>
          <p:nvPr/>
        </p:nvSpPr>
        <p:spPr>
          <a:xfrm>
            <a:off x="5959925" y="3459778"/>
            <a:ext cx="1420387" cy="492443"/>
          </a:xfrm>
          <a:prstGeom prst="rect">
            <a:avLst/>
          </a:prstGeom>
          <a:solidFill>
            <a:srgbClr val="7030A0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54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FUERA MERCADO</a:t>
            </a:r>
            <a:endParaRPr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Shape 458">
            <a:extLst>
              <a:ext uri="{FF2B5EF4-FFF2-40B4-BE49-F238E27FC236}">
                <a16:creationId xmlns:a16="http://schemas.microsoft.com/office/drawing/2014/main" id="{AA8B7085-DB6E-49E3-95C0-8FD689FBFC10}"/>
              </a:ext>
            </a:extLst>
          </p:cNvPr>
          <p:cNvSpPr>
            <a:spLocks noChangeAspect="1"/>
          </p:cNvSpPr>
          <p:nvPr/>
        </p:nvSpPr>
        <p:spPr>
          <a:xfrm>
            <a:off x="1115617" y="4230229"/>
            <a:ext cx="2758822" cy="615553"/>
          </a:xfrm>
          <a:prstGeom prst="rect">
            <a:avLst/>
          </a:prstGeom>
          <a:solidFill>
            <a:srgbClr val="FF6600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54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TERRENO = 5.884 m2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A UTIL = 400 m2</a:t>
            </a:r>
            <a:endParaRPr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1A08CA-D0AA-4D44-ADE2-CF295EDBF4A5}"/>
              </a:ext>
            </a:extLst>
          </p:cNvPr>
          <p:cNvGrpSpPr/>
          <p:nvPr/>
        </p:nvGrpSpPr>
        <p:grpSpPr>
          <a:xfrm>
            <a:off x="5241911" y="675093"/>
            <a:ext cx="3722577" cy="1960414"/>
            <a:chOff x="5241911" y="675093"/>
            <a:chExt cx="3722577" cy="19604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B3F8E40-419D-4A0E-9B59-541876701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" t="58925" r="40988" b="1577"/>
            <a:stretch/>
          </p:blipFill>
          <p:spPr bwMode="auto">
            <a:xfrm>
              <a:off x="5241911" y="675093"/>
              <a:ext cx="3722577" cy="1960414"/>
            </a:xfrm>
            <a:prstGeom prst="rect">
              <a:avLst/>
            </a:prstGeom>
            <a:noFill/>
            <a:ln w="635">
              <a:solidFill>
                <a:srgbClr val="4472C4">
                  <a:shade val="50000"/>
                </a:srgb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9 Flecha abajo">
              <a:extLst>
                <a:ext uri="{FF2B5EF4-FFF2-40B4-BE49-F238E27FC236}">
                  <a16:creationId xmlns:a16="http://schemas.microsoft.com/office/drawing/2014/main" id="{7A27FA47-AF21-46EA-ADFF-641AF5F72EC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346958" y="974646"/>
              <a:ext cx="144000" cy="333194"/>
            </a:xfrm>
            <a:prstGeom prst="downArrow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971CF5AD-CB9B-462F-9AC8-FF264DEBFB89}"/>
              </a:ext>
            </a:extLst>
          </p:cNvPr>
          <p:cNvSpPr txBox="1"/>
          <p:nvPr/>
        </p:nvSpPr>
        <p:spPr>
          <a:xfrm>
            <a:off x="5360720" y="116812"/>
            <a:ext cx="3459753" cy="461665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AVALUO</a:t>
            </a:r>
          </a:p>
        </p:txBody>
      </p:sp>
      <p:sp>
        <p:nvSpPr>
          <p:cNvPr id="26" name="9 Flecha abajo">
            <a:extLst>
              <a:ext uri="{FF2B5EF4-FFF2-40B4-BE49-F238E27FC236}">
                <a16:creationId xmlns:a16="http://schemas.microsoft.com/office/drawing/2014/main" id="{F7E0C38E-895B-466C-B8E5-C10E0ABE310B}"/>
              </a:ext>
            </a:extLst>
          </p:cNvPr>
          <p:cNvSpPr>
            <a:spLocks noChangeAspect="1"/>
          </p:cNvSpPr>
          <p:nvPr/>
        </p:nvSpPr>
        <p:spPr>
          <a:xfrm rot="5400000">
            <a:off x="7665269" y="2342191"/>
            <a:ext cx="144000" cy="333194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0" name="3 Diagrama">
            <a:extLst>
              <a:ext uri="{FF2B5EF4-FFF2-40B4-BE49-F238E27FC236}">
                <a16:creationId xmlns:a16="http://schemas.microsoft.com/office/drawing/2014/main" id="{0EC4A0C3-2ED7-42A8-AA49-7BF7129E1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514296"/>
              </p:ext>
            </p:extLst>
          </p:nvPr>
        </p:nvGraphicFramePr>
        <p:xfrm>
          <a:off x="768551" y="4914417"/>
          <a:ext cx="3389104" cy="161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1" name="Shape 458">
            <a:extLst>
              <a:ext uri="{FF2B5EF4-FFF2-40B4-BE49-F238E27FC236}">
                <a16:creationId xmlns:a16="http://schemas.microsoft.com/office/drawing/2014/main" id="{E33251ED-2359-4F65-B349-A9333CA0A97C}"/>
              </a:ext>
            </a:extLst>
          </p:cNvPr>
          <p:cNvSpPr>
            <a:spLocks noChangeAspect="1"/>
          </p:cNvSpPr>
          <p:nvPr/>
        </p:nvSpPr>
        <p:spPr>
          <a:xfrm>
            <a:off x="4445302" y="4425704"/>
            <a:ext cx="1514623" cy="276999"/>
          </a:xfrm>
          <a:prstGeom prst="rect">
            <a:avLst/>
          </a:prstGeom>
          <a:solidFill>
            <a:srgbClr val="0389C4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54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es-ES_tradnl" sz="1800" b="1" dirty="0">
                <a:latin typeface="+mj-lt"/>
              </a:rPr>
              <a:t>$ 1,325,371</a:t>
            </a:r>
            <a:endParaRPr lang="es-ES_tradnl" sz="18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2" name="Shape 458">
            <a:extLst>
              <a:ext uri="{FF2B5EF4-FFF2-40B4-BE49-F238E27FC236}">
                <a16:creationId xmlns:a16="http://schemas.microsoft.com/office/drawing/2014/main" id="{1512981E-85AF-4460-8216-88CE312B75D0}"/>
              </a:ext>
            </a:extLst>
          </p:cNvPr>
          <p:cNvSpPr>
            <a:spLocks noChangeAspect="1"/>
          </p:cNvSpPr>
          <p:nvPr/>
        </p:nvSpPr>
        <p:spPr>
          <a:xfrm>
            <a:off x="7221511" y="2732123"/>
            <a:ext cx="1514623" cy="276999"/>
          </a:xfrm>
          <a:prstGeom prst="rect">
            <a:avLst/>
          </a:prstGeom>
          <a:solidFill>
            <a:srgbClr val="0389C4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54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es-ES_tradnl" sz="1800" b="1" dirty="0">
                <a:latin typeface="+mn-lt"/>
              </a:rPr>
              <a:t>$ 4,601,288</a:t>
            </a:r>
            <a:endParaRPr lang="es-ES_tradnl" sz="1800" b="1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12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25" grpId="0" animBg="1"/>
      <p:bldP spid="2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7" grpId="0" animBg="1"/>
      <p:bldP spid="13" grpId="0" animBg="1"/>
      <p:bldP spid="13" grpId="1" animBg="1"/>
      <p:bldP spid="12" grpId="0" animBg="1"/>
      <p:bldP spid="12" grpId="1" animBg="1"/>
      <p:bldP spid="10" grpId="0" animBg="1"/>
      <p:bldP spid="10" grpId="1" animBg="1"/>
      <p:bldP spid="28" grpId="0"/>
      <p:bldP spid="28" grpId="1"/>
      <p:bldGraphic spid="47" grpId="0">
        <p:bldAsOne/>
      </p:bldGraphic>
      <p:bldP spid="29" grpId="0"/>
      <p:bldP spid="29" grpId="1"/>
      <p:bldP spid="48" grpId="0" animBg="1"/>
      <p:bldP spid="19" grpId="0" animBg="1"/>
      <p:bldP spid="24" grpId="0" animBg="1" autoUpdateAnimBg="0"/>
      <p:bldP spid="26" grpId="0" animBg="1"/>
      <p:bldGraphic spid="30" grpId="0">
        <p:bldAsOne/>
      </p:bldGraphic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E2653EC9-E2B4-4AC7-969E-54CCF6DBF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415837"/>
              </p:ext>
            </p:extLst>
          </p:nvPr>
        </p:nvGraphicFramePr>
        <p:xfrm>
          <a:off x="755576" y="2564904"/>
          <a:ext cx="8064895" cy="30927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8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7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637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>
                          <a:latin typeface="Arial Rounded MT Bold" panose="020F0704030504030204" pitchFamily="34" charset="0"/>
                        </a:rPr>
                        <a:t>VALOR</a:t>
                      </a:r>
                    </a:p>
                  </a:txBody>
                  <a:tcPr marL="68598" marR="6859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es-ES_tradnl" sz="1800" noProof="0" dirty="0"/>
                        <a:t>AÑO </a:t>
                      </a:r>
                      <a:r>
                        <a:rPr lang="es-ES_tradnl" sz="1800" b="1" i="0" noProof="0" dirty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es-ES_tradnl" sz="1400" b="1" i="0" noProof="0" dirty="0">
                        <a:solidFill>
                          <a:schemeClr val="lt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es-ES_tradnl" sz="1800" b="1" i="0" noProof="0" dirty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SRI</a:t>
                      </a:r>
                    </a:p>
                  </a:txBody>
                  <a:tcPr marL="68598" marR="6859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es-ES_tradnl" sz="1800" b="1" i="0" noProof="0" dirty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MUNICIPIO</a:t>
                      </a:r>
                    </a:p>
                  </a:txBody>
                  <a:tcPr marL="68598" marR="6859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611">
                <a:tc>
                  <a:txBody>
                    <a:bodyPr/>
                    <a:lstStyle/>
                    <a:p>
                      <a:pPr marL="0" lvl="0" algn="l" defTabSz="914400">
                        <a:buNone/>
                      </a:pPr>
                      <a:r>
                        <a:rPr lang="es-ES_tradnl" sz="2000" b="1" noProof="0" dirty="0">
                          <a:solidFill>
                            <a:srgbClr val="0389C4"/>
                          </a:solidFill>
                          <a:latin typeface="+mn-lt"/>
                        </a:rPr>
                        <a:t>VALOR CATASTRAL</a:t>
                      </a:r>
                      <a:endParaRPr lang="es-ES_tradnl" sz="2000" b="1" i="0" noProof="0" dirty="0">
                        <a:solidFill>
                          <a:srgbClr val="0389C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es-ES_tradnl" sz="1800" b="1" noProof="0" dirty="0">
                          <a:solidFill>
                            <a:srgbClr val="0389C4"/>
                          </a:solidFill>
                          <a:latin typeface="+mn-lt"/>
                        </a:rPr>
                        <a:t>$ 1,900,000</a:t>
                      </a:r>
                      <a:endParaRPr lang="es-ES_tradnl" sz="1800" b="1" i="0" noProof="0" dirty="0">
                        <a:solidFill>
                          <a:srgbClr val="0389C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es-ES_tradnl" sz="1800" b="1" i="0" noProof="0" dirty="0">
                          <a:solidFill>
                            <a:srgbClr val="0389C4"/>
                          </a:solidFill>
                          <a:latin typeface="+mn-lt"/>
                          <a:ea typeface="+mn-ea"/>
                          <a:cs typeface="+mn-cs"/>
                        </a:rPr>
                        <a:t>Herencia</a:t>
                      </a: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es-ES_tradnl" sz="1800" b="1" i="0" noProof="0" dirty="0">
                          <a:solidFill>
                            <a:srgbClr val="0389C4"/>
                          </a:solidFill>
                          <a:latin typeface="+mn-lt"/>
                          <a:ea typeface="+mn-ea"/>
                          <a:cs typeface="+mn-cs"/>
                        </a:rPr>
                        <a:t>Predial, Obras,</a:t>
                      </a:r>
                    </a:p>
                    <a:p>
                      <a:pPr marL="0" algn="ctr" defTabSz="914400">
                        <a:buNone/>
                      </a:pPr>
                      <a:r>
                        <a:rPr lang="es-ES_tradnl" sz="1800" b="1" i="0" noProof="0" dirty="0">
                          <a:solidFill>
                            <a:srgbClr val="0389C4"/>
                          </a:solidFill>
                          <a:latin typeface="+mn-lt"/>
                          <a:ea typeface="+mn-ea"/>
                          <a:cs typeface="+mn-cs"/>
                        </a:rPr>
                        <a:t>Bomberos, Solar,</a:t>
                      </a:r>
                    </a:p>
                    <a:p>
                      <a:pPr marL="0" algn="ctr" defTabSz="914400">
                        <a:buNone/>
                      </a:pPr>
                      <a:r>
                        <a:rPr lang="es-ES_tradnl" sz="1800" b="1" i="0" noProof="0" dirty="0">
                          <a:solidFill>
                            <a:srgbClr val="0389C4"/>
                          </a:solidFill>
                          <a:latin typeface="+mn-lt"/>
                          <a:ea typeface="+mn-ea"/>
                          <a:cs typeface="+mn-cs"/>
                        </a:rPr>
                        <a:t>Plusvalía, </a:t>
                      </a:r>
                    </a:p>
                    <a:p>
                      <a:pPr marL="0" algn="ctr" defTabSz="914400">
                        <a:buNone/>
                      </a:pPr>
                      <a:r>
                        <a:rPr lang="es-ES_tradnl" sz="1800" b="1" i="0" noProof="0" dirty="0">
                          <a:solidFill>
                            <a:srgbClr val="0389C4"/>
                          </a:solidFill>
                          <a:latin typeface="+mn-lt"/>
                          <a:ea typeface="+mn-ea"/>
                          <a:cs typeface="+mn-cs"/>
                        </a:rPr>
                        <a:t>A la Transferencia, </a:t>
                      </a:r>
                    </a:p>
                    <a:p>
                      <a:pPr marL="0" algn="ctr" defTabSz="914400">
                        <a:buNone/>
                      </a:pPr>
                      <a:r>
                        <a:rPr lang="es-ES_tradnl" sz="1800" b="1" i="0" noProof="0" dirty="0">
                          <a:solidFill>
                            <a:srgbClr val="0389C4"/>
                          </a:solidFill>
                          <a:latin typeface="+mn-lt"/>
                          <a:ea typeface="+mn-ea"/>
                          <a:cs typeface="+mn-cs"/>
                        </a:rPr>
                        <a:t>Gastos legales</a:t>
                      </a:r>
                    </a:p>
                  </a:txBody>
                  <a:tcPr marL="68598" marR="685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noProof="0" dirty="0">
                          <a:solidFill>
                            <a:srgbClr val="00B050"/>
                          </a:solidFill>
                          <a:latin typeface="+mn-lt"/>
                        </a:rPr>
                        <a:t>PRECIO VENTA </a:t>
                      </a:r>
                      <a:endParaRPr lang="es-ES_tradnl" sz="2000" b="1" i="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noProof="0" dirty="0">
                          <a:solidFill>
                            <a:srgbClr val="00B050"/>
                          </a:solidFill>
                          <a:latin typeface="+mn-lt"/>
                        </a:rPr>
                        <a:t>$ 900,000</a:t>
                      </a:r>
                      <a:endParaRPr lang="es-ES_tradnl" sz="1800" b="1" i="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i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r>
                        <a:rPr lang="es-ES_tradnl" sz="1800" b="0" i="0" noProof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98" marR="685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339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s-ES_tradnl" sz="2000" b="1" i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 EL HEREDERO</a:t>
                      </a:r>
                    </a:p>
                  </a:txBody>
                  <a:tcPr marL="68598" marR="68598" anchor="ctr">
                    <a:solidFill>
                      <a:srgbClr val="F9861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i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$ 200,000 </a:t>
                      </a:r>
                    </a:p>
                  </a:txBody>
                  <a:tcPr marL="68598" marR="68598" anchor="ctr">
                    <a:solidFill>
                      <a:srgbClr val="F9861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b="1" i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solidFill>
                      <a:srgbClr val="F9861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>
                        <a:buNone/>
                      </a:pPr>
                      <a:endParaRPr lang="es-ES_tradnl" sz="1800" b="0" i="0" noProof="0" dirty="0">
                        <a:solidFill>
                          <a:srgbClr val="F9861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solidFill>
                      <a:srgbClr val="F986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9">
            <a:extLst>
              <a:ext uri="{FF2B5EF4-FFF2-40B4-BE49-F238E27FC236}">
                <a16:creationId xmlns:a16="http://schemas.microsoft.com/office/drawing/2014/main" id="{8AF6532D-6CC0-4B42-B531-1B5C5040DAA1}"/>
              </a:ext>
            </a:extLst>
          </p:cNvPr>
          <p:cNvSpPr txBox="1"/>
          <p:nvPr/>
        </p:nvSpPr>
        <p:spPr>
          <a:xfrm>
            <a:off x="2390182" y="1723359"/>
            <a:ext cx="4426093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b="1" dirty="0">
                <a:solidFill>
                  <a:srgbClr val="F98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IMPUESTOS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1A5D64-3950-4C26-AF30-067830FABB9D}"/>
              </a:ext>
            </a:extLst>
          </p:cNvPr>
          <p:cNvSpPr/>
          <p:nvPr/>
        </p:nvSpPr>
        <p:spPr>
          <a:xfrm rot="21408438">
            <a:off x="3247082" y="3045985"/>
            <a:ext cx="1805428" cy="1602834"/>
          </a:xfrm>
          <a:prstGeom prst="ellipse">
            <a:avLst/>
          </a:prstGeom>
          <a:noFill/>
          <a:ln w="317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10 Forma libre">
            <a:extLst>
              <a:ext uri="{FF2B5EF4-FFF2-40B4-BE49-F238E27FC236}">
                <a16:creationId xmlns:a16="http://schemas.microsoft.com/office/drawing/2014/main" id="{D1611EF3-6444-4CC7-B5EA-BADD8A58E42A}"/>
              </a:ext>
            </a:extLst>
          </p:cNvPr>
          <p:cNvSpPr/>
          <p:nvPr/>
        </p:nvSpPr>
        <p:spPr>
          <a:xfrm flipH="1">
            <a:off x="1133630" y="5471525"/>
            <a:ext cx="7110777" cy="624094"/>
          </a:xfrm>
          <a:custGeom>
            <a:avLst/>
            <a:gdLst>
              <a:gd name="connsiteX0" fmla="*/ 0 w 1166635"/>
              <a:gd name="connsiteY0" fmla="*/ 0 h 935356"/>
              <a:gd name="connsiteX1" fmla="*/ 1166635 w 1166635"/>
              <a:gd name="connsiteY1" fmla="*/ 0 h 935356"/>
              <a:gd name="connsiteX2" fmla="*/ 1166635 w 1166635"/>
              <a:gd name="connsiteY2" fmla="*/ 935356 h 935356"/>
              <a:gd name="connsiteX3" fmla="*/ 0 w 1166635"/>
              <a:gd name="connsiteY3" fmla="*/ 935356 h 935356"/>
              <a:gd name="connsiteX4" fmla="*/ 0 w 1166635"/>
              <a:gd name="connsiteY4" fmla="*/ 0 h 93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35" h="935356">
                <a:moveTo>
                  <a:pt x="0" y="0"/>
                </a:moveTo>
                <a:lnTo>
                  <a:pt x="1166635" y="0"/>
                </a:lnTo>
                <a:lnTo>
                  <a:pt x="1166635" y="935356"/>
                </a:lnTo>
                <a:lnTo>
                  <a:pt x="0" y="93535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1920" rIns="0" bIns="121920" numCol="1" spcCol="1270" anchor="ctr" anchorCtr="0">
            <a:noAutofit/>
          </a:bodyPr>
          <a:lstStyle/>
          <a:p>
            <a:pPr lvl="0" algn="ctr" defTabSz="5334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</a:pPr>
            <a:r>
              <a:rPr lang="es-EC" sz="2000" b="1" dirty="0">
                <a:solidFill>
                  <a:srgbClr val="0389C4"/>
                </a:solidFill>
                <a:latin typeface="+mj-lt"/>
              </a:rPr>
              <a:t>CAPACIDAD CONTRIBUTIVA </a:t>
            </a:r>
            <a:r>
              <a:rPr lang="es-EC" sz="2000" b="1" dirty="0">
                <a:solidFill>
                  <a:srgbClr val="FF6600"/>
                </a:solidFill>
                <a:latin typeface="+mj-lt"/>
              </a:rPr>
              <a:t>≠ </a:t>
            </a:r>
            <a:r>
              <a:rPr lang="es-EC" sz="2000" b="1" dirty="0">
                <a:solidFill>
                  <a:srgbClr val="00B050"/>
                </a:solidFill>
              </a:rPr>
              <a:t>CAPACIDAD ECONOMICA </a:t>
            </a:r>
            <a:endParaRPr lang="es-EC" sz="2000" b="1" kern="1200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30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8AF6532D-6CC0-4B42-B531-1B5C5040DAA1}"/>
              </a:ext>
            </a:extLst>
          </p:cNvPr>
          <p:cNvSpPr txBox="1"/>
          <p:nvPr/>
        </p:nvSpPr>
        <p:spPr>
          <a:xfrm>
            <a:off x="755576" y="798019"/>
            <a:ext cx="7776864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b="1" dirty="0">
                <a:solidFill>
                  <a:srgbClr val="F98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VULNERACION AL DERECHO DE PROPIEDAD</a:t>
            </a:r>
          </a:p>
        </p:txBody>
      </p:sp>
      <p:sp>
        <p:nvSpPr>
          <p:cNvPr id="17" name="10 Forma libre">
            <a:extLst>
              <a:ext uri="{FF2B5EF4-FFF2-40B4-BE49-F238E27FC236}">
                <a16:creationId xmlns:a16="http://schemas.microsoft.com/office/drawing/2014/main" id="{A79D93C3-8D9D-4D27-99BC-FA5256B6A902}"/>
              </a:ext>
            </a:extLst>
          </p:cNvPr>
          <p:cNvSpPr/>
          <p:nvPr/>
        </p:nvSpPr>
        <p:spPr>
          <a:xfrm flipH="1">
            <a:off x="5631506" y="2813023"/>
            <a:ext cx="3446717" cy="624094"/>
          </a:xfrm>
          <a:custGeom>
            <a:avLst/>
            <a:gdLst>
              <a:gd name="connsiteX0" fmla="*/ 0 w 1166635"/>
              <a:gd name="connsiteY0" fmla="*/ 0 h 935356"/>
              <a:gd name="connsiteX1" fmla="*/ 1166635 w 1166635"/>
              <a:gd name="connsiteY1" fmla="*/ 0 h 935356"/>
              <a:gd name="connsiteX2" fmla="*/ 1166635 w 1166635"/>
              <a:gd name="connsiteY2" fmla="*/ 935356 h 935356"/>
              <a:gd name="connsiteX3" fmla="*/ 0 w 1166635"/>
              <a:gd name="connsiteY3" fmla="*/ 935356 h 935356"/>
              <a:gd name="connsiteX4" fmla="*/ 0 w 1166635"/>
              <a:gd name="connsiteY4" fmla="*/ 0 h 93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35" h="935356">
                <a:moveTo>
                  <a:pt x="0" y="0"/>
                </a:moveTo>
                <a:lnTo>
                  <a:pt x="1166635" y="0"/>
                </a:lnTo>
                <a:lnTo>
                  <a:pt x="1166635" y="935356"/>
                </a:lnTo>
                <a:lnTo>
                  <a:pt x="0" y="93535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1920" rIns="0" bIns="121920" numCol="1" spcCol="1270" anchor="ctr" anchorCtr="0">
            <a:noAutofit/>
          </a:bodyPr>
          <a:lstStyle/>
          <a:p>
            <a:pPr lvl="0" algn="ctr" defTabSz="5334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</a:pPr>
            <a:r>
              <a:rPr lang="es-EC" sz="2000" b="1" dirty="0">
                <a:solidFill>
                  <a:srgbClr val="0389C4"/>
                </a:solidFill>
                <a:latin typeface="Arial Rounded MT Bold" panose="020F0704030504030204" pitchFamily="34" charset="0"/>
              </a:rPr>
              <a:t>DUPLICADO = 20 terrenos </a:t>
            </a:r>
            <a:endParaRPr lang="es-EC" sz="2000" b="1" kern="1200" dirty="0">
              <a:solidFill>
                <a:srgbClr val="0389C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10 Forma libre">
            <a:extLst>
              <a:ext uri="{FF2B5EF4-FFF2-40B4-BE49-F238E27FC236}">
                <a16:creationId xmlns:a16="http://schemas.microsoft.com/office/drawing/2014/main" id="{897BD491-00B6-4C63-9B68-E3EA927A6F63}"/>
              </a:ext>
            </a:extLst>
          </p:cNvPr>
          <p:cNvSpPr/>
          <p:nvPr/>
        </p:nvSpPr>
        <p:spPr>
          <a:xfrm flipH="1">
            <a:off x="2223850" y="2878622"/>
            <a:ext cx="3446717" cy="624094"/>
          </a:xfrm>
          <a:custGeom>
            <a:avLst/>
            <a:gdLst>
              <a:gd name="connsiteX0" fmla="*/ 0 w 1166635"/>
              <a:gd name="connsiteY0" fmla="*/ 0 h 935356"/>
              <a:gd name="connsiteX1" fmla="*/ 1166635 w 1166635"/>
              <a:gd name="connsiteY1" fmla="*/ 0 h 935356"/>
              <a:gd name="connsiteX2" fmla="*/ 1166635 w 1166635"/>
              <a:gd name="connsiteY2" fmla="*/ 935356 h 935356"/>
              <a:gd name="connsiteX3" fmla="*/ 0 w 1166635"/>
              <a:gd name="connsiteY3" fmla="*/ 935356 h 935356"/>
              <a:gd name="connsiteX4" fmla="*/ 0 w 1166635"/>
              <a:gd name="connsiteY4" fmla="*/ 0 h 93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35" h="935356">
                <a:moveTo>
                  <a:pt x="0" y="0"/>
                </a:moveTo>
                <a:lnTo>
                  <a:pt x="1166635" y="0"/>
                </a:lnTo>
                <a:lnTo>
                  <a:pt x="1166635" y="935356"/>
                </a:lnTo>
                <a:lnTo>
                  <a:pt x="0" y="93535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1920" rIns="0" bIns="121920" numCol="1" spcCol="1270" anchor="ctr" anchorCtr="0">
            <a:noAutofit/>
          </a:bodyPr>
          <a:lstStyle/>
          <a:p>
            <a:pPr lvl="0" algn="ctr" defTabSz="5334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</a:pPr>
            <a:r>
              <a:rPr lang="es-EC" sz="20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AVALUO = 13 pisos </a:t>
            </a:r>
            <a:endParaRPr lang="es-EC" sz="2000" b="1" kern="1200" dirty="0">
              <a:solidFill>
                <a:srgbClr val="FF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10 Forma libre">
            <a:extLst>
              <a:ext uri="{FF2B5EF4-FFF2-40B4-BE49-F238E27FC236}">
                <a16:creationId xmlns:a16="http://schemas.microsoft.com/office/drawing/2014/main" id="{EFBD8BC7-9FE4-49AE-BD73-CA23FFC406FC}"/>
              </a:ext>
            </a:extLst>
          </p:cNvPr>
          <p:cNvSpPr/>
          <p:nvPr/>
        </p:nvSpPr>
        <p:spPr>
          <a:xfrm flipH="1">
            <a:off x="5364088" y="3283270"/>
            <a:ext cx="3446717" cy="624094"/>
          </a:xfrm>
          <a:custGeom>
            <a:avLst/>
            <a:gdLst>
              <a:gd name="connsiteX0" fmla="*/ 0 w 1166635"/>
              <a:gd name="connsiteY0" fmla="*/ 0 h 935356"/>
              <a:gd name="connsiteX1" fmla="*/ 1166635 w 1166635"/>
              <a:gd name="connsiteY1" fmla="*/ 0 h 935356"/>
              <a:gd name="connsiteX2" fmla="*/ 1166635 w 1166635"/>
              <a:gd name="connsiteY2" fmla="*/ 935356 h 935356"/>
              <a:gd name="connsiteX3" fmla="*/ 0 w 1166635"/>
              <a:gd name="connsiteY3" fmla="*/ 935356 h 935356"/>
              <a:gd name="connsiteX4" fmla="*/ 0 w 1166635"/>
              <a:gd name="connsiteY4" fmla="*/ 0 h 93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35" h="935356">
                <a:moveTo>
                  <a:pt x="0" y="0"/>
                </a:moveTo>
                <a:lnTo>
                  <a:pt x="1166635" y="0"/>
                </a:lnTo>
                <a:lnTo>
                  <a:pt x="1166635" y="935356"/>
                </a:lnTo>
                <a:lnTo>
                  <a:pt x="0" y="93535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1920" rIns="0" bIns="121920" numCol="1" spcCol="1270" anchor="ctr" anchorCtr="0">
            <a:noAutofit/>
          </a:bodyPr>
          <a:lstStyle/>
          <a:p>
            <a:pPr lvl="0" algn="ctr" defTabSz="5334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</a:pPr>
            <a:r>
              <a:rPr lang="es-EC" sz="20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AVALUO = 60 terrenos </a:t>
            </a:r>
            <a:endParaRPr lang="es-EC" sz="2000" b="1" kern="1200" dirty="0">
              <a:solidFill>
                <a:srgbClr val="FF66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4EE993-5EA0-473F-A1DC-6519482BDD16}"/>
              </a:ext>
            </a:extLst>
          </p:cNvPr>
          <p:cNvGrpSpPr/>
          <p:nvPr/>
        </p:nvGrpSpPr>
        <p:grpSpPr>
          <a:xfrm>
            <a:off x="539552" y="1606017"/>
            <a:ext cx="7510847" cy="2754344"/>
            <a:chOff x="539552" y="1606017"/>
            <a:chExt cx="7510847" cy="275434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1C5A98-5360-4B02-B3CC-08BA980869E7}"/>
                </a:ext>
              </a:extLst>
            </p:cNvPr>
            <p:cNvGrpSpPr/>
            <p:nvPr/>
          </p:nvGrpSpPr>
          <p:grpSpPr>
            <a:xfrm>
              <a:off x="539552" y="2205693"/>
              <a:ext cx="7510847" cy="2154668"/>
              <a:chOff x="364979" y="3404728"/>
              <a:chExt cx="7510847" cy="2154668"/>
            </a:xfrm>
          </p:grpSpPr>
          <p:pic>
            <p:nvPicPr>
              <p:cNvPr id="1026" name="Picture 2" descr="Resultado de imagen para edificio vector">
                <a:extLst>
                  <a:ext uri="{FF2B5EF4-FFF2-40B4-BE49-F238E27FC236}">
                    <a16:creationId xmlns:a16="http://schemas.microsoft.com/office/drawing/2014/main" id="{9229111E-2458-4A37-B4F3-D30E917E63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79" y="3416271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4 Forma libre">
                <a:extLst>
                  <a:ext uri="{FF2B5EF4-FFF2-40B4-BE49-F238E27FC236}">
                    <a16:creationId xmlns:a16="http://schemas.microsoft.com/office/drawing/2014/main" id="{40A0FB05-B4E3-4BA6-A222-00E90A2D33CB}"/>
                  </a:ext>
                </a:extLst>
              </p:cNvPr>
              <p:cNvSpPr/>
              <p:nvPr/>
            </p:nvSpPr>
            <p:spPr>
              <a:xfrm flipH="1">
                <a:off x="2411757" y="3404728"/>
                <a:ext cx="1472813" cy="864389"/>
              </a:xfrm>
              <a:custGeom>
                <a:avLst/>
                <a:gdLst>
                  <a:gd name="connsiteX0" fmla="*/ 0 w 874480"/>
                  <a:gd name="connsiteY0" fmla="*/ 0 h 470788"/>
                  <a:gd name="connsiteX1" fmla="*/ 874480 w 874480"/>
                  <a:gd name="connsiteY1" fmla="*/ 0 h 470788"/>
                  <a:gd name="connsiteX2" fmla="*/ 874480 w 874480"/>
                  <a:gd name="connsiteY2" fmla="*/ 470788 h 470788"/>
                  <a:gd name="connsiteX3" fmla="*/ 0 w 874480"/>
                  <a:gd name="connsiteY3" fmla="*/ 470788 h 470788"/>
                  <a:gd name="connsiteX4" fmla="*/ 0 w 874480"/>
                  <a:gd name="connsiteY4" fmla="*/ 0 h 47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0" h="470788">
                    <a:moveTo>
                      <a:pt x="0" y="0"/>
                    </a:moveTo>
                    <a:lnTo>
                      <a:pt x="874480" y="0"/>
                    </a:lnTo>
                    <a:lnTo>
                      <a:pt x="874480" y="470788"/>
                    </a:lnTo>
                    <a:lnTo>
                      <a:pt x="0" y="47078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1920" rIns="0" bIns="1219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114000"/>
                  </a:lnSpc>
                  <a:spcBef>
                    <a:spcPct val="0"/>
                  </a:spcBef>
                  <a:spcAft>
                    <a:spcPts val="100"/>
                  </a:spcAft>
                </a:pPr>
                <a:r>
                  <a:rPr lang="es-EC" sz="2000" b="1" kern="1200" dirty="0">
                    <a:latin typeface="Arial Rounded MT Bold" panose="020F0704030504030204" pitchFamily="34" charset="0"/>
                  </a:rPr>
                  <a:t>edificio</a:t>
                </a:r>
              </a:p>
              <a:p>
                <a:pPr lvl="0" algn="ctr" defTabSz="533400">
                  <a:lnSpc>
                    <a:spcPct val="114000"/>
                  </a:lnSpc>
                  <a:spcBef>
                    <a:spcPct val="0"/>
                  </a:spcBef>
                  <a:spcAft>
                    <a:spcPts val="100"/>
                  </a:spcAft>
                </a:pPr>
                <a:r>
                  <a:rPr lang="es-EC" sz="2000" b="1" kern="1200" dirty="0">
                    <a:latin typeface="Arial Rounded MT Bold" panose="020F0704030504030204" pitchFamily="34" charset="0"/>
                  </a:rPr>
                  <a:t>10 pisos</a:t>
                </a:r>
              </a:p>
            </p:txBody>
          </p:sp>
          <p:sp>
            <p:nvSpPr>
              <p:cNvPr id="16" name="4 Forma libre">
                <a:extLst>
                  <a:ext uri="{FF2B5EF4-FFF2-40B4-BE49-F238E27FC236}">
                    <a16:creationId xmlns:a16="http://schemas.microsoft.com/office/drawing/2014/main" id="{7BBC88AB-E144-431D-8B61-82CDD7EC7AA6}"/>
                  </a:ext>
                </a:extLst>
              </p:cNvPr>
              <p:cNvSpPr/>
              <p:nvPr/>
            </p:nvSpPr>
            <p:spPr>
              <a:xfrm flipH="1">
                <a:off x="5506519" y="3589415"/>
                <a:ext cx="1472813" cy="634829"/>
              </a:xfrm>
              <a:custGeom>
                <a:avLst/>
                <a:gdLst>
                  <a:gd name="connsiteX0" fmla="*/ 0 w 874480"/>
                  <a:gd name="connsiteY0" fmla="*/ 0 h 470788"/>
                  <a:gd name="connsiteX1" fmla="*/ 874480 w 874480"/>
                  <a:gd name="connsiteY1" fmla="*/ 0 h 470788"/>
                  <a:gd name="connsiteX2" fmla="*/ 874480 w 874480"/>
                  <a:gd name="connsiteY2" fmla="*/ 470788 h 470788"/>
                  <a:gd name="connsiteX3" fmla="*/ 0 w 874480"/>
                  <a:gd name="connsiteY3" fmla="*/ 470788 h 470788"/>
                  <a:gd name="connsiteX4" fmla="*/ 0 w 874480"/>
                  <a:gd name="connsiteY4" fmla="*/ 0 h 47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80" h="470788">
                    <a:moveTo>
                      <a:pt x="0" y="0"/>
                    </a:moveTo>
                    <a:lnTo>
                      <a:pt x="874480" y="0"/>
                    </a:lnTo>
                    <a:lnTo>
                      <a:pt x="874480" y="470788"/>
                    </a:lnTo>
                    <a:lnTo>
                      <a:pt x="0" y="47078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1920" rIns="0" bIns="1219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114000"/>
                  </a:lnSpc>
                  <a:spcBef>
                    <a:spcPct val="0"/>
                  </a:spcBef>
                  <a:spcAft>
                    <a:spcPts val="100"/>
                  </a:spcAft>
                </a:pPr>
                <a:r>
                  <a:rPr lang="es-EC" sz="2000" b="1" kern="1200" dirty="0">
                    <a:latin typeface="Arial Rounded MT Bold" panose="020F0704030504030204" pitchFamily="34" charset="0"/>
                  </a:rPr>
                  <a:t>10 terrenos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8E2D9E7-E4CA-4913-A7AD-5831E9AE3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1043" y="3650203"/>
                <a:ext cx="724783" cy="474471"/>
              </a:xfrm>
              <a:prstGeom prst="rect">
                <a:avLst/>
              </a:prstGeom>
            </p:spPr>
          </p:pic>
        </p:grpSp>
        <p:sp>
          <p:nvSpPr>
            <p:cNvPr id="15" name="4 Forma libre">
              <a:extLst>
                <a:ext uri="{FF2B5EF4-FFF2-40B4-BE49-F238E27FC236}">
                  <a16:creationId xmlns:a16="http://schemas.microsoft.com/office/drawing/2014/main" id="{824D8382-A2D2-4E6D-B7ED-C483D088BA6B}"/>
                </a:ext>
              </a:extLst>
            </p:cNvPr>
            <p:cNvSpPr/>
            <p:nvPr/>
          </p:nvSpPr>
          <p:spPr>
            <a:xfrm flipH="1">
              <a:off x="909419" y="1606017"/>
              <a:ext cx="1472813" cy="624094"/>
            </a:xfrm>
            <a:custGeom>
              <a:avLst/>
              <a:gdLst>
                <a:gd name="connsiteX0" fmla="*/ 0 w 874480"/>
                <a:gd name="connsiteY0" fmla="*/ 0 h 470788"/>
                <a:gd name="connsiteX1" fmla="*/ 874480 w 874480"/>
                <a:gd name="connsiteY1" fmla="*/ 0 h 470788"/>
                <a:gd name="connsiteX2" fmla="*/ 874480 w 874480"/>
                <a:gd name="connsiteY2" fmla="*/ 470788 h 470788"/>
                <a:gd name="connsiteX3" fmla="*/ 0 w 874480"/>
                <a:gd name="connsiteY3" fmla="*/ 470788 h 470788"/>
                <a:gd name="connsiteX4" fmla="*/ 0 w 874480"/>
                <a:gd name="connsiteY4" fmla="*/ 0 h 47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480" h="470788">
                  <a:moveTo>
                    <a:pt x="0" y="0"/>
                  </a:moveTo>
                  <a:lnTo>
                    <a:pt x="874480" y="0"/>
                  </a:lnTo>
                  <a:lnTo>
                    <a:pt x="874480" y="470788"/>
                  </a:lnTo>
                  <a:lnTo>
                    <a:pt x="0" y="47078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1920" rIns="0" bIns="121920" numCol="1" spcCol="1270" anchor="ctr" anchorCtr="0">
              <a:noAutofit/>
            </a:bodyPr>
            <a:lstStyle/>
            <a:p>
              <a:pPr lvl="0" algn="ctr" defTabSz="533400">
                <a:lnSpc>
                  <a:spcPct val="114000"/>
                </a:lnSpc>
                <a:spcBef>
                  <a:spcPct val="0"/>
                </a:spcBef>
                <a:spcAft>
                  <a:spcPts val="100"/>
                </a:spcAft>
              </a:pPr>
              <a:r>
                <a:rPr lang="es-EC" sz="2000" b="1" kern="1200" dirty="0">
                  <a:latin typeface="Arial Rounded MT Bold" panose="020F0704030504030204" pitchFamily="34" charset="0"/>
                </a:rPr>
                <a:t>QUITO</a:t>
              </a:r>
            </a:p>
          </p:txBody>
        </p:sp>
        <p:sp>
          <p:nvSpPr>
            <p:cNvPr id="18" name="4 Forma libre">
              <a:extLst>
                <a:ext uri="{FF2B5EF4-FFF2-40B4-BE49-F238E27FC236}">
                  <a16:creationId xmlns:a16="http://schemas.microsoft.com/office/drawing/2014/main" id="{11C4CC01-676E-4A67-AB33-05D04CB91402}"/>
                </a:ext>
              </a:extLst>
            </p:cNvPr>
            <p:cNvSpPr/>
            <p:nvPr/>
          </p:nvSpPr>
          <p:spPr>
            <a:xfrm flipH="1">
              <a:off x="5940152" y="1659485"/>
              <a:ext cx="1472813" cy="624094"/>
            </a:xfrm>
            <a:custGeom>
              <a:avLst/>
              <a:gdLst>
                <a:gd name="connsiteX0" fmla="*/ 0 w 874480"/>
                <a:gd name="connsiteY0" fmla="*/ 0 h 470788"/>
                <a:gd name="connsiteX1" fmla="*/ 874480 w 874480"/>
                <a:gd name="connsiteY1" fmla="*/ 0 h 470788"/>
                <a:gd name="connsiteX2" fmla="*/ 874480 w 874480"/>
                <a:gd name="connsiteY2" fmla="*/ 470788 h 470788"/>
                <a:gd name="connsiteX3" fmla="*/ 0 w 874480"/>
                <a:gd name="connsiteY3" fmla="*/ 470788 h 470788"/>
                <a:gd name="connsiteX4" fmla="*/ 0 w 874480"/>
                <a:gd name="connsiteY4" fmla="*/ 0 h 47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480" h="470788">
                  <a:moveTo>
                    <a:pt x="0" y="0"/>
                  </a:moveTo>
                  <a:lnTo>
                    <a:pt x="874480" y="0"/>
                  </a:lnTo>
                  <a:lnTo>
                    <a:pt x="874480" y="470788"/>
                  </a:lnTo>
                  <a:lnTo>
                    <a:pt x="0" y="47078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1920" rIns="0" bIns="121920" numCol="1" spcCol="1270" anchor="ctr" anchorCtr="0">
              <a:noAutofit/>
            </a:bodyPr>
            <a:lstStyle/>
            <a:p>
              <a:pPr lvl="0" algn="ctr" defTabSz="533400">
                <a:lnSpc>
                  <a:spcPct val="114000"/>
                </a:lnSpc>
                <a:spcBef>
                  <a:spcPct val="0"/>
                </a:spcBef>
                <a:spcAft>
                  <a:spcPts val="100"/>
                </a:spcAft>
              </a:pPr>
              <a:r>
                <a:rPr lang="es-EC" sz="2000" b="1" kern="1200" dirty="0">
                  <a:latin typeface="Arial Rounded MT Bold" panose="020F0704030504030204" pitchFamily="34" charset="0"/>
                </a:rPr>
                <a:t>NAYON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140918-A5EA-4E1F-853B-6DE8B8E60806}"/>
              </a:ext>
            </a:extLst>
          </p:cNvPr>
          <p:cNvGrpSpPr/>
          <p:nvPr/>
        </p:nvGrpSpPr>
        <p:grpSpPr>
          <a:xfrm>
            <a:off x="-9887" y="4862603"/>
            <a:ext cx="5778412" cy="624095"/>
            <a:chOff x="0" y="5229200"/>
            <a:chExt cx="5778412" cy="6240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D379FA-CDB8-496C-80DE-1AED9F1CA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355977"/>
              <a:ext cx="5778412" cy="48577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051C447-2282-4F31-9B59-0CF17BFA950C}"/>
                </a:ext>
              </a:extLst>
            </p:cNvPr>
            <p:cNvSpPr/>
            <p:nvPr/>
          </p:nvSpPr>
          <p:spPr>
            <a:xfrm>
              <a:off x="3141727" y="5229200"/>
              <a:ext cx="927304" cy="624095"/>
            </a:xfrm>
            <a:prstGeom prst="ellipse">
              <a:avLst/>
            </a:prstGeom>
            <a:noFill/>
            <a:ln w="31750">
              <a:solidFill>
                <a:srgbClr val="0389C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27B2FF-125A-4FB3-9A66-40B443C941BD}"/>
              </a:ext>
            </a:extLst>
          </p:cNvPr>
          <p:cNvGrpSpPr/>
          <p:nvPr/>
        </p:nvGrpSpPr>
        <p:grpSpPr>
          <a:xfrm>
            <a:off x="3744000" y="4377306"/>
            <a:ext cx="5400000" cy="522054"/>
            <a:chOff x="3744000" y="4744155"/>
            <a:chExt cx="5400000" cy="5220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E693A1-762C-4FC5-811E-1487C885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4000" y="4869788"/>
              <a:ext cx="5400000" cy="27078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23E5CB-FCFE-4829-9B40-C2BE5D0CDCDE}"/>
                </a:ext>
              </a:extLst>
            </p:cNvPr>
            <p:cNvSpPr/>
            <p:nvPr/>
          </p:nvSpPr>
          <p:spPr>
            <a:xfrm>
              <a:off x="5850827" y="4744155"/>
              <a:ext cx="504056" cy="522054"/>
            </a:xfrm>
            <a:prstGeom prst="ellipse">
              <a:avLst/>
            </a:prstGeom>
            <a:noFill/>
            <a:ln w="31750">
              <a:solidFill>
                <a:srgbClr val="0389C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10 Forma libre">
            <a:extLst>
              <a:ext uri="{FF2B5EF4-FFF2-40B4-BE49-F238E27FC236}">
                <a16:creationId xmlns:a16="http://schemas.microsoft.com/office/drawing/2014/main" id="{A87AE80B-4BE9-4A58-9C2D-D1DE8F097E0A}"/>
              </a:ext>
            </a:extLst>
          </p:cNvPr>
          <p:cNvSpPr/>
          <p:nvPr/>
        </p:nvSpPr>
        <p:spPr>
          <a:xfrm flipH="1">
            <a:off x="1088616" y="5667252"/>
            <a:ext cx="7110777" cy="466363"/>
          </a:xfrm>
          <a:custGeom>
            <a:avLst/>
            <a:gdLst>
              <a:gd name="connsiteX0" fmla="*/ 0 w 1166635"/>
              <a:gd name="connsiteY0" fmla="*/ 0 h 935356"/>
              <a:gd name="connsiteX1" fmla="*/ 1166635 w 1166635"/>
              <a:gd name="connsiteY1" fmla="*/ 0 h 935356"/>
              <a:gd name="connsiteX2" fmla="*/ 1166635 w 1166635"/>
              <a:gd name="connsiteY2" fmla="*/ 935356 h 935356"/>
              <a:gd name="connsiteX3" fmla="*/ 0 w 1166635"/>
              <a:gd name="connsiteY3" fmla="*/ 935356 h 935356"/>
              <a:gd name="connsiteX4" fmla="*/ 0 w 1166635"/>
              <a:gd name="connsiteY4" fmla="*/ 0 h 93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35" h="935356">
                <a:moveTo>
                  <a:pt x="0" y="0"/>
                </a:moveTo>
                <a:lnTo>
                  <a:pt x="1166635" y="0"/>
                </a:lnTo>
                <a:lnTo>
                  <a:pt x="1166635" y="935356"/>
                </a:lnTo>
                <a:lnTo>
                  <a:pt x="0" y="93535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1920" rIns="0" bIns="121920" numCol="1" spcCol="1270" anchor="ctr" anchorCtr="0">
            <a:noAutofit/>
          </a:bodyPr>
          <a:lstStyle/>
          <a:p>
            <a:pPr lvl="0" algn="ctr" defTabSz="5334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</a:pPr>
            <a:r>
              <a:rPr lang="es-EC" sz="2000" b="1" dirty="0">
                <a:solidFill>
                  <a:srgbClr val="0389C4"/>
                </a:solidFill>
                <a:latin typeface="+mj-lt"/>
              </a:rPr>
              <a:t>VCI =</a:t>
            </a:r>
            <a:r>
              <a:rPr lang="es-EC" sz="2000" b="1" dirty="0">
                <a:solidFill>
                  <a:srgbClr val="FF6600"/>
                </a:solidFill>
                <a:latin typeface="+mj-lt"/>
              </a:rPr>
              <a:t> </a:t>
            </a:r>
            <a:r>
              <a:rPr lang="es-EC" sz="2000" b="1" dirty="0">
                <a:solidFill>
                  <a:srgbClr val="00B050"/>
                </a:solidFill>
              </a:rPr>
              <a:t>BASE FICTICIA </a:t>
            </a:r>
          </a:p>
        </p:txBody>
      </p:sp>
      <p:sp>
        <p:nvSpPr>
          <p:cNvPr id="23" name="10 Forma libre">
            <a:extLst>
              <a:ext uri="{FF2B5EF4-FFF2-40B4-BE49-F238E27FC236}">
                <a16:creationId xmlns:a16="http://schemas.microsoft.com/office/drawing/2014/main" id="{7CF94A3E-72C0-464C-ADE0-71F59EB265A4}"/>
              </a:ext>
            </a:extLst>
          </p:cNvPr>
          <p:cNvSpPr/>
          <p:nvPr/>
        </p:nvSpPr>
        <p:spPr>
          <a:xfrm flipH="1">
            <a:off x="5631505" y="3701835"/>
            <a:ext cx="3446717" cy="624094"/>
          </a:xfrm>
          <a:custGeom>
            <a:avLst/>
            <a:gdLst>
              <a:gd name="connsiteX0" fmla="*/ 0 w 1166635"/>
              <a:gd name="connsiteY0" fmla="*/ 0 h 935356"/>
              <a:gd name="connsiteX1" fmla="*/ 1166635 w 1166635"/>
              <a:gd name="connsiteY1" fmla="*/ 0 h 935356"/>
              <a:gd name="connsiteX2" fmla="*/ 1166635 w 1166635"/>
              <a:gd name="connsiteY2" fmla="*/ 935356 h 935356"/>
              <a:gd name="connsiteX3" fmla="*/ 0 w 1166635"/>
              <a:gd name="connsiteY3" fmla="*/ 935356 h 935356"/>
              <a:gd name="connsiteX4" fmla="*/ 0 w 1166635"/>
              <a:gd name="connsiteY4" fmla="*/ 0 h 93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35" h="935356">
                <a:moveTo>
                  <a:pt x="0" y="0"/>
                </a:moveTo>
                <a:lnTo>
                  <a:pt x="1166635" y="0"/>
                </a:lnTo>
                <a:lnTo>
                  <a:pt x="1166635" y="935356"/>
                </a:lnTo>
                <a:lnTo>
                  <a:pt x="0" y="93535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1920" rIns="0" bIns="121920" numCol="1" spcCol="1270" anchor="ctr" anchorCtr="0">
            <a:noAutofit/>
          </a:bodyPr>
          <a:lstStyle/>
          <a:p>
            <a:pPr lvl="0" algn="ctr" defTabSz="5334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</a:pPr>
            <a:r>
              <a:rPr lang="es-EC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MULTA SOLAR NO EDIFICADO</a:t>
            </a:r>
            <a:endParaRPr lang="es-EC" b="1" kern="1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10 Forma libre">
            <a:extLst>
              <a:ext uri="{FF2B5EF4-FFF2-40B4-BE49-F238E27FC236}">
                <a16:creationId xmlns:a16="http://schemas.microsoft.com/office/drawing/2014/main" id="{941CD960-A2BE-47CC-B411-D3187400C737}"/>
              </a:ext>
            </a:extLst>
          </p:cNvPr>
          <p:cNvSpPr/>
          <p:nvPr/>
        </p:nvSpPr>
        <p:spPr>
          <a:xfrm flipH="1">
            <a:off x="1088616" y="6167342"/>
            <a:ext cx="7110777" cy="495162"/>
          </a:xfrm>
          <a:custGeom>
            <a:avLst/>
            <a:gdLst>
              <a:gd name="connsiteX0" fmla="*/ 0 w 1166635"/>
              <a:gd name="connsiteY0" fmla="*/ 0 h 935356"/>
              <a:gd name="connsiteX1" fmla="*/ 1166635 w 1166635"/>
              <a:gd name="connsiteY1" fmla="*/ 0 h 935356"/>
              <a:gd name="connsiteX2" fmla="*/ 1166635 w 1166635"/>
              <a:gd name="connsiteY2" fmla="*/ 935356 h 935356"/>
              <a:gd name="connsiteX3" fmla="*/ 0 w 1166635"/>
              <a:gd name="connsiteY3" fmla="*/ 935356 h 935356"/>
              <a:gd name="connsiteX4" fmla="*/ 0 w 1166635"/>
              <a:gd name="connsiteY4" fmla="*/ 0 h 93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35" h="935356">
                <a:moveTo>
                  <a:pt x="0" y="0"/>
                </a:moveTo>
                <a:lnTo>
                  <a:pt x="1166635" y="0"/>
                </a:lnTo>
                <a:lnTo>
                  <a:pt x="1166635" y="935356"/>
                </a:lnTo>
                <a:lnTo>
                  <a:pt x="0" y="93535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1920" rIns="0" bIns="121920" numCol="1" spcCol="1270" anchor="ctr" anchorCtr="0">
            <a:noAutofit/>
          </a:bodyPr>
          <a:lstStyle/>
          <a:p>
            <a:pPr lvl="0" algn="ctr" defTabSz="5334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</a:pPr>
            <a:r>
              <a:rPr lang="es-EC" sz="2000" b="1" dirty="0">
                <a:solidFill>
                  <a:srgbClr val="7030A0"/>
                </a:solidFill>
              </a:rPr>
              <a:t>=&gt; Vulnera P. Capacidad Contributiva</a:t>
            </a:r>
            <a:endParaRPr lang="es-EC" sz="2000" b="1" kern="12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37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7" grpId="0"/>
      <p:bldP spid="19" grpId="0"/>
      <p:bldP spid="25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4">
            <a:extLst>
              <a:ext uri="{FF2B5EF4-FFF2-40B4-BE49-F238E27FC236}">
                <a16:creationId xmlns:a16="http://schemas.microsoft.com/office/drawing/2014/main" id="{E787E527-9645-442A-A087-C1128AC37AED}"/>
              </a:ext>
            </a:extLst>
          </p:cNvPr>
          <p:cNvSpPr txBox="1"/>
          <p:nvPr/>
        </p:nvSpPr>
        <p:spPr>
          <a:xfrm>
            <a:off x="563719" y="4004934"/>
            <a:ext cx="458260" cy="4582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kern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04C5EF5F-ECE4-4044-8656-250C95989CB3}"/>
              </a:ext>
            </a:extLst>
          </p:cNvPr>
          <p:cNvSpPr txBox="1"/>
          <p:nvPr/>
        </p:nvSpPr>
        <p:spPr>
          <a:xfrm>
            <a:off x="581302" y="4521957"/>
            <a:ext cx="458260" cy="4582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kern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8FF3F59-7D59-45FF-955C-FF310543F481}"/>
              </a:ext>
            </a:extLst>
          </p:cNvPr>
          <p:cNvGrpSpPr>
            <a:grpSpLocks noChangeAspect="1"/>
          </p:cNvGrpSpPr>
          <p:nvPr/>
        </p:nvGrpSpPr>
        <p:grpSpPr>
          <a:xfrm>
            <a:off x="905079" y="1497877"/>
            <a:ext cx="7313674" cy="4478683"/>
            <a:chOff x="1171776" y="1542605"/>
            <a:chExt cx="6524141" cy="399519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9D7F1FA-91D0-477B-86F4-6E16DFC932DC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6" t="16662" r="12994" b="6426"/>
            <a:stretch/>
          </p:blipFill>
          <p:spPr bwMode="auto">
            <a:xfrm>
              <a:off x="1171776" y="1542605"/>
              <a:ext cx="6524141" cy="3995196"/>
            </a:xfrm>
            <a:prstGeom prst="rect">
              <a:avLst/>
            </a:prstGeom>
            <a:ln w="127">
              <a:solidFill>
                <a:schemeClr val="accent1">
                  <a:shade val="50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6" name="4355 Forma libre">
              <a:extLst>
                <a:ext uri="{FF2B5EF4-FFF2-40B4-BE49-F238E27FC236}">
                  <a16:creationId xmlns:a16="http://schemas.microsoft.com/office/drawing/2014/main" id="{DE1EF33E-6857-4380-80B8-EBBB89ACDF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5721" y="2099531"/>
              <a:ext cx="5226786" cy="3357728"/>
            </a:xfrm>
            <a:custGeom>
              <a:avLst/>
              <a:gdLst>
                <a:gd name="connsiteX0" fmla="*/ 695671 w 3619938"/>
                <a:gd name="connsiteY0" fmla="*/ 13023 h 2330969"/>
                <a:gd name="connsiteX1" fmla="*/ 258105 w 3619938"/>
                <a:gd name="connsiteY1" fmla="*/ 607664 h 2330969"/>
                <a:gd name="connsiteX2" fmla="*/ 112250 w 3619938"/>
                <a:gd name="connsiteY2" fmla="*/ 787178 h 2330969"/>
                <a:gd name="connsiteX3" fmla="*/ 112250 w 3619938"/>
                <a:gd name="connsiteY3" fmla="*/ 865715 h 2330969"/>
                <a:gd name="connsiteX4" fmla="*/ 106640 w 3619938"/>
                <a:gd name="connsiteY4" fmla="*/ 944253 h 2330969"/>
                <a:gd name="connsiteX5" fmla="*/ 72981 w 3619938"/>
                <a:gd name="connsiteY5" fmla="*/ 1056449 h 2330969"/>
                <a:gd name="connsiteX6" fmla="*/ 22493 w 3619938"/>
                <a:gd name="connsiteY6" fmla="*/ 1151816 h 2330969"/>
                <a:gd name="connsiteX7" fmla="*/ 54 w 3619938"/>
                <a:gd name="connsiteY7" fmla="*/ 1219134 h 2330969"/>
                <a:gd name="connsiteX8" fmla="*/ 28103 w 3619938"/>
                <a:gd name="connsiteY8" fmla="*/ 1325720 h 2330969"/>
                <a:gd name="connsiteX9" fmla="*/ 106640 w 3619938"/>
                <a:gd name="connsiteY9" fmla="*/ 1348159 h 2330969"/>
                <a:gd name="connsiteX10" fmla="*/ 274935 w 3619938"/>
                <a:gd name="connsiteY10" fmla="*/ 1235963 h 2330969"/>
                <a:gd name="connsiteX11" fmla="*/ 375912 w 3619938"/>
                <a:gd name="connsiteY11" fmla="*/ 1235963 h 2330969"/>
                <a:gd name="connsiteX12" fmla="*/ 471278 w 3619938"/>
                <a:gd name="connsiteY12" fmla="*/ 1353769 h 2330969"/>
                <a:gd name="connsiteX13" fmla="*/ 504937 w 3619938"/>
                <a:gd name="connsiteY13" fmla="*/ 1494015 h 2330969"/>
                <a:gd name="connsiteX14" fmla="*/ 493718 w 3619938"/>
                <a:gd name="connsiteY14" fmla="*/ 1589381 h 2330969"/>
                <a:gd name="connsiteX15" fmla="*/ 420790 w 3619938"/>
                <a:gd name="connsiteY15" fmla="*/ 1684748 h 2330969"/>
                <a:gd name="connsiteX16" fmla="*/ 370302 w 3619938"/>
                <a:gd name="connsiteY16" fmla="*/ 1707188 h 2330969"/>
                <a:gd name="connsiteX17" fmla="*/ 353472 w 3619938"/>
                <a:gd name="connsiteY17" fmla="*/ 1735237 h 2330969"/>
                <a:gd name="connsiteX18" fmla="*/ 415180 w 3619938"/>
                <a:gd name="connsiteY18" fmla="*/ 1791335 h 2330969"/>
                <a:gd name="connsiteX19" fmla="*/ 415180 w 3619938"/>
                <a:gd name="connsiteY19" fmla="*/ 1836213 h 2330969"/>
                <a:gd name="connsiteX20" fmla="*/ 415180 w 3619938"/>
                <a:gd name="connsiteY20" fmla="*/ 1886702 h 2330969"/>
                <a:gd name="connsiteX21" fmla="*/ 544206 w 3619938"/>
                <a:gd name="connsiteY21" fmla="*/ 1959629 h 2330969"/>
                <a:gd name="connsiteX22" fmla="*/ 600304 w 3619938"/>
                <a:gd name="connsiteY22" fmla="*/ 2021337 h 2330969"/>
                <a:gd name="connsiteX23" fmla="*/ 656402 w 3619938"/>
                <a:gd name="connsiteY23" fmla="*/ 2071826 h 2330969"/>
                <a:gd name="connsiteX24" fmla="*/ 712500 w 3619938"/>
                <a:gd name="connsiteY24" fmla="*/ 2094265 h 2330969"/>
                <a:gd name="connsiteX25" fmla="*/ 841526 w 3619938"/>
                <a:gd name="connsiteY25" fmla="*/ 2071826 h 2330969"/>
                <a:gd name="connsiteX26" fmla="*/ 920064 w 3619938"/>
                <a:gd name="connsiteY26" fmla="*/ 2026947 h 2330969"/>
                <a:gd name="connsiteX27" fmla="*/ 987381 w 3619938"/>
                <a:gd name="connsiteY27" fmla="*/ 1954020 h 2330969"/>
                <a:gd name="connsiteX28" fmla="*/ 1026650 w 3619938"/>
                <a:gd name="connsiteY28" fmla="*/ 1909141 h 2330969"/>
                <a:gd name="connsiteX29" fmla="*/ 1060309 w 3619938"/>
                <a:gd name="connsiteY29" fmla="*/ 1853043 h 2330969"/>
                <a:gd name="connsiteX30" fmla="*/ 1150066 w 3619938"/>
                <a:gd name="connsiteY30" fmla="*/ 1853043 h 2330969"/>
                <a:gd name="connsiteX31" fmla="*/ 1200554 w 3619938"/>
                <a:gd name="connsiteY31" fmla="*/ 1836213 h 2330969"/>
                <a:gd name="connsiteX32" fmla="*/ 1228604 w 3619938"/>
                <a:gd name="connsiteY32" fmla="*/ 1819384 h 2330969"/>
                <a:gd name="connsiteX33" fmla="*/ 1284702 w 3619938"/>
                <a:gd name="connsiteY33" fmla="*/ 1796945 h 2330969"/>
                <a:gd name="connsiteX34" fmla="*/ 1346410 w 3619938"/>
                <a:gd name="connsiteY34" fmla="*/ 1796945 h 2330969"/>
                <a:gd name="connsiteX35" fmla="*/ 1430557 w 3619938"/>
                <a:gd name="connsiteY35" fmla="*/ 1881092 h 2330969"/>
                <a:gd name="connsiteX36" fmla="*/ 1464216 w 3619938"/>
                <a:gd name="connsiteY36" fmla="*/ 1937190 h 2330969"/>
                <a:gd name="connsiteX37" fmla="*/ 1525924 w 3619938"/>
                <a:gd name="connsiteY37" fmla="*/ 1976459 h 2330969"/>
                <a:gd name="connsiteX38" fmla="*/ 1615681 w 3619938"/>
                <a:gd name="connsiteY38" fmla="*/ 2038167 h 2330969"/>
                <a:gd name="connsiteX39" fmla="*/ 1711048 w 3619938"/>
                <a:gd name="connsiteY39" fmla="*/ 2105485 h 2330969"/>
                <a:gd name="connsiteX40" fmla="*/ 1744707 w 3619938"/>
                <a:gd name="connsiteY40" fmla="*/ 2116704 h 2330969"/>
                <a:gd name="connsiteX41" fmla="*/ 1761536 w 3619938"/>
                <a:gd name="connsiteY41" fmla="*/ 2161583 h 2330969"/>
                <a:gd name="connsiteX42" fmla="*/ 1789585 w 3619938"/>
                <a:gd name="connsiteY42" fmla="*/ 2184022 h 2330969"/>
                <a:gd name="connsiteX43" fmla="*/ 1862513 w 3619938"/>
                <a:gd name="connsiteY43" fmla="*/ 2206461 h 2330969"/>
                <a:gd name="connsiteX44" fmla="*/ 1946660 w 3619938"/>
                <a:gd name="connsiteY44" fmla="*/ 2212071 h 2330969"/>
                <a:gd name="connsiteX45" fmla="*/ 1969099 w 3619938"/>
                <a:gd name="connsiteY45" fmla="*/ 2268169 h 2330969"/>
                <a:gd name="connsiteX46" fmla="*/ 1991539 w 3619938"/>
                <a:gd name="connsiteY46" fmla="*/ 2313048 h 2330969"/>
                <a:gd name="connsiteX47" fmla="*/ 2042027 w 3619938"/>
                <a:gd name="connsiteY47" fmla="*/ 2329877 h 2330969"/>
                <a:gd name="connsiteX48" fmla="*/ 2070076 w 3619938"/>
                <a:gd name="connsiteY48" fmla="*/ 2284999 h 2330969"/>
                <a:gd name="connsiteX49" fmla="*/ 2086905 w 3619938"/>
                <a:gd name="connsiteY49" fmla="*/ 2228901 h 2330969"/>
                <a:gd name="connsiteX50" fmla="*/ 2126174 w 3619938"/>
                <a:gd name="connsiteY50" fmla="*/ 2234510 h 2330969"/>
                <a:gd name="connsiteX51" fmla="*/ 2165443 w 3619938"/>
                <a:gd name="connsiteY51" fmla="*/ 2217681 h 2330969"/>
                <a:gd name="connsiteX52" fmla="*/ 2215931 w 3619938"/>
                <a:gd name="connsiteY52" fmla="*/ 2161583 h 2330969"/>
                <a:gd name="connsiteX53" fmla="*/ 2249590 w 3619938"/>
                <a:gd name="connsiteY53" fmla="*/ 2150363 h 2330969"/>
                <a:gd name="connsiteX54" fmla="*/ 2277639 w 3619938"/>
                <a:gd name="connsiteY54" fmla="*/ 2155973 h 2330969"/>
                <a:gd name="connsiteX55" fmla="*/ 2305688 w 3619938"/>
                <a:gd name="connsiteY55" fmla="*/ 2133534 h 2330969"/>
                <a:gd name="connsiteX56" fmla="*/ 2322518 w 3619938"/>
                <a:gd name="connsiteY56" fmla="*/ 2083045 h 2330969"/>
                <a:gd name="connsiteX57" fmla="*/ 2350567 w 3619938"/>
                <a:gd name="connsiteY57" fmla="*/ 2054996 h 2330969"/>
                <a:gd name="connsiteX58" fmla="*/ 2401055 w 3619938"/>
                <a:gd name="connsiteY58" fmla="*/ 2054996 h 2330969"/>
                <a:gd name="connsiteX59" fmla="*/ 2440324 w 3619938"/>
                <a:gd name="connsiteY59" fmla="*/ 2032557 h 2330969"/>
                <a:gd name="connsiteX60" fmla="*/ 2429104 w 3619938"/>
                <a:gd name="connsiteY60" fmla="*/ 1965239 h 2330969"/>
                <a:gd name="connsiteX61" fmla="*/ 2445934 w 3619938"/>
                <a:gd name="connsiteY61" fmla="*/ 1925970 h 2330969"/>
                <a:gd name="connsiteX62" fmla="*/ 2513251 w 3619938"/>
                <a:gd name="connsiteY62" fmla="*/ 1925970 h 2330969"/>
                <a:gd name="connsiteX63" fmla="*/ 2574959 w 3619938"/>
                <a:gd name="connsiteY63" fmla="*/ 1881092 h 2330969"/>
                <a:gd name="connsiteX64" fmla="*/ 2631058 w 3619938"/>
                <a:gd name="connsiteY64" fmla="*/ 1802554 h 2330969"/>
                <a:gd name="connsiteX65" fmla="*/ 2653497 w 3619938"/>
                <a:gd name="connsiteY65" fmla="*/ 1791335 h 2330969"/>
                <a:gd name="connsiteX66" fmla="*/ 2681546 w 3619938"/>
                <a:gd name="connsiteY66" fmla="*/ 1841823 h 2330969"/>
                <a:gd name="connsiteX67" fmla="*/ 2726424 w 3619938"/>
                <a:gd name="connsiteY67" fmla="*/ 1841823 h 2330969"/>
                <a:gd name="connsiteX68" fmla="*/ 2804962 w 3619938"/>
                <a:gd name="connsiteY68" fmla="*/ 1802554 h 2330969"/>
                <a:gd name="connsiteX69" fmla="*/ 2838621 w 3619938"/>
                <a:gd name="connsiteY69" fmla="*/ 1785725 h 2330969"/>
                <a:gd name="connsiteX70" fmla="*/ 2889109 w 3619938"/>
                <a:gd name="connsiteY70" fmla="*/ 1791335 h 2330969"/>
                <a:gd name="connsiteX71" fmla="*/ 2945207 w 3619938"/>
                <a:gd name="connsiteY71" fmla="*/ 1791335 h 2330969"/>
                <a:gd name="connsiteX72" fmla="*/ 2995696 w 3619938"/>
                <a:gd name="connsiteY72" fmla="*/ 1824994 h 2330969"/>
                <a:gd name="connsiteX73" fmla="*/ 3085453 w 3619938"/>
                <a:gd name="connsiteY73" fmla="*/ 1824994 h 2330969"/>
                <a:gd name="connsiteX74" fmla="*/ 3102282 w 3619938"/>
                <a:gd name="connsiteY74" fmla="*/ 1780115 h 2330969"/>
                <a:gd name="connsiteX75" fmla="*/ 3113502 w 3619938"/>
                <a:gd name="connsiteY75" fmla="*/ 1752066 h 2330969"/>
                <a:gd name="connsiteX76" fmla="*/ 3186429 w 3619938"/>
                <a:gd name="connsiteY76" fmla="*/ 1746456 h 2330969"/>
                <a:gd name="connsiteX77" fmla="*/ 3253747 w 3619938"/>
                <a:gd name="connsiteY77" fmla="*/ 1740847 h 2330969"/>
                <a:gd name="connsiteX78" fmla="*/ 3332285 w 3619938"/>
                <a:gd name="connsiteY78" fmla="*/ 1712797 h 2330969"/>
                <a:gd name="connsiteX79" fmla="*/ 3405212 w 3619938"/>
                <a:gd name="connsiteY79" fmla="*/ 1673529 h 2330969"/>
                <a:gd name="connsiteX80" fmla="*/ 3461310 w 3619938"/>
                <a:gd name="connsiteY80" fmla="*/ 1662309 h 2330969"/>
                <a:gd name="connsiteX81" fmla="*/ 3539848 w 3619938"/>
                <a:gd name="connsiteY81" fmla="*/ 1662309 h 2330969"/>
                <a:gd name="connsiteX82" fmla="*/ 3612775 w 3619938"/>
                <a:gd name="connsiteY82" fmla="*/ 1667919 h 2330969"/>
                <a:gd name="connsiteX83" fmla="*/ 3612775 w 3619938"/>
                <a:gd name="connsiteY83" fmla="*/ 1600601 h 2330969"/>
                <a:gd name="connsiteX84" fmla="*/ 3573507 w 3619938"/>
                <a:gd name="connsiteY84" fmla="*/ 1533283 h 2330969"/>
                <a:gd name="connsiteX85" fmla="*/ 3388383 w 3619938"/>
                <a:gd name="connsiteY85" fmla="*/ 1510844 h 2330969"/>
                <a:gd name="connsiteX86" fmla="*/ 3287406 w 3619938"/>
                <a:gd name="connsiteY86" fmla="*/ 1510844 h 2330969"/>
                <a:gd name="connsiteX87" fmla="*/ 3214478 w 3619938"/>
                <a:gd name="connsiteY87" fmla="*/ 1522064 h 2330969"/>
                <a:gd name="connsiteX88" fmla="*/ 3091062 w 3619938"/>
                <a:gd name="connsiteY88" fmla="*/ 1550113 h 2330969"/>
                <a:gd name="connsiteX89" fmla="*/ 2922768 w 3619938"/>
                <a:gd name="connsiteY89" fmla="*/ 1516454 h 2330969"/>
                <a:gd name="connsiteX90" fmla="*/ 2894719 w 3619938"/>
                <a:gd name="connsiteY90" fmla="*/ 1477185 h 2330969"/>
                <a:gd name="connsiteX91" fmla="*/ 2810572 w 3619938"/>
                <a:gd name="connsiteY91" fmla="*/ 1336940 h 2330969"/>
                <a:gd name="connsiteX92" fmla="*/ 2743254 w 3619938"/>
                <a:gd name="connsiteY92" fmla="*/ 1230353 h 2330969"/>
                <a:gd name="connsiteX93" fmla="*/ 2675936 w 3619938"/>
                <a:gd name="connsiteY93" fmla="*/ 1207914 h 2330969"/>
                <a:gd name="connsiteX94" fmla="*/ 2642277 w 3619938"/>
                <a:gd name="connsiteY94" fmla="*/ 1185475 h 2330969"/>
                <a:gd name="connsiteX95" fmla="*/ 2580569 w 3619938"/>
                <a:gd name="connsiteY95" fmla="*/ 1168645 h 2330969"/>
                <a:gd name="connsiteX96" fmla="*/ 2502032 w 3619938"/>
                <a:gd name="connsiteY96" fmla="*/ 1118157 h 2330969"/>
                <a:gd name="connsiteX97" fmla="*/ 2434714 w 3619938"/>
                <a:gd name="connsiteY97" fmla="*/ 1090108 h 2330969"/>
                <a:gd name="connsiteX98" fmla="*/ 2361786 w 3619938"/>
                <a:gd name="connsiteY98" fmla="*/ 1034010 h 2330969"/>
                <a:gd name="connsiteX99" fmla="*/ 2322518 w 3619938"/>
                <a:gd name="connsiteY99" fmla="*/ 1022790 h 2330969"/>
                <a:gd name="connsiteX100" fmla="*/ 2221541 w 3619938"/>
                <a:gd name="connsiteY100" fmla="*/ 989131 h 2330969"/>
                <a:gd name="connsiteX101" fmla="*/ 2103735 w 3619938"/>
                <a:gd name="connsiteY101" fmla="*/ 955472 h 2330969"/>
                <a:gd name="connsiteX102" fmla="*/ 2064466 w 3619938"/>
                <a:gd name="connsiteY102" fmla="*/ 955472 h 2330969"/>
                <a:gd name="connsiteX103" fmla="*/ 2019588 w 3619938"/>
                <a:gd name="connsiteY103" fmla="*/ 938643 h 2330969"/>
                <a:gd name="connsiteX104" fmla="*/ 1985929 w 3619938"/>
                <a:gd name="connsiteY104" fmla="*/ 916204 h 2330969"/>
                <a:gd name="connsiteX105" fmla="*/ 1946660 w 3619938"/>
                <a:gd name="connsiteY105" fmla="*/ 916204 h 2330969"/>
                <a:gd name="connsiteX106" fmla="*/ 1896172 w 3619938"/>
                <a:gd name="connsiteY106" fmla="*/ 893764 h 2330969"/>
                <a:gd name="connsiteX107" fmla="*/ 1806415 w 3619938"/>
                <a:gd name="connsiteY107" fmla="*/ 848886 h 2330969"/>
                <a:gd name="connsiteX108" fmla="*/ 1666169 w 3619938"/>
                <a:gd name="connsiteY108" fmla="*/ 820837 h 2330969"/>
                <a:gd name="connsiteX109" fmla="*/ 1531534 w 3619938"/>
                <a:gd name="connsiteY109" fmla="*/ 781568 h 2330969"/>
                <a:gd name="connsiteX110" fmla="*/ 1514704 w 3619938"/>
                <a:gd name="connsiteY110" fmla="*/ 759129 h 2330969"/>
                <a:gd name="connsiteX111" fmla="*/ 1452996 w 3619938"/>
                <a:gd name="connsiteY111" fmla="*/ 759129 h 2330969"/>
                <a:gd name="connsiteX112" fmla="*/ 1374459 w 3619938"/>
                <a:gd name="connsiteY112" fmla="*/ 747909 h 2330969"/>
                <a:gd name="connsiteX113" fmla="*/ 1290312 w 3619938"/>
                <a:gd name="connsiteY113" fmla="*/ 719860 h 2330969"/>
                <a:gd name="connsiteX114" fmla="*/ 1284702 w 3619938"/>
                <a:gd name="connsiteY114" fmla="*/ 686201 h 2330969"/>
                <a:gd name="connsiteX115" fmla="*/ 1256653 w 3619938"/>
                <a:gd name="connsiteY115" fmla="*/ 618883 h 2330969"/>
                <a:gd name="connsiteX116" fmla="*/ 1206164 w 3619938"/>
                <a:gd name="connsiteY116" fmla="*/ 568395 h 2330969"/>
                <a:gd name="connsiteX117" fmla="*/ 1183725 w 3619938"/>
                <a:gd name="connsiteY117" fmla="*/ 467418 h 2330969"/>
                <a:gd name="connsiteX118" fmla="*/ 1133237 w 3619938"/>
                <a:gd name="connsiteY118" fmla="*/ 349612 h 2330969"/>
                <a:gd name="connsiteX119" fmla="*/ 1043480 w 3619938"/>
                <a:gd name="connsiteY119" fmla="*/ 287904 h 2330969"/>
                <a:gd name="connsiteX120" fmla="*/ 959332 w 3619938"/>
                <a:gd name="connsiteY120" fmla="*/ 231806 h 2330969"/>
                <a:gd name="connsiteX121" fmla="*/ 886405 w 3619938"/>
                <a:gd name="connsiteY121" fmla="*/ 198147 h 2330969"/>
                <a:gd name="connsiteX122" fmla="*/ 695671 w 3619938"/>
                <a:gd name="connsiteY122" fmla="*/ 13023 h 2330969"/>
                <a:gd name="connsiteX0" fmla="*/ 695671 w 3619938"/>
                <a:gd name="connsiteY0" fmla="*/ 13023 h 2330969"/>
                <a:gd name="connsiteX1" fmla="*/ 258105 w 3619938"/>
                <a:gd name="connsiteY1" fmla="*/ 607664 h 2330969"/>
                <a:gd name="connsiteX2" fmla="*/ 112250 w 3619938"/>
                <a:gd name="connsiteY2" fmla="*/ 787178 h 2330969"/>
                <a:gd name="connsiteX3" fmla="*/ 112250 w 3619938"/>
                <a:gd name="connsiteY3" fmla="*/ 865715 h 2330969"/>
                <a:gd name="connsiteX4" fmla="*/ 106640 w 3619938"/>
                <a:gd name="connsiteY4" fmla="*/ 944253 h 2330969"/>
                <a:gd name="connsiteX5" fmla="*/ 72981 w 3619938"/>
                <a:gd name="connsiteY5" fmla="*/ 1056449 h 2330969"/>
                <a:gd name="connsiteX6" fmla="*/ 22493 w 3619938"/>
                <a:gd name="connsiteY6" fmla="*/ 1151816 h 2330969"/>
                <a:gd name="connsiteX7" fmla="*/ 54 w 3619938"/>
                <a:gd name="connsiteY7" fmla="*/ 1219134 h 2330969"/>
                <a:gd name="connsiteX8" fmla="*/ 28103 w 3619938"/>
                <a:gd name="connsiteY8" fmla="*/ 1325720 h 2330969"/>
                <a:gd name="connsiteX9" fmla="*/ 106640 w 3619938"/>
                <a:gd name="connsiteY9" fmla="*/ 1348159 h 2330969"/>
                <a:gd name="connsiteX10" fmla="*/ 274935 w 3619938"/>
                <a:gd name="connsiteY10" fmla="*/ 1235963 h 2330969"/>
                <a:gd name="connsiteX11" fmla="*/ 434754 w 3619938"/>
                <a:gd name="connsiteY11" fmla="*/ 1219923 h 2330969"/>
                <a:gd name="connsiteX12" fmla="*/ 471278 w 3619938"/>
                <a:gd name="connsiteY12" fmla="*/ 1353769 h 2330969"/>
                <a:gd name="connsiteX13" fmla="*/ 504937 w 3619938"/>
                <a:gd name="connsiteY13" fmla="*/ 1494015 h 2330969"/>
                <a:gd name="connsiteX14" fmla="*/ 493718 w 3619938"/>
                <a:gd name="connsiteY14" fmla="*/ 1589381 h 2330969"/>
                <a:gd name="connsiteX15" fmla="*/ 420790 w 3619938"/>
                <a:gd name="connsiteY15" fmla="*/ 1684748 h 2330969"/>
                <a:gd name="connsiteX16" fmla="*/ 370302 w 3619938"/>
                <a:gd name="connsiteY16" fmla="*/ 1707188 h 2330969"/>
                <a:gd name="connsiteX17" fmla="*/ 353472 w 3619938"/>
                <a:gd name="connsiteY17" fmla="*/ 1735237 h 2330969"/>
                <a:gd name="connsiteX18" fmla="*/ 415180 w 3619938"/>
                <a:gd name="connsiteY18" fmla="*/ 1791335 h 2330969"/>
                <a:gd name="connsiteX19" fmla="*/ 415180 w 3619938"/>
                <a:gd name="connsiteY19" fmla="*/ 1836213 h 2330969"/>
                <a:gd name="connsiteX20" fmla="*/ 415180 w 3619938"/>
                <a:gd name="connsiteY20" fmla="*/ 1886702 h 2330969"/>
                <a:gd name="connsiteX21" fmla="*/ 544206 w 3619938"/>
                <a:gd name="connsiteY21" fmla="*/ 1959629 h 2330969"/>
                <a:gd name="connsiteX22" fmla="*/ 600304 w 3619938"/>
                <a:gd name="connsiteY22" fmla="*/ 2021337 h 2330969"/>
                <a:gd name="connsiteX23" fmla="*/ 656402 w 3619938"/>
                <a:gd name="connsiteY23" fmla="*/ 2071826 h 2330969"/>
                <a:gd name="connsiteX24" fmla="*/ 712500 w 3619938"/>
                <a:gd name="connsiteY24" fmla="*/ 2094265 h 2330969"/>
                <a:gd name="connsiteX25" fmla="*/ 841526 w 3619938"/>
                <a:gd name="connsiteY25" fmla="*/ 2071826 h 2330969"/>
                <a:gd name="connsiteX26" fmla="*/ 920064 w 3619938"/>
                <a:gd name="connsiteY26" fmla="*/ 2026947 h 2330969"/>
                <a:gd name="connsiteX27" fmla="*/ 987381 w 3619938"/>
                <a:gd name="connsiteY27" fmla="*/ 1954020 h 2330969"/>
                <a:gd name="connsiteX28" fmla="*/ 1026650 w 3619938"/>
                <a:gd name="connsiteY28" fmla="*/ 1909141 h 2330969"/>
                <a:gd name="connsiteX29" fmla="*/ 1060309 w 3619938"/>
                <a:gd name="connsiteY29" fmla="*/ 1853043 h 2330969"/>
                <a:gd name="connsiteX30" fmla="*/ 1150066 w 3619938"/>
                <a:gd name="connsiteY30" fmla="*/ 1853043 h 2330969"/>
                <a:gd name="connsiteX31" fmla="*/ 1200554 w 3619938"/>
                <a:gd name="connsiteY31" fmla="*/ 1836213 h 2330969"/>
                <a:gd name="connsiteX32" fmla="*/ 1228604 w 3619938"/>
                <a:gd name="connsiteY32" fmla="*/ 1819384 h 2330969"/>
                <a:gd name="connsiteX33" fmla="*/ 1284702 w 3619938"/>
                <a:gd name="connsiteY33" fmla="*/ 1796945 h 2330969"/>
                <a:gd name="connsiteX34" fmla="*/ 1346410 w 3619938"/>
                <a:gd name="connsiteY34" fmla="*/ 1796945 h 2330969"/>
                <a:gd name="connsiteX35" fmla="*/ 1430557 w 3619938"/>
                <a:gd name="connsiteY35" fmla="*/ 1881092 h 2330969"/>
                <a:gd name="connsiteX36" fmla="*/ 1464216 w 3619938"/>
                <a:gd name="connsiteY36" fmla="*/ 1937190 h 2330969"/>
                <a:gd name="connsiteX37" fmla="*/ 1525924 w 3619938"/>
                <a:gd name="connsiteY37" fmla="*/ 1976459 h 2330969"/>
                <a:gd name="connsiteX38" fmla="*/ 1615681 w 3619938"/>
                <a:gd name="connsiteY38" fmla="*/ 2038167 h 2330969"/>
                <a:gd name="connsiteX39" fmla="*/ 1711048 w 3619938"/>
                <a:gd name="connsiteY39" fmla="*/ 2105485 h 2330969"/>
                <a:gd name="connsiteX40" fmla="*/ 1744707 w 3619938"/>
                <a:gd name="connsiteY40" fmla="*/ 2116704 h 2330969"/>
                <a:gd name="connsiteX41" fmla="*/ 1761536 w 3619938"/>
                <a:gd name="connsiteY41" fmla="*/ 2161583 h 2330969"/>
                <a:gd name="connsiteX42" fmla="*/ 1789585 w 3619938"/>
                <a:gd name="connsiteY42" fmla="*/ 2184022 h 2330969"/>
                <a:gd name="connsiteX43" fmla="*/ 1862513 w 3619938"/>
                <a:gd name="connsiteY43" fmla="*/ 2206461 h 2330969"/>
                <a:gd name="connsiteX44" fmla="*/ 1946660 w 3619938"/>
                <a:gd name="connsiteY44" fmla="*/ 2212071 h 2330969"/>
                <a:gd name="connsiteX45" fmla="*/ 1969099 w 3619938"/>
                <a:gd name="connsiteY45" fmla="*/ 2268169 h 2330969"/>
                <a:gd name="connsiteX46" fmla="*/ 1991539 w 3619938"/>
                <a:gd name="connsiteY46" fmla="*/ 2313048 h 2330969"/>
                <a:gd name="connsiteX47" fmla="*/ 2042027 w 3619938"/>
                <a:gd name="connsiteY47" fmla="*/ 2329877 h 2330969"/>
                <a:gd name="connsiteX48" fmla="*/ 2070076 w 3619938"/>
                <a:gd name="connsiteY48" fmla="*/ 2284999 h 2330969"/>
                <a:gd name="connsiteX49" fmla="*/ 2086905 w 3619938"/>
                <a:gd name="connsiteY49" fmla="*/ 2228901 h 2330969"/>
                <a:gd name="connsiteX50" fmla="*/ 2126174 w 3619938"/>
                <a:gd name="connsiteY50" fmla="*/ 2234510 h 2330969"/>
                <a:gd name="connsiteX51" fmla="*/ 2165443 w 3619938"/>
                <a:gd name="connsiteY51" fmla="*/ 2217681 h 2330969"/>
                <a:gd name="connsiteX52" fmla="*/ 2215931 w 3619938"/>
                <a:gd name="connsiteY52" fmla="*/ 2161583 h 2330969"/>
                <a:gd name="connsiteX53" fmla="*/ 2249590 w 3619938"/>
                <a:gd name="connsiteY53" fmla="*/ 2150363 h 2330969"/>
                <a:gd name="connsiteX54" fmla="*/ 2277639 w 3619938"/>
                <a:gd name="connsiteY54" fmla="*/ 2155973 h 2330969"/>
                <a:gd name="connsiteX55" fmla="*/ 2305688 w 3619938"/>
                <a:gd name="connsiteY55" fmla="*/ 2133534 h 2330969"/>
                <a:gd name="connsiteX56" fmla="*/ 2322518 w 3619938"/>
                <a:gd name="connsiteY56" fmla="*/ 2083045 h 2330969"/>
                <a:gd name="connsiteX57" fmla="*/ 2350567 w 3619938"/>
                <a:gd name="connsiteY57" fmla="*/ 2054996 h 2330969"/>
                <a:gd name="connsiteX58" fmla="*/ 2401055 w 3619938"/>
                <a:gd name="connsiteY58" fmla="*/ 2054996 h 2330969"/>
                <a:gd name="connsiteX59" fmla="*/ 2440324 w 3619938"/>
                <a:gd name="connsiteY59" fmla="*/ 2032557 h 2330969"/>
                <a:gd name="connsiteX60" fmla="*/ 2429104 w 3619938"/>
                <a:gd name="connsiteY60" fmla="*/ 1965239 h 2330969"/>
                <a:gd name="connsiteX61" fmla="*/ 2445934 w 3619938"/>
                <a:gd name="connsiteY61" fmla="*/ 1925970 h 2330969"/>
                <a:gd name="connsiteX62" fmla="*/ 2513251 w 3619938"/>
                <a:gd name="connsiteY62" fmla="*/ 1925970 h 2330969"/>
                <a:gd name="connsiteX63" fmla="*/ 2574959 w 3619938"/>
                <a:gd name="connsiteY63" fmla="*/ 1881092 h 2330969"/>
                <a:gd name="connsiteX64" fmla="*/ 2631058 w 3619938"/>
                <a:gd name="connsiteY64" fmla="*/ 1802554 h 2330969"/>
                <a:gd name="connsiteX65" fmla="*/ 2653497 w 3619938"/>
                <a:gd name="connsiteY65" fmla="*/ 1791335 h 2330969"/>
                <a:gd name="connsiteX66" fmla="*/ 2681546 w 3619938"/>
                <a:gd name="connsiteY66" fmla="*/ 1841823 h 2330969"/>
                <a:gd name="connsiteX67" fmla="*/ 2726424 w 3619938"/>
                <a:gd name="connsiteY67" fmla="*/ 1841823 h 2330969"/>
                <a:gd name="connsiteX68" fmla="*/ 2804962 w 3619938"/>
                <a:gd name="connsiteY68" fmla="*/ 1802554 h 2330969"/>
                <a:gd name="connsiteX69" fmla="*/ 2838621 w 3619938"/>
                <a:gd name="connsiteY69" fmla="*/ 1785725 h 2330969"/>
                <a:gd name="connsiteX70" fmla="*/ 2889109 w 3619938"/>
                <a:gd name="connsiteY70" fmla="*/ 1791335 h 2330969"/>
                <a:gd name="connsiteX71" fmla="*/ 2945207 w 3619938"/>
                <a:gd name="connsiteY71" fmla="*/ 1791335 h 2330969"/>
                <a:gd name="connsiteX72" fmla="*/ 2995696 w 3619938"/>
                <a:gd name="connsiteY72" fmla="*/ 1824994 h 2330969"/>
                <a:gd name="connsiteX73" fmla="*/ 3085453 w 3619938"/>
                <a:gd name="connsiteY73" fmla="*/ 1824994 h 2330969"/>
                <a:gd name="connsiteX74" fmla="*/ 3102282 w 3619938"/>
                <a:gd name="connsiteY74" fmla="*/ 1780115 h 2330969"/>
                <a:gd name="connsiteX75" fmla="*/ 3113502 w 3619938"/>
                <a:gd name="connsiteY75" fmla="*/ 1752066 h 2330969"/>
                <a:gd name="connsiteX76" fmla="*/ 3186429 w 3619938"/>
                <a:gd name="connsiteY76" fmla="*/ 1746456 h 2330969"/>
                <a:gd name="connsiteX77" fmla="*/ 3253747 w 3619938"/>
                <a:gd name="connsiteY77" fmla="*/ 1740847 h 2330969"/>
                <a:gd name="connsiteX78" fmla="*/ 3332285 w 3619938"/>
                <a:gd name="connsiteY78" fmla="*/ 1712797 h 2330969"/>
                <a:gd name="connsiteX79" fmla="*/ 3405212 w 3619938"/>
                <a:gd name="connsiteY79" fmla="*/ 1673529 h 2330969"/>
                <a:gd name="connsiteX80" fmla="*/ 3461310 w 3619938"/>
                <a:gd name="connsiteY80" fmla="*/ 1662309 h 2330969"/>
                <a:gd name="connsiteX81" fmla="*/ 3539848 w 3619938"/>
                <a:gd name="connsiteY81" fmla="*/ 1662309 h 2330969"/>
                <a:gd name="connsiteX82" fmla="*/ 3612775 w 3619938"/>
                <a:gd name="connsiteY82" fmla="*/ 1667919 h 2330969"/>
                <a:gd name="connsiteX83" fmla="*/ 3612775 w 3619938"/>
                <a:gd name="connsiteY83" fmla="*/ 1600601 h 2330969"/>
                <a:gd name="connsiteX84" fmla="*/ 3573507 w 3619938"/>
                <a:gd name="connsiteY84" fmla="*/ 1533283 h 2330969"/>
                <a:gd name="connsiteX85" fmla="*/ 3388383 w 3619938"/>
                <a:gd name="connsiteY85" fmla="*/ 1510844 h 2330969"/>
                <a:gd name="connsiteX86" fmla="*/ 3287406 w 3619938"/>
                <a:gd name="connsiteY86" fmla="*/ 1510844 h 2330969"/>
                <a:gd name="connsiteX87" fmla="*/ 3214478 w 3619938"/>
                <a:gd name="connsiteY87" fmla="*/ 1522064 h 2330969"/>
                <a:gd name="connsiteX88" fmla="*/ 3091062 w 3619938"/>
                <a:gd name="connsiteY88" fmla="*/ 1550113 h 2330969"/>
                <a:gd name="connsiteX89" fmla="*/ 2922768 w 3619938"/>
                <a:gd name="connsiteY89" fmla="*/ 1516454 h 2330969"/>
                <a:gd name="connsiteX90" fmla="*/ 2894719 w 3619938"/>
                <a:gd name="connsiteY90" fmla="*/ 1477185 h 2330969"/>
                <a:gd name="connsiteX91" fmla="*/ 2810572 w 3619938"/>
                <a:gd name="connsiteY91" fmla="*/ 1336940 h 2330969"/>
                <a:gd name="connsiteX92" fmla="*/ 2743254 w 3619938"/>
                <a:gd name="connsiteY92" fmla="*/ 1230353 h 2330969"/>
                <a:gd name="connsiteX93" fmla="*/ 2675936 w 3619938"/>
                <a:gd name="connsiteY93" fmla="*/ 1207914 h 2330969"/>
                <a:gd name="connsiteX94" fmla="*/ 2642277 w 3619938"/>
                <a:gd name="connsiteY94" fmla="*/ 1185475 h 2330969"/>
                <a:gd name="connsiteX95" fmla="*/ 2580569 w 3619938"/>
                <a:gd name="connsiteY95" fmla="*/ 1168645 h 2330969"/>
                <a:gd name="connsiteX96" fmla="*/ 2502032 w 3619938"/>
                <a:gd name="connsiteY96" fmla="*/ 1118157 h 2330969"/>
                <a:gd name="connsiteX97" fmla="*/ 2434714 w 3619938"/>
                <a:gd name="connsiteY97" fmla="*/ 1090108 h 2330969"/>
                <a:gd name="connsiteX98" fmla="*/ 2361786 w 3619938"/>
                <a:gd name="connsiteY98" fmla="*/ 1034010 h 2330969"/>
                <a:gd name="connsiteX99" fmla="*/ 2322518 w 3619938"/>
                <a:gd name="connsiteY99" fmla="*/ 1022790 h 2330969"/>
                <a:gd name="connsiteX100" fmla="*/ 2221541 w 3619938"/>
                <a:gd name="connsiteY100" fmla="*/ 989131 h 2330969"/>
                <a:gd name="connsiteX101" fmla="*/ 2103735 w 3619938"/>
                <a:gd name="connsiteY101" fmla="*/ 955472 h 2330969"/>
                <a:gd name="connsiteX102" fmla="*/ 2064466 w 3619938"/>
                <a:gd name="connsiteY102" fmla="*/ 955472 h 2330969"/>
                <a:gd name="connsiteX103" fmla="*/ 2019588 w 3619938"/>
                <a:gd name="connsiteY103" fmla="*/ 938643 h 2330969"/>
                <a:gd name="connsiteX104" fmla="*/ 1985929 w 3619938"/>
                <a:gd name="connsiteY104" fmla="*/ 916204 h 2330969"/>
                <a:gd name="connsiteX105" fmla="*/ 1946660 w 3619938"/>
                <a:gd name="connsiteY105" fmla="*/ 916204 h 2330969"/>
                <a:gd name="connsiteX106" fmla="*/ 1896172 w 3619938"/>
                <a:gd name="connsiteY106" fmla="*/ 893764 h 2330969"/>
                <a:gd name="connsiteX107" fmla="*/ 1806415 w 3619938"/>
                <a:gd name="connsiteY107" fmla="*/ 848886 h 2330969"/>
                <a:gd name="connsiteX108" fmla="*/ 1666169 w 3619938"/>
                <a:gd name="connsiteY108" fmla="*/ 820837 h 2330969"/>
                <a:gd name="connsiteX109" fmla="*/ 1531534 w 3619938"/>
                <a:gd name="connsiteY109" fmla="*/ 781568 h 2330969"/>
                <a:gd name="connsiteX110" fmla="*/ 1514704 w 3619938"/>
                <a:gd name="connsiteY110" fmla="*/ 759129 h 2330969"/>
                <a:gd name="connsiteX111" fmla="*/ 1452996 w 3619938"/>
                <a:gd name="connsiteY111" fmla="*/ 759129 h 2330969"/>
                <a:gd name="connsiteX112" fmla="*/ 1374459 w 3619938"/>
                <a:gd name="connsiteY112" fmla="*/ 747909 h 2330969"/>
                <a:gd name="connsiteX113" fmla="*/ 1290312 w 3619938"/>
                <a:gd name="connsiteY113" fmla="*/ 719860 h 2330969"/>
                <a:gd name="connsiteX114" fmla="*/ 1284702 w 3619938"/>
                <a:gd name="connsiteY114" fmla="*/ 686201 h 2330969"/>
                <a:gd name="connsiteX115" fmla="*/ 1256653 w 3619938"/>
                <a:gd name="connsiteY115" fmla="*/ 618883 h 2330969"/>
                <a:gd name="connsiteX116" fmla="*/ 1206164 w 3619938"/>
                <a:gd name="connsiteY116" fmla="*/ 568395 h 2330969"/>
                <a:gd name="connsiteX117" fmla="*/ 1183725 w 3619938"/>
                <a:gd name="connsiteY117" fmla="*/ 467418 h 2330969"/>
                <a:gd name="connsiteX118" fmla="*/ 1133237 w 3619938"/>
                <a:gd name="connsiteY118" fmla="*/ 349612 h 2330969"/>
                <a:gd name="connsiteX119" fmla="*/ 1043480 w 3619938"/>
                <a:gd name="connsiteY119" fmla="*/ 287904 h 2330969"/>
                <a:gd name="connsiteX120" fmla="*/ 959332 w 3619938"/>
                <a:gd name="connsiteY120" fmla="*/ 231806 h 2330969"/>
                <a:gd name="connsiteX121" fmla="*/ 886405 w 3619938"/>
                <a:gd name="connsiteY121" fmla="*/ 198147 h 2330969"/>
                <a:gd name="connsiteX122" fmla="*/ 695671 w 3619938"/>
                <a:gd name="connsiteY122" fmla="*/ 13023 h 2330969"/>
                <a:gd name="connsiteX0" fmla="*/ 695671 w 3619938"/>
                <a:gd name="connsiteY0" fmla="*/ 13023 h 2330969"/>
                <a:gd name="connsiteX1" fmla="*/ 258105 w 3619938"/>
                <a:gd name="connsiteY1" fmla="*/ 607664 h 2330969"/>
                <a:gd name="connsiteX2" fmla="*/ 112250 w 3619938"/>
                <a:gd name="connsiteY2" fmla="*/ 787178 h 2330969"/>
                <a:gd name="connsiteX3" fmla="*/ 112250 w 3619938"/>
                <a:gd name="connsiteY3" fmla="*/ 865715 h 2330969"/>
                <a:gd name="connsiteX4" fmla="*/ 106640 w 3619938"/>
                <a:gd name="connsiteY4" fmla="*/ 944253 h 2330969"/>
                <a:gd name="connsiteX5" fmla="*/ 72981 w 3619938"/>
                <a:gd name="connsiteY5" fmla="*/ 1056449 h 2330969"/>
                <a:gd name="connsiteX6" fmla="*/ 22493 w 3619938"/>
                <a:gd name="connsiteY6" fmla="*/ 1151816 h 2330969"/>
                <a:gd name="connsiteX7" fmla="*/ 54 w 3619938"/>
                <a:gd name="connsiteY7" fmla="*/ 1219134 h 2330969"/>
                <a:gd name="connsiteX8" fmla="*/ 28103 w 3619938"/>
                <a:gd name="connsiteY8" fmla="*/ 1325720 h 2330969"/>
                <a:gd name="connsiteX9" fmla="*/ 106640 w 3619938"/>
                <a:gd name="connsiteY9" fmla="*/ 1348159 h 2330969"/>
                <a:gd name="connsiteX10" fmla="*/ 504953 w 3619938"/>
                <a:gd name="connsiteY10" fmla="*/ 1134372 h 2330969"/>
                <a:gd name="connsiteX11" fmla="*/ 434754 w 3619938"/>
                <a:gd name="connsiteY11" fmla="*/ 1219923 h 2330969"/>
                <a:gd name="connsiteX12" fmla="*/ 471278 w 3619938"/>
                <a:gd name="connsiteY12" fmla="*/ 1353769 h 2330969"/>
                <a:gd name="connsiteX13" fmla="*/ 504937 w 3619938"/>
                <a:gd name="connsiteY13" fmla="*/ 1494015 h 2330969"/>
                <a:gd name="connsiteX14" fmla="*/ 493718 w 3619938"/>
                <a:gd name="connsiteY14" fmla="*/ 1589381 h 2330969"/>
                <a:gd name="connsiteX15" fmla="*/ 420790 w 3619938"/>
                <a:gd name="connsiteY15" fmla="*/ 1684748 h 2330969"/>
                <a:gd name="connsiteX16" fmla="*/ 370302 w 3619938"/>
                <a:gd name="connsiteY16" fmla="*/ 1707188 h 2330969"/>
                <a:gd name="connsiteX17" fmla="*/ 353472 w 3619938"/>
                <a:gd name="connsiteY17" fmla="*/ 1735237 h 2330969"/>
                <a:gd name="connsiteX18" fmla="*/ 415180 w 3619938"/>
                <a:gd name="connsiteY18" fmla="*/ 1791335 h 2330969"/>
                <a:gd name="connsiteX19" fmla="*/ 415180 w 3619938"/>
                <a:gd name="connsiteY19" fmla="*/ 1836213 h 2330969"/>
                <a:gd name="connsiteX20" fmla="*/ 415180 w 3619938"/>
                <a:gd name="connsiteY20" fmla="*/ 1886702 h 2330969"/>
                <a:gd name="connsiteX21" fmla="*/ 544206 w 3619938"/>
                <a:gd name="connsiteY21" fmla="*/ 1959629 h 2330969"/>
                <a:gd name="connsiteX22" fmla="*/ 600304 w 3619938"/>
                <a:gd name="connsiteY22" fmla="*/ 2021337 h 2330969"/>
                <a:gd name="connsiteX23" fmla="*/ 656402 w 3619938"/>
                <a:gd name="connsiteY23" fmla="*/ 2071826 h 2330969"/>
                <a:gd name="connsiteX24" fmla="*/ 712500 w 3619938"/>
                <a:gd name="connsiteY24" fmla="*/ 2094265 h 2330969"/>
                <a:gd name="connsiteX25" fmla="*/ 841526 w 3619938"/>
                <a:gd name="connsiteY25" fmla="*/ 2071826 h 2330969"/>
                <a:gd name="connsiteX26" fmla="*/ 920064 w 3619938"/>
                <a:gd name="connsiteY26" fmla="*/ 2026947 h 2330969"/>
                <a:gd name="connsiteX27" fmla="*/ 987381 w 3619938"/>
                <a:gd name="connsiteY27" fmla="*/ 1954020 h 2330969"/>
                <a:gd name="connsiteX28" fmla="*/ 1026650 w 3619938"/>
                <a:gd name="connsiteY28" fmla="*/ 1909141 h 2330969"/>
                <a:gd name="connsiteX29" fmla="*/ 1060309 w 3619938"/>
                <a:gd name="connsiteY29" fmla="*/ 1853043 h 2330969"/>
                <a:gd name="connsiteX30" fmla="*/ 1150066 w 3619938"/>
                <a:gd name="connsiteY30" fmla="*/ 1853043 h 2330969"/>
                <a:gd name="connsiteX31" fmla="*/ 1200554 w 3619938"/>
                <a:gd name="connsiteY31" fmla="*/ 1836213 h 2330969"/>
                <a:gd name="connsiteX32" fmla="*/ 1228604 w 3619938"/>
                <a:gd name="connsiteY32" fmla="*/ 1819384 h 2330969"/>
                <a:gd name="connsiteX33" fmla="*/ 1284702 w 3619938"/>
                <a:gd name="connsiteY33" fmla="*/ 1796945 h 2330969"/>
                <a:gd name="connsiteX34" fmla="*/ 1346410 w 3619938"/>
                <a:gd name="connsiteY34" fmla="*/ 1796945 h 2330969"/>
                <a:gd name="connsiteX35" fmla="*/ 1430557 w 3619938"/>
                <a:gd name="connsiteY35" fmla="*/ 1881092 h 2330969"/>
                <a:gd name="connsiteX36" fmla="*/ 1464216 w 3619938"/>
                <a:gd name="connsiteY36" fmla="*/ 1937190 h 2330969"/>
                <a:gd name="connsiteX37" fmla="*/ 1525924 w 3619938"/>
                <a:gd name="connsiteY37" fmla="*/ 1976459 h 2330969"/>
                <a:gd name="connsiteX38" fmla="*/ 1615681 w 3619938"/>
                <a:gd name="connsiteY38" fmla="*/ 2038167 h 2330969"/>
                <a:gd name="connsiteX39" fmla="*/ 1711048 w 3619938"/>
                <a:gd name="connsiteY39" fmla="*/ 2105485 h 2330969"/>
                <a:gd name="connsiteX40" fmla="*/ 1744707 w 3619938"/>
                <a:gd name="connsiteY40" fmla="*/ 2116704 h 2330969"/>
                <a:gd name="connsiteX41" fmla="*/ 1761536 w 3619938"/>
                <a:gd name="connsiteY41" fmla="*/ 2161583 h 2330969"/>
                <a:gd name="connsiteX42" fmla="*/ 1789585 w 3619938"/>
                <a:gd name="connsiteY42" fmla="*/ 2184022 h 2330969"/>
                <a:gd name="connsiteX43" fmla="*/ 1862513 w 3619938"/>
                <a:gd name="connsiteY43" fmla="*/ 2206461 h 2330969"/>
                <a:gd name="connsiteX44" fmla="*/ 1946660 w 3619938"/>
                <a:gd name="connsiteY44" fmla="*/ 2212071 h 2330969"/>
                <a:gd name="connsiteX45" fmla="*/ 1969099 w 3619938"/>
                <a:gd name="connsiteY45" fmla="*/ 2268169 h 2330969"/>
                <a:gd name="connsiteX46" fmla="*/ 1991539 w 3619938"/>
                <a:gd name="connsiteY46" fmla="*/ 2313048 h 2330969"/>
                <a:gd name="connsiteX47" fmla="*/ 2042027 w 3619938"/>
                <a:gd name="connsiteY47" fmla="*/ 2329877 h 2330969"/>
                <a:gd name="connsiteX48" fmla="*/ 2070076 w 3619938"/>
                <a:gd name="connsiteY48" fmla="*/ 2284999 h 2330969"/>
                <a:gd name="connsiteX49" fmla="*/ 2086905 w 3619938"/>
                <a:gd name="connsiteY49" fmla="*/ 2228901 h 2330969"/>
                <a:gd name="connsiteX50" fmla="*/ 2126174 w 3619938"/>
                <a:gd name="connsiteY50" fmla="*/ 2234510 h 2330969"/>
                <a:gd name="connsiteX51" fmla="*/ 2165443 w 3619938"/>
                <a:gd name="connsiteY51" fmla="*/ 2217681 h 2330969"/>
                <a:gd name="connsiteX52" fmla="*/ 2215931 w 3619938"/>
                <a:gd name="connsiteY52" fmla="*/ 2161583 h 2330969"/>
                <a:gd name="connsiteX53" fmla="*/ 2249590 w 3619938"/>
                <a:gd name="connsiteY53" fmla="*/ 2150363 h 2330969"/>
                <a:gd name="connsiteX54" fmla="*/ 2277639 w 3619938"/>
                <a:gd name="connsiteY54" fmla="*/ 2155973 h 2330969"/>
                <a:gd name="connsiteX55" fmla="*/ 2305688 w 3619938"/>
                <a:gd name="connsiteY55" fmla="*/ 2133534 h 2330969"/>
                <a:gd name="connsiteX56" fmla="*/ 2322518 w 3619938"/>
                <a:gd name="connsiteY56" fmla="*/ 2083045 h 2330969"/>
                <a:gd name="connsiteX57" fmla="*/ 2350567 w 3619938"/>
                <a:gd name="connsiteY57" fmla="*/ 2054996 h 2330969"/>
                <a:gd name="connsiteX58" fmla="*/ 2401055 w 3619938"/>
                <a:gd name="connsiteY58" fmla="*/ 2054996 h 2330969"/>
                <a:gd name="connsiteX59" fmla="*/ 2440324 w 3619938"/>
                <a:gd name="connsiteY59" fmla="*/ 2032557 h 2330969"/>
                <a:gd name="connsiteX60" fmla="*/ 2429104 w 3619938"/>
                <a:gd name="connsiteY60" fmla="*/ 1965239 h 2330969"/>
                <a:gd name="connsiteX61" fmla="*/ 2445934 w 3619938"/>
                <a:gd name="connsiteY61" fmla="*/ 1925970 h 2330969"/>
                <a:gd name="connsiteX62" fmla="*/ 2513251 w 3619938"/>
                <a:gd name="connsiteY62" fmla="*/ 1925970 h 2330969"/>
                <a:gd name="connsiteX63" fmla="*/ 2574959 w 3619938"/>
                <a:gd name="connsiteY63" fmla="*/ 1881092 h 2330969"/>
                <a:gd name="connsiteX64" fmla="*/ 2631058 w 3619938"/>
                <a:gd name="connsiteY64" fmla="*/ 1802554 h 2330969"/>
                <a:gd name="connsiteX65" fmla="*/ 2653497 w 3619938"/>
                <a:gd name="connsiteY65" fmla="*/ 1791335 h 2330969"/>
                <a:gd name="connsiteX66" fmla="*/ 2681546 w 3619938"/>
                <a:gd name="connsiteY66" fmla="*/ 1841823 h 2330969"/>
                <a:gd name="connsiteX67" fmla="*/ 2726424 w 3619938"/>
                <a:gd name="connsiteY67" fmla="*/ 1841823 h 2330969"/>
                <a:gd name="connsiteX68" fmla="*/ 2804962 w 3619938"/>
                <a:gd name="connsiteY68" fmla="*/ 1802554 h 2330969"/>
                <a:gd name="connsiteX69" fmla="*/ 2838621 w 3619938"/>
                <a:gd name="connsiteY69" fmla="*/ 1785725 h 2330969"/>
                <a:gd name="connsiteX70" fmla="*/ 2889109 w 3619938"/>
                <a:gd name="connsiteY70" fmla="*/ 1791335 h 2330969"/>
                <a:gd name="connsiteX71" fmla="*/ 2945207 w 3619938"/>
                <a:gd name="connsiteY71" fmla="*/ 1791335 h 2330969"/>
                <a:gd name="connsiteX72" fmla="*/ 2995696 w 3619938"/>
                <a:gd name="connsiteY72" fmla="*/ 1824994 h 2330969"/>
                <a:gd name="connsiteX73" fmla="*/ 3085453 w 3619938"/>
                <a:gd name="connsiteY73" fmla="*/ 1824994 h 2330969"/>
                <a:gd name="connsiteX74" fmla="*/ 3102282 w 3619938"/>
                <a:gd name="connsiteY74" fmla="*/ 1780115 h 2330969"/>
                <a:gd name="connsiteX75" fmla="*/ 3113502 w 3619938"/>
                <a:gd name="connsiteY75" fmla="*/ 1752066 h 2330969"/>
                <a:gd name="connsiteX76" fmla="*/ 3186429 w 3619938"/>
                <a:gd name="connsiteY76" fmla="*/ 1746456 h 2330969"/>
                <a:gd name="connsiteX77" fmla="*/ 3253747 w 3619938"/>
                <a:gd name="connsiteY77" fmla="*/ 1740847 h 2330969"/>
                <a:gd name="connsiteX78" fmla="*/ 3332285 w 3619938"/>
                <a:gd name="connsiteY78" fmla="*/ 1712797 h 2330969"/>
                <a:gd name="connsiteX79" fmla="*/ 3405212 w 3619938"/>
                <a:gd name="connsiteY79" fmla="*/ 1673529 h 2330969"/>
                <a:gd name="connsiteX80" fmla="*/ 3461310 w 3619938"/>
                <a:gd name="connsiteY80" fmla="*/ 1662309 h 2330969"/>
                <a:gd name="connsiteX81" fmla="*/ 3539848 w 3619938"/>
                <a:gd name="connsiteY81" fmla="*/ 1662309 h 2330969"/>
                <a:gd name="connsiteX82" fmla="*/ 3612775 w 3619938"/>
                <a:gd name="connsiteY82" fmla="*/ 1667919 h 2330969"/>
                <a:gd name="connsiteX83" fmla="*/ 3612775 w 3619938"/>
                <a:gd name="connsiteY83" fmla="*/ 1600601 h 2330969"/>
                <a:gd name="connsiteX84" fmla="*/ 3573507 w 3619938"/>
                <a:gd name="connsiteY84" fmla="*/ 1533283 h 2330969"/>
                <a:gd name="connsiteX85" fmla="*/ 3388383 w 3619938"/>
                <a:gd name="connsiteY85" fmla="*/ 1510844 h 2330969"/>
                <a:gd name="connsiteX86" fmla="*/ 3287406 w 3619938"/>
                <a:gd name="connsiteY86" fmla="*/ 1510844 h 2330969"/>
                <a:gd name="connsiteX87" fmla="*/ 3214478 w 3619938"/>
                <a:gd name="connsiteY87" fmla="*/ 1522064 h 2330969"/>
                <a:gd name="connsiteX88" fmla="*/ 3091062 w 3619938"/>
                <a:gd name="connsiteY88" fmla="*/ 1550113 h 2330969"/>
                <a:gd name="connsiteX89" fmla="*/ 2922768 w 3619938"/>
                <a:gd name="connsiteY89" fmla="*/ 1516454 h 2330969"/>
                <a:gd name="connsiteX90" fmla="*/ 2894719 w 3619938"/>
                <a:gd name="connsiteY90" fmla="*/ 1477185 h 2330969"/>
                <a:gd name="connsiteX91" fmla="*/ 2810572 w 3619938"/>
                <a:gd name="connsiteY91" fmla="*/ 1336940 h 2330969"/>
                <a:gd name="connsiteX92" fmla="*/ 2743254 w 3619938"/>
                <a:gd name="connsiteY92" fmla="*/ 1230353 h 2330969"/>
                <a:gd name="connsiteX93" fmla="*/ 2675936 w 3619938"/>
                <a:gd name="connsiteY93" fmla="*/ 1207914 h 2330969"/>
                <a:gd name="connsiteX94" fmla="*/ 2642277 w 3619938"/>
                <a:gd name="connsiteY94" fmla="*/ 1185475 h 2330969"/>
                <a:gd name="connsiteX95" fmla="*/ 2580569 w 3619938"/>
                <a:gd name="connsiteY95" fmla="*/ 1168645 h 2330969"/>
                <a:gd name="connsiteX96" fmla="*/ 2502032 w 3619938"/>
                <a:gd name="connsiteY96" fmla="*/ 1118157 h 2330969"/>
                <a:gd name="connsiteX97" fmla="*/ 2434714 w 3619938"/>
                <a:gd name="connsiteY97" fmla="*/ 1090108 h 2330969"/>
                <a:gd name="connsiteX98" fmla="*/ 2361786 w 3619938"/>
                <a:gd name="connsiteY98" fmla="*/ 1034010 h 2330969"/>
                <a:gd name="connsiteX99" fmla="*/ 2322518 w 3619938"/>
                <a:gd name="connsiteY99" fmla="*/ 1022790 h 2330969"/>
                <a:gd name="connsiteX100" fmla="*/ 2221541 w 3619938"/>
                <a:gd name="connsiteY100" fmla="*/ 989131 h 2330969"/>
                <a:gd name="connsiteX101" fmla="*/ 2103735 w 3619938"/>
                <a:gd name="connsiteY101" fmla="*/ 955472 h 2330969"/>
                <a:gd name="connsiteX102" fmla="*/ 2064466 w 3619938"/>
                <a:gd name="connsiteY102" fmla="*/ 955472 h 2330969"/>
                <a:gd name="connsiteX103" fmla="*/ 2019588 w 3619938"/>
                <a:gd name="connsiteY103" fmla="*/ 938643 h 2330969"/>
                <a:gd name="connsiteX104" fmla="*/ 1985929 w 3619938"/>
                <a:gd name="connsiteY104" fmla="*/ 916204 h 2330969"/>
                <a:gd name="connsiteX105" fmla="*/ 1946660 w 3619938"/>
                <a:gd name="connsiteY105" fmla="*/ 916204 h 2330969"/>
                <a:gd name="connsiteX106" fmla="*/ 1896172 w 3619938"/>
                <a:gd name="connsiteY106" fmla="*/ 893764 h 2330969"/>
                <a:gd name="connsiteX107" fmla="*/ 1806415 w 3619938"/>
                <a:gd name="connsiteY107" fmla="*/ 848886 h 2330969"/>
                <a:gd name="connsiteX108" fmla="*/ 1666169 w 3619938"/>
                <a:gd name="connsiteY108" fmla="*/ 820837 h 2330969"/>
                <a:gd name="connsiteX109" fmla="*/ 1531534 w 3619938"/>
                <a:gd name="connsiteY109" fmla="*/ 781568 h 2330969"/>
                <a:gd name="connsiteX110" fmla="*/ 1514704 w 3619938"/>
                <a:gd name="connsiteY110" fmla="*/ 759129 h 2330969"/>
                <a:gd name="connsiteX111" fmla="*/ 1452996 w 3619938"/>
                <a:gd name="connsiteY111" fmla="*/ 759129 h 2330969"/>
                <a:gd name="connsiteX112" fmla="*/ 1374459 w 3619938"/>
                <a:gd name="connsiteY112" fmla="*/ 747909 h 2330969"/>
                <a:gd name="connsiteX113" fmla="*/ 1290312 w 3619938"/>
                <a:gd name="connsiteY113" fmla="*/ 719860 h 2330969"/>
                <a:gd name="connsiteX114" fmla="*/ 1284702 w 3619938"/>
                <a:gd name="connsiteY114" fmla="*/ 686201 h 2330969"/>
                <a:gd name="connsiteX115" fmla="*/ 1256653 w 3619938"/>
                <a:gd name="connsiteY115" fmla="*/ 618883 h 2330969"/>
                <a:gd name="connsiteX116" fmla="*/ 1206164 w 3619938"/>
                <a:gd name="connsiteY116" fmla="*/ 568395 h 2330969"/>
                <a:gd name="connsiteX117" fmla="*/ 1183725 w 3619938"/>
                <a:gd name="connsiteY117" fmla="*/ 467418 h 2330969"/>
                <a:gd name="connsiteX118" fmla="*/ 1133237 w 3619938"/>
                <a:gd name="connsiteY118" fmla="*/ 349612 h 2330969"/>
                <a:gd name="connsiteX119" fmla="*/ 1043480 w 3619938"/>
                <a:gd name="connsiteY119" fmla="*/ 287904 h 2330969"/>
                <a:gd name="connsiteX120" fmla="*/ 959332 w 3619938"/>
                <a:gd name="connsiteY120" fmla="*/ 231806 h 2330969"/>
                <a:gd name="connsiteX121" fmla="*/ 886405 w 3619938"/>
                <a:gd name="connsiteY121" fmla="*/ 198147 h 2330969"/>
                <a:gd name="connsiteX122" fmla="*/ 695671 w 3619938"/>
                <a:gd name="connsiteY122" fmla="*/ 13023 h 2330969"/>
                <a:gd name="connsiteX0" fmla="*/ 695671 w 3619938"/>
                <a:gd name="connsiteY0" fmla="*/ 13408 h 2331354"/>
                <a:gd name="connsiteX1" fmla="*/ 258105 w 3619938"/>
                <a:gd name="connsiteY1" fmla="*/ 608049 h 2331354"/>
                <a:gd name="connsiteX2" fmla="*/ 112250 w 3619938"/>
                <a:gd name="connsiteY2" fmla="*/ 787563 h 2331354"/>
                <a:gd name="connsiteX3" fmla="*/ 112250 w 3619938"/>
                <a:gd name="connsiteY3" fmla="*/ 866100 h 2331354"/>
                <a:gd name="connsiteX4" fmla="*/ 106640 w 3619938"/>
                <a:gd name="connsiteY4" fmla="*/ 944638 h 2331354"/>
                <a:gd name="connsiteX5" fmla="*/ 72981 w 3619938"/>
                <a:gd name="connsiteY5" fmla="*/ 1056834 h 2331354"/>
                <a:gd name="connsiteX6" fmla="*/ 22493 w 3619938"/>
                <a:gd name="connsiteY6" fmla="*/ 1152201 h 2331354"/>
                <a:gd name="connsiteX7" fmla="*/ 54 w 3619938"/>
                <a:gd name="connsiteY7" fmla="*/ 1219519 h 2331354"/>
                <a:gd name="connsiteX8" fmla="*/ 28103 w 3619938"/>
                <a:gd name="connsiteY8" fmla="*/ 1326105 h 2331354"/>
                <a:gd name="connsiteX9" fmla="*/ 106640 w 3619938"/>
                <a:gd name="connsiteY9" fmla="*/ 1348544 h 2331354"/>
                <a:gd name="connsiteX10" fmla="*/ 504953 w 3619938"/>
                <a:gd name="connsiteY10" fmla="*/ 1134757 h 2331354"/>
                <a:gd name="connsiteX11" fmla="*/ 434754 w 3619938"/>
                <a:gd name="connsiteY11" fmla="*/ 1220308 h 2331354"/>
                <a:gd name="connsiteX12" fmla="*/ 471278 w 3619938"/>
                <a:gd name="connsiteY12" fmla="*/ 1354154 h 2331354"/>
                <a:gd name="connsiteX13" fmla="*/ 504937 w 3619938"/>
                <a:gd name="connsiteY13" fmla="*/ 1494400 h 2331354"/>
                <a:gd name="connsiteX14" fmla="*/ 493718 w 3619938"/>
                <a:gd name="connsiteY14" fmla="*/ 1589766 h 2331354"/>
                <a:gd name="connsiteX15" fmla="*/ 420790 w 3619938"/>
                <a:gd name="connsiteY15" fmla="*/ 1685133 h 2331354"/>
                <a:gd name="connsiteX16" fmla="*/ 370302 w 3619938"/>
                <a:gd name="connsiteY16" fmla="*/ 1707573 h 2331354"/>
                <a:gd name="connsiteX17" fmla="*/ 353472 w 3619938"/>
                <a:gd name="connsiteY17" fmla="*/ 1735622 h 2331354"/>
                <a:gd name="connsiteX18" fmla="*/ 415180 w 3619938"/>
                <a:gd name="connsiteY18" fmla="*/ 1791720 h 2331354"/>
                <a:gd name="connsiteX19" fmla="*/ 415180 w 3619938"/>
                <a:gd name="connsiteY19" fmla="*/ 1836598 h 2331354"/>
                <a:gd name="connsiteX20" fmla="*/ 415180 w 3619938"/>
                <a:gd name="connsiteY20" fmla="*/ 1887087 h 2331354"/>
                <a:gd name="connsiteX21" fmla="*/ 544206 w 3619938"/>
                <a:gd name="connsiteY21" fmla="*/ 1960014 h 2331354"/>
                <a:gd name="connsiteX22" fmla="*/ 600304 w 3619938"/>
                <a:gd name="connsiteY22" fmla="*/ 2021722 h 2331354"/>
                <a:gd name="connsiteX23" fmla="*/ 656402 w 3619938"/>
                <a:gd name="connsiteY23" fmla="*/ 2072211 h 2331354"/>
                <a:gd name="connsiteX24" fmla="*/ 712500 w 3619938"/>
                <a:gd name="connsiteY24" fmla="*/ 2094650 h 2331354"/>
                <a:gd name="connsiteX25" fmla="*/ 841526 w 3619938"/>
                <a:gd name="connsiteY25" fmla="*/ 2072211 h 2331354"/>
                <a:gd name="connsiteX26" fmla="*/ 920064 w 3619938"/>
                <a:gd name="connsiteY26" fmla="*/ 2027332 h 2331354"/>
                <a:gd name="connsiteX27" fmla="*/ 987381 w 3619938"/>
                <a:gd name="connsiteY27" fmla="*/ 1954405 h 2331354"/>
                <a:gd name="connsiteX28" fmla="*/ 1026650 w 3619938"/>
                <a:gd name="connsiteY28" fmla="*/ 1909526 h 2331354"/>
                <a:gd name="connsiteX29" fmla="*/ 1060309 w 3619938"/>
                <a:gd name="connsiteY29" fmla="*/ 1853428 h 2331354"/>
                <a:gd name="connsiteX30" fmla="*/ 1150066 w 3619938"/>
                <a:gd name="connsiteY30" fmla="*/ 1853428 h 2331354"/>
                <a:gd name="connsiteX31" fmla="*/ 1200554 w 3619938"/>
                <a:gd name="connsiteY31" fmla="*/ 1836598 h 2331354"/>
                <a:gd name="connsiteX32" fmla="*/ 1228604 w 3619938"/>
                <a:gd name="connsiteY32" fmla="*/ 1819769 h 2331354"/>
                <a:gd name="connsiteX33" fmla="*/ 1284702 w 3619938"/>
                <a:gd name="connsiteY33" fmla="*/ 1797330 h 2331354"/>
                <a:gd name="connsiteX34" fmla="*/ 1346410 w 3619938"/>
                <a:gd name="connsiteY34" fmla="*/ 1797330 h 2331354"/>
                <a:gd name="connsiteX35" fmla="*/ 1430557 w 3619938"/>
                <a:gd name="connsiteY35" fmla="*/ 1881477 h 2331354"/>
                <a:gd name="connsiteX36" fmla="*/ 1464216 w 3619938"/>
                <a:gd name="connsiteY36" fmla="*/ 1937575 h 2331354"/>
                <a:gd name="connsiteX37" fmla="*/ 1525924 w 3619938"/>
                <a:gd name="connsiteY37" fmla="*/ 1976844 h 2331354"/>
                <a:gd name="connsiteX38" fmla="*/ 1615681 w 3619938"/>
                <a:gd name="connsiteY38" fmla="*/ 2038552 h 2331354"/>
                <a:gd name="connsiteX39" fmla="*/ 1711048 w 3619938"/>
                <a:gd name="connsiteY39" fmla="*/ 2105870 h 2331354"/>
                <a:gd name="connsiteX40" fmla="*/ 1744707 w 3619938"/>
                <a:gd name="connsiteY40" fmla="*/ 2117089 h 2331354"/>
                <a:gd name="connsiteX41" fmla="*/ 1761536 w 3619938"/>
                <a:gd name="connsiteY41" fmla="*/ 2161968 h 2331354"/>
                <a:gd name="connsiteX42" fmla="*/ 1789585 w 3619938"/>
                <a:gd name="connsiteY42" fmla="*/ 2184407 h 2331354"/>
                <a:gd name="connsiteX43" fmla="*/ 1862513 w 3619938"/>
                <a:gd name="connsiteY43" fmla="*/ 2206846 h 2331354"/>
                <a:gd name="connsiteX44" fmla="*/ 1946660 w 3619938"/>
                <a:gd name="connsiteY44" fmla="*/ 2212456 h 2331354"/>
                <a:gd name="connsiteX45" fmla="*/ 1969099 w 3619938"/>
                <a:gd name="connsiteY45" fmla="*/ 2268554 h 2331354"/>
                <a:gd name="connsiteX46" fmla="*/ 1991539 w 3619938"/>
                <a:gd name="connsiteY46" fmla="*/ 2313433 h 2331354"/>
                <a:gd name="connsiteX47" fmla="*/ 2042027 w 3619938"/>
                <a:gd name="connsiteY47" fmla="*/ 2330262 h 2331354"/>
                <a:gd name="connsiteX48" fmla="*/ 2070076 w 3619938"/>
                <a:gd name="connsiteY48" fmla="*/ 2285384 h 2331354"/>
                <a:gd name="connsiteX49" fmla="*/ 2086905 w 3619938"/>
                <a:gd name="connsiteY49" fmla="*/ 2229286 h 2331354"/>
                <a:gd name="connsiteX50" fmla="*/ 2126174 w 3619938"/>
                <a:gd name="connsiteY50" fmla="*/ 2234895 h 2331354"/>
                <a:gd name="connsiteX51" fmla="*/ 2165443 w 3619938"/>
                <a:gd name="connsiteY51" fmla="*/ 2218066 h 2331354"/>
                <a:gd name="connsiteX52" fmla="*/ 2215931 w 3619938"/>
                <a:gd name="connsiteY52" fmla="*/ 2161968 h 2331354"/>
                <a:gd name="connsiteX53" fmla="*/ 2249590 w 3619938"/>
                <a:gd name="connsiteY53" fmla="*/ 2150748 h 2331354"/>
                <a:gd name="connsiteX54" fmla="*/ 2277639 w 3619938"/>
                <a:gd name="connsiteY54" fmla="*/ 2156358 h 2331354"/>
                <a:gd name="connsiteX55" fmla="*/ 2305688 w 3619938"/>
                <a:gd name="connsiteY55" fmla="*/ 2133919 h 2331354"/>
                <a:gd name="connsiteX56" fmla="*/ 2322518 w 3619938"/>
                <a:gd name="connsiteY56" fmla="*/ 2083430 h 2331354"/>
                <a:gd name="connsiteX57" fmla="*/ 2350567 w 3619938"/>
                <a:gd name="connsiteY57" fmla="*/ 2055381 h 2331354"/>
                <a:gd name="connsiteX58" fmla="*/ 2401055 w 3619938"/>
                <a:gd name="connsiteY58" fmla="*/ 2055381 h 2331354"/>
                <a:gd name="connsiteX59" fmla="*/ 2440324 w 3619938"/>
                <a:gd name="connsiteY59" fmla="*/ 2032942 h 2331354"/>
                <a:gd name="connsiteX60" fmla="*/ 2429104 w 3619938"/>
                <a:gd name="connsiteY60" fmla="*/ 1965624 h 2331354"/>
                <a:gd name="connsiteX61" fmla="*/ 2445934 w 3619938"/>
                <a:gd name="connsiteY61" fmla="*/ 1926355 h 2331354"/>
                <a:gd name="connsiteX62" fmla="*/ 2513251 w 3619938"/>
                <a:gd name="connsiteY62" fmla="*/ 1926355 h 2331354"/>
                <a:gd name="connsiteX63" fmla="*/ 2574959 w 3619938"/>
                <a:gd name="connsiteY63" fmla="*/ 1881477 h 2331354"/>
                <a:gd name="connsiteX64" fmla="*/ 2631058 w 3619938"/>
                <a:gd name="connsiteY64" fmla="*/ 1802939 h 2331354"/>
                <a:gd name="connsiteX65" fmla="*/ 2653497 w 3619938"/>
                <a:gd name="connsiteY65" fmla="*/ 1791720 h 2331354"/>
                <a:gd name="connsiteX66" fmla="*/ 2681546 w 3619938"/>
                <a:gd name="connsiteY66" fmla="*/ 1842208 h 2331354"/>
                <a:gd name="connsiteX67" fmla="*/ 2726424 w 3619938"/>
                <a:gd name="connsiteY67" fmla="*/ 1842208 h 2331354"/>
                <a:gd name="connsiteX68" fmla="*/ 2804962 w 3619938"/>
                <a:gd name="connsiteY68" fmla="*/ 1802939 h 2331354"/>
                <a:gd name="connsiteX69" fmla="*/ 2838621 w 3619938"/>
                <a:gd name="connsiteY69" fmla="*/ 1786110 h 2331354"/>
                <a:gd name="connsiteX70" fmla="*/ 2889109 w 3619938"/>
                <a:gd name="connsiteY70" fmla="*/ 1791720 h 2331354"/>
                <a:gd name="connsiteX71" fmla="*/ 2945207 w 3619938"/>
                <a:gd name="connsiteY71" fmla="*/ 1791720 h 2331354"/>
                <a:gd name="connsiteX72" fmla="*/ 2995696 w 3619938"/>
                <a:gd name="connsiteY72" fmla="*/ 1825379 h 2331354"/>
                <a:gd name="connsiteX73" fmla="*/ 3085453 w 3619938"/>
                <a:gd name="connsiteY73" fmla="*/ 1825379 h 2331354"/>
                <a:gd name="connsiteX74" fmla="*/ 3102282 w 3619938"/>
                <a:gd name="connsiteY74" fmla="*/ 1780500 h 2331354"/>
                <a:gd name="connsiteX75" fmla="*/ 3113502 w 3619938"/>
                <a:gd name="connsiteY75" fmla="*/ 1752451 h 2331354"/>
                <a:gd name="connsiteX76" fmla="*/ 3186429 w 3619938"/>
                <a:gd name="connsiteY76" fmla="*/ 1746841 h 2331354"/>
                <a:gd name="connsiteX77" fmla="*/ 3253747 w 3619938"/>
                <a:gd name="connsiteY77" fmla="*/ 1741232 h 2331354"/>
                <a:gd name="connsiteX78" fmla="*/ 3332285 w 3619938"/>
                <a:gd name="connsiteY78" fmla="*/ 1713182 h 2331354"/>
                <a:gd name="connsiteX79" fmla="*/ 3405212 w 3619938"/>
                <a:gd name="connsiteY79" fmla="*/ 1673914 h 2331354"/>
                <a:gd name="connsiteX80" fmla="*/ 3461310 w 3619938"/>
                <a:gd name="connsiteY80" fmla="*/ 1662694 h 2331354"/>
                <a:gd name="connsiteX81" fmla="*/ 3539848 w 3619938"/>
                <a:gd name="connsiteY81" fmla="*/ 1662694 h 2331354"/>
                <a:gd name="connsiteX82" fmla="*/ 3612775 w 3619938"/>
                <a:gd name="connsiteY82" fmla="*/ 1668304 h 2331354"/>
                <a:gd name="connsiteX83" fmla="*/ 3612775 w 3619938"/>
                <a:gd name="connsiteY83" fmla="*/ 1600986 h 2331354"/>
                <a:gd name="connsiteX84" fmla="*/ 3573507 w 3619938"/>
                <a:gd name="connsiteY84" fmla="*/ 1533668 h 2331354"/>
                <a:gd name="connsiteX85" fmla="*/ 3388383 w 3619938"/>
                <a:gd name="connsiteY85" fmla="*/ 1511229 h 2331354"/>
                <a:gd name="connsiteX86" fmla="*/ 3287406 w 3619938"/>
                <a:gd name="connsiteY86" fmla="*/ 1511229 h 2331354"/>
                <a:gd name="connsiteX87" fmla="*/ 3214478 w 3619938"/>
                <a:gd name="connsiteY87" fmla="*/ 1522449 h 2331354"/>
                <a:gd name="connsiteX88" fmla="*/ 3091062 w 3619938"/>
                <a:gd name="connsiteY88" fmla="*/ 1550498 h 2331354"/>
                <a:gd name="connsiteX89" fmla="*/ 2922768 w 3619938"/>
                <a:gd name="connsiteY89" fmla="*/ 1516839 h 2331354"/>
                <a:gd name="connsiteX90" fmla="*/ 2894719 w 3619938"/>
                <a:gd name="connsiteY90" fmla="*/ 1477570 h 2331354"/>
                <a:gd name="connsiteX91" fmla="*/ 2810572 w 3619938"/>
                <a:gd name="connsiteY91" fmla="*/ 1337325 h 2331354"/>
                <a:gd name="connsiteX92" fmla="*/ 2743254 w 3619938"/>
                <a:gd name="connsiteY92" fmla="*/ 1230738 h 2331354"/>
                <a:gd name="connsiteX93" fmla="*/ 2675936 w 3619938"/>
                <a:gd name="connsiteY93" fmla="*/ 1208299 h 2331354"/>
                <a:gd name="connsiteX94" fmla="*/ 2642277 w 3619938"/>
                <a:gd name="connsiteY94" fmla="*/ 1185860 h 2331354"/>
                <a:gd name="connsiteX95" fmla="*/ 2580569 w 3619938"/>
                <a:gd name="connsiteY95" fmla="*/ 1169030 h 2331354"/>
                <a:gd name="connsiteX96" fmla="*/ 2502032 w 3619938"/>
                <a:gd name="connsiteY96" fmla="*/ 1118542 h 2331354"/>
                <a:gd name="connsiteX97" fmla="*/ 2434714 w 3619938"/>
                <a:gd name="connsiteY97" fmla="*/ 1090493 h 2331354"/>
                <a:gd name="connsiteX98" fmla="*/ 2361786 w 3619938"/>
                <a:gd name="connsiteY98" fmla="*/ 1034395 h 2331354"/>
                <a:gd name="connsiteX99" fmla="*/ 2322518 w 3619938"/>
                <a:gd name="connsiteY99" fmla="*/ 1023175 h 2331354"/>
                <a:gd name="connsiteX100" fmla="*/ 2221541 w 3619938"/>
                <a:gd name="connsiteY100" fmla="*/ 989516 h 2331354"/>
                <a:gd name="connsiteX101" fmla="*/ 2103735 w 3619938"/>
                <a:gd name="connsiteY101" fmla="*/ 955857 h 2331354"/>
                <a:gd name="connsiteX102" fmla="*/ 2064466 w 3619938"/>
                <a:gd name="connsiteY102" fmla="*/ 955857 h 2331354"/>
                <a:gd name="connsiteX103" fmla="*/ 2019588 w 3619938"/>
                <a:gd name="connsiteY103" fmla="*/ 939028 h 2331354"/>
                <a:gd name="connsiteX104" fmla="*/ 1985929 w 3619938"/>
                <a:gd name="connsiteY104" fmla="*/ 916589 h 2331354"/>
                <a:gd name="connsiteX105" fmla="*/ 1946660 w 3619938"/>
                <a:gd name="connsiteY105" fmla="*/ 916589 h 2331354"/>
                <a:gd name="connsiteX106" fmla="*/ 1896172 w 3619938"/>
                <a:gd name="connsiteY106" fmla="*/ 894149 h 2331354"/>
                <a:gd name="connsiteX107" fmla="*/ 1806415 w 3619938"/>
                <a:gd name="connsiteY107" fmla="*/ 849271 h 2331354"/>
                <a:gd name="connsiteX108" fmla="*/ 1666169 w 3619938"/>
                <a:gd name="connsiteY108" fmla="*/ 821222 h 2331354"/>
                <a:gd name="connsiteX109" fmla="*/ 1531534 w 3619938"/>
                <a:gd name="connsiteY109" fmla="*/ 781953 h 2331354"/>
                <a:gd name="connsiteX110" fmla="*/ 1514704 w 3619938"/>
                <a:gd name="connsiteY110" fmla="*/ 759514 h 2331354"/>
                <a:gd name="connsiteX111" fmla="*/ 1452996 w 3619938"/>
                <a:gd name="connsiteY111" fmla="*/ 759514 h 2331354"/>
                <a:gd name="connsiteX112" fmla="*/ 1374459 w 3619938"/>
                <a:gd name="connsiteY112" fmla="*/ 748294 h 2331354"/>
                <a:gd name="connsiteX113" fmla="*/ 1290312 w 3619938"/>
                <a:gd name="connsiteY113" fmla="*/ 720245 h 2331354"/>
                <a:gd name="connsiteX114" fmla="*/ 1284702 w 3619938"/>
                <a:gd name="connsiteY114" fmla="*/ 686586 h 2331354"/>
                <a:gd name="connsiteX115" fmla="*/ 1256653 w 3619938"/>
                <a:gd name="connsiteY115" fmla="*/ 619268 h 2331354"/>
                <a:gd name="connsiteX116" fmla="*/ 1206164 w 3619938"/>
                <a:gd name="connsiteY116" fmla="*/ 568780 h 2331354"/>
                <a:gd name="connsiteX117" fmla="*/ 1183725 w 3619938"/>
                <a:gd name="connsiteY117" fmla="*/ 467803 h 2331354"/>
                <a:gd name="connsiteX118" fmla="*/ 1133237 w 3619938"/>
                <a:gd name="connsiteY118" fmla="*/ 349997 h 2331354"/>
                <a:gd name="connsiteX119" fmla="*/ 1043480 w 3619938"/>
                <a:gd name="connsiteY119" fmla="*/ 288289 h 2331354"/>
                <a:gd name="connsiteX120" fmla="*/ 986078 w 3619938"/>
                <a:gd name="connsiteY120" fmla="*/ 258925 h 2331354"/>
                <a:gd name="connsiteX121" fmla="*/ 886405 w 3619938"/>
                <a:gd name="connsiteY121" fmla="*/ 198532 h 2331354"/>
                <a:gd name="connsiteX122" fmla="*/ 695671 w 3619938"/>
                <a:gd name="connsiteY122" fmla="*/ 13408 h 2331354"/>
                <a:gd name="connsiteX0" fmla="*/ 695671 w 3619938"/>
                <a:gd name="connsiteY0" fmla="*/ 14782 h 2332728"/>
                <a:gd name="connsiteX1" fmla="*/ 258105 w 3619938"/>
                <a:gd name="connsiteY1" fmla="*/ 609423 h 2332728"/>
                <a:gd name="connsiteX2" fmla="*/ 112250 w 3619938"/>
                <a:gd name="connsiteY2" fmla="*/ 788937 h 2332728"/>
                <a:gd name="connsiteX3" fmla="*/ 112250 w 3619938"/>
                <a:gd name="connsiteY3" fmla="*/ 867474 h 2332728"/>
                <a:gd name="connsiteX4" fmla="*/ 106640 w 3619938"/>
                <a:gd name="connsiteY4" fmla="*/ 946012 h 2332728"/>
                <a:gd name="connsiteX5" fmla="*/ 72981 w 3619938"/>
                <a:gd name="connsiteY5" fmla="*/ 1058208 h 2332728"/>
                <a:gd name="connsiteX6" fmla="*/ 22493 w 3619938"/>
                <a:gd name="connsiteY6" fmla="*/ 1153575 h 2332728"/>
                <a:gd name="connsiteX7" fmla="*/ 54 w 3619938"/>
                <a:gd name="connsiteY7" fmla="*/ 1220893 h 2332728"/>
                <a:gd name="connsiteX8" fmla="*/ 28103 w 3619938"/>
                <a:gd name="connsiteY8" fmla="*/ 1327479 h 2332728"/>
                <a:gd name="connsiteX9" fmla="*/ 106640 w 3619938"/>
                <a:gd name="connsiteY9" fmla="*/ 1349918 h 2332728"/>
                <a:gd name="connsiteX10" fmla="*/ 504953 w 3619938"/>
                <a:gd name="connsiteY10" fmla="*/ 1136131 h 2332728"/>
                <a:gd name="connsiteX11" fmla="*/ 434754 w 3619938"/>
                <a:gd name="connsiteY11" fmla="*/ 1221682 h 2332728"/>
                <a:gd name="connsiteX12" fmla="*/ 471278 w 3619938"/>
                <a:gd name="connsiteY12" fmla="*/ 1355528 h 2332728"/>
                <a:gd name="connsiteX13" fmla="*/ 504937 w 3619938"/>
                <a:gd name="connsiteY13" fmla="*/ 1495774 h 2332728"/>
                <a:gd name="connsiteX14" fmla="*/ 493718 w 3619938"/>
                <a:gd name="connsiteY14" fmla="*/ 1591140 h 2332728"/>
                <a:gd name="connsiteX15" fmla="*/ 420790 w 3619938"/>
                <a:gd name="connsiteY15" fmla="*/ 1686507 h 2332728"/>
                <a:gd name="connsiteX16" fmla="*/ 370302 w 3619938"/>
                <a:gd name="connsiteY16" fmla="*/ 1708947 h 2332728"/>
                <a:gd name="connsiteX17" fmla="*/ 353472 w 3619938"/>
                <a:gd name="connsiteY17" fmla="*/ 1736996 h 2332728"/>
                <a:gd name="connsiteX18" fmla="*/ 415180 w 3619938"/>
                <a:gd name="connsiteY18" fmla="*/ 1793094 h 2332728"/>
                <a:gd name="connsiteX19" fmla="*/ 415180 w 3619938"/>
                <a:gd name="connsiteY19" fmla="*/ 1837972 h 2332728"/>
                <a:gd name="connsiteX20" fmla="*/ 415180 w 3619938"/>
                <a:gd name="connsiteY20" fmla="*/ 1888461 h 2332728"/>
                <a:gd name="connsiteX21" fmla="*/ 544206 w 3619938"/>
                <a:gd name="connsiteY21" fmla="*/ 1961388 h 2332728"/>
                <a:gd name="connsiteX22" fmla="*/ 600304 w 3619938"/>
                <a:gd name="connsiteY22" fmla="*/ 2023096 h 2332728"/>
                <a:gd name="connsiteX23" fmla="*/ 656402 w 3619938"/>
                <a:gd name="connsiteY23" fmla="*/ 2073585 h 2332728"/>
                <a:gd name="connsiteX24" fmla="*/ 712500 w 3619938"/>
                <a:gd name="connsiteY24" fmla="*/ 2096024 h 2332728"/>
                <a:gd name="connsiteX25" fmla="*/ 841526 w 3619938"/>
                <a:gd name="connsiteY25" fmla="*/ 2073585 h 2332728"/>
                <a:gd name="connsiteX26" fmla="*/ 920064 w 3619938"/>
                <a:gd name="connsiteY26" fmla="*/ 2028706 h 2332728"/>
                <a:gd name="connsiteX27" fmla="*/ 987381 w 3619938"/>
                <a:gd name="connsiteY27" fmla="*/ 1955779 h 2332728"/>
                <a:gd name="connsiteX28" fmla="*/ 1026650 w 3619938"/>
                <a:gd name="connsiteY28" fmla="*/ 1910900 h 2332728"/>
                <a:gd name="connsiteX29" fmla="*/ 1060309 w 3619938"/>
                <a:gd name="connsiteY29" fmla="*/ 1854802 h 2332728"/>
                <a:gd name="connsiteX30" fmla="*/ 1150066 w 3619938"/>
                <a:gd name="connsiteY30" fmla="*/ 1854802 h 2332728"/>
                <a:gd name="connsiteX31" fmla="*/ 1200554 w 3619938"/>
                <a:gd name="connsiteY31" fmla="*/ 1837972 h 2332728"/>
                <a:gd name="connsiteX32" fmla="*/ 1228604 w 3619938"/>
                <a:gd name="connsiteY32" fmla="*/ 1821143 h 2332728"/>
                <a:gd name="connsiteX33" fmla="*/ 1284702 w 3619938"/>
                <a:gd name="connsiteY33" fmla="*/ 1798704 h 2332728"/>
                <a:gd name="connsiteX34" fmla="*/ 1346410 w 3619938"/>
                <a:gd name="connsiteY34" fmla="*/ 1798704 h 2332728"/>
                <a:gd name="connsiteX35" fmla="*/ 1430557 w 3619938"/>
                <a:gd name="connsiteY35" fmla="*/ 1882851 h 2332728"/>
                <a:gd name="connsiteX36" fmla="*/ 1464216 w 3619938"/>
                <a:gd name="connsiteY36" fmla="*/ 1938949 h 2332728"/>
                <a:gd name="connsiteX37" fmla="*/ 1525924 w 3619938"/>
                <a:gd name="connsiteY37" fmla="*/ 1978218 h 2332728"/>
                <a:gd name="connsiteX38" fmla="*/ 1615681 w 3619938"/>
                <a:gd name="connsiteY38" fmla="*/ 2039926 h 2332728"/>
                <a:gd name="connsiteX39" fmla="*/ 1711048 w 3619938"/>
                <a:gd name="connsiteY39" fmla="*/ 2107244 h 2332728"/>
                <a:gd name="connsiteX40" fmla="*/ 1744707 w 3619938"/>
                <a:gd name="connsiteY40" fmla="*/ 2118463 h 2332728"/>
                <a:gd name="connsiteX41" fmla="*/ 1761536 w 3619938"/>
                <a:gd name="connsiteY41" fmla="*/ 2163342 h 2332728"/>
                <a:gd name="connsiteX42" fmla="*/ 1789585 w 3619938"/>
                <a:gd name="connsiteY42" fmla="*/ 2185781 h 2332728"/>
                <a:gd name="connsiteX43" fmla="*/ 1862513 w 3619938"/>
                <a:gd name="connsiteY43" fmla="*/ 2208220 h 2332728"/>
                <a:gd name="connsiteX44" fmla="*/ 1946660 w 3619938"/>
                <a:gd name="connsiteY44" fmla="*/ 2213830 h 2332728"/>
                <a:gd name="connsiteX45" fmla="*/ 1969099 w 3619938"/>
                <a:gd name="connsiteY45" fmla="*/ 2269928 h 2332728"/>
                <a:gd name="connsiteX46" fmla="*/ 1991539 w 3619938"/>
                <a:gd name="connsiteY46" fmla="*/ 2314807 h 2332728"/>
                <a:gd name="connsiteX47" fmla="*/ 2042027 w 3619938"/>
                <a:gd name="connsiteY47" fmla="*/ 2331636 h 2332728"/>
                <a:gd name="connsiteX48" fmla="*/ 2070076 w 3619938"/>
                <a:gd name="connsiteY48" fmla="*/ 2286758 h 2332728"/>
                <a:gd name="connsiteX49" fmla="*/ 2086905 w 3619938"/>
                <a:gd name="connsiteY49" fmla="*/ 2230660 h 2332728"/>
                <a:gd name="connsiteX50" fmla="*/ 2126174 w 3619938"/>
                <a:gd name="connsiteY50" fmla="*/ 2236269 h 2332728"/>
                <a:gd name="connsiteX51" fmla="*/ 2165443 w 3619938"/>
                <a:gd name="connsiteY51" fmla="*/ 2219440 h 2332728"/>
                <a:gd name="connsiteX52" fmla="*/ 2215931 w 3619938"/>
                <a:gd name="connsiteY52" fmla="*/ 2163342 h 2332728"/>
                <a:gd name="connsiteX53" fmla="*/ 2249590 w 3619938"/>
                <a:gd name="connsiteY53" fmla="*/ 2152122 h 2332728"/>
                <a:gd name="connsiteX54" fmla="*/ 2277639 w 3619938"/>
                <a:gd name="connsiteY54" fmla="*/ 2157732 h 2332728"/>
                <a:gd name="connsiteX55" fmla="*/ 2305688 w 3619938"/>
                <a:gd name="connsiteY55" fmla="*/ 2135293 h 2332728"/>
                <a:gd name="connsiteX56" fmla="*/ 2322518 w 3619938"/>
                <a:gd name="connsiteY56" fmla="*/ 2084804 h 2332728"/>
                <a:gd name="connsiteX57" fmla="*/ 2350567 w 3619938"/>
                <a:gd name="connsiteY57" fmla="*/ 2056755 h 2332728"/>
                <a:gd name="connsiteX58" fmla="*/ 2401055 w 3619938"/>
                <a:gd name="connsiteY58" fmla="*/ 2056755 h 2332728"/>
                <a:gd name="connsiteX59" fmla="*/ 2440324 w 3619938"/>
                <a:gd name="connsiteY59" fmla="*/ 2034316 h 2332728"/>
                <a:gd name="connsiteX60" fmla="*/ 2429104 w 3619938"/>
                <a:gd name="connsiteY60" fmla="*/ 1966998 h 2332728"/>
                <a:gd name="connsiteX61" fmla="*/ 2445934 w 3619938"/>
                <a:gd name="connsiteY61" fmla="*/ 1927729 h 2332728"/>
                <a:gd name="connsiteX62" fmla="*/ 2513251 w 3619938"/>
                <a:gd name="connsiteY62" fmla="*/ 1927729 h 2332728"/>
                <a:gd name="connsiteX63" fmla="*/ 2574959 w 3619938"/>
                <a:gd name="connsiteY63" fmla="*/ 1882851 h 2332728"/>
                <a:gd name="connsiteX64" fmla="*/ 2631058 w 3619938"/>
                <a:gd name="connsiteY64" fmla="*/ 1804313 h 2332728"/>
                <a:gd name="connsiteX65" fmla="*/ 2653497 w 3619938"/>
                <a:gd name="connsiteY65" fmla="*/ 1793094 h 2332728"/>
                <a:gd name="connsiteX66" fmla="*/ 2681546 w 3619938"/>
                <a:gd name="connsiteY66" fmla="*/ 1843582 h 2332728"/>
                <a:gd name="connsiteX67" fmla="*/ 2726424 w 3619938"/>
                <a:gd name="connsiteY67" fmla="*/ 1843582 h 2332728"/>
                <a:gd name="connsiteX68" fmla="*/ 2804962 w 3619938"/>
                <a:gd name="connsiteY68" fmla="*/ 1804313 h 2332728"/>
                <a:gd name="connsiteX69" fmla="*/ 2838621 w 3619938"/>
                <a:gd name="connsiteY69" fmla="*/ 1787484 h 2332728"/>
                <a:gd name="connsiteX70" fmla="*/ 2889109 w 3619938"/>
                <a:gd name="connsiteY70" fmla="*/ 1793094 h 2332728"/>
                <a:gd name="connsiteX71" fmla="*/ 2945207 w 3619938"/>
                <a:gd name="connsiteY71" fmla="*/ 1793094 h 2332728"/>
                <a:gd name="connsiteX72" fmla="*/ 2995696 w 3619938"/>
                <a:gd name="connsiteY72" fmla="*/ 1826753 h 2332728"/>
                <a:gd name="connsiteX73" fmla="*/ 3085453 w 3619938"/>
                <a:gd name="connsiteY73" fmla="*/ 1826753 h 2332728"/>
                <a:gd name="connsiteX74" fmla="*/ 3102282 w 3619938"/>
                <a:gd name="connsiteY74" fmla="*/ 1781874 h 2332728"/>
                <a:gd name="connsiteX75" fmla="*/ 3113502 w 3619938"/>
                <a:gd name="connsiteY75" fmla="*/ 1753825 h 2332728"/>
                <a:gd name="connsiteX76" fmla="*/ 3186429 w 3619938"/>
                <a:gd name="connsiteY76" fmla="*/ 1748215 h 2332728"/>
                <a:gd name="connsiteX77" fmla="*/ 3253747 w 3619938"/>
                <a:gd name="connsiteY77" fmla="*/ 1742606 h 2332728"/>
                <a:gd name="connsiteX78" fmla="*/ 3332285 w 3619938"/>
                <a:gd name="connsiteY78" fmla="*/ 1714556 h 2332728"/>
                <a:gd name="connsiteX79" fmla="*/ 3405212 w 3619938"/>
                <a:gd name="connsiteY79" fmla="*/ 1675288 h 2332728"/>
                <a:gd name="connsiteX80" fmla="*/ 3461310 w 3619938"/>
                <a:gd name="connsiteY80" fmla="*/ 1664068 h 2332728"/>
                <a:gd name="connsiteX81" fmla="*/ 3539848 w 3619938"/>
                <a:gd name="connsiteY81" fmla="*/ 1664068 h 2332728"/>
                <a:gd name="connsiteX82" fmla="*/ 3612775 w 3619938"/>
                <a:gd name="connsiteY82" fmla="*/ 1669678 h 2332728"/>
                <a:gd name="connsiteX83" fmla="*/ 3612775 w 3619938"/>
                <a:gd name="connsiteY83" fmla="*/ 1602360 h 2332728"/>
                <a:gd name="connsiteX84" fmla="*/ 3573507 w 3619938"/>
                <a:gd name="connsiteY84" fmla="*/ 1535042 h 2332728"/>
                <a:gd name="connsiteX85" fmla="*/ 3388383 w 3619938"/>
                <a:gd name="connsiteY85" fmla="*/ 1512603 h 2332728"/>
                <a:gd name="connsiteX86" fmla="*/ 3287406 w 3619938"/>
                <a:gd name="connsiteY86" fmla="*/ 1512603 h 2332728"/>
                <a:gd name="connsiteX87" fmla="*/ 3214478 w 3619938"/>
                <a:gd name="connsiteY87" fmla="*/ 1523823 h 2332728"/>
                <a:gd name="connsiteX88" fmla="*/ 3091062 w 3619938"/>
                <a:gd name="connsiteY88" fmla="*/ 1551872 h 2332728"/>
                <a:gd name="connsiteX89" fmla="*/ 2922768 w 3619938"/>
                <a:gd name="connsiteY89" fmla="*/ 1518213 h 2332728"/>
                <a:gd name="connsiteX90" fmla="*/ 2894719 w 3619938"/>
                <a:gd name="connsiteY90" fmla="*/ 1478944 h 2332728"/>
                <a:gd name="connsiteX91" fmla="*/ 2810572 w 3619938"/>
                <a:gd name="connsiteY91" fmla="*/ 1338699 h 2332728"/>
                <a:gd name="connsiteX92" fmla="*/ 2743254 w 3619938"/>
                <a:gd name="connsiteY92" fmla="*/ 1232112 h 2332728"/>
                <a:gd name="connsiteX93" fmla="*/ 2675936 w 3619938"/>
                <a:gd name="connsiteY93" fmla="*/ 1209673 h 2332728"/>
                <a:gd name="connsiteX94" fmla="*/ 2642277 w 3619938"/>
                <a:gd name="connsiteY94" fmla="*/ 1187234 h 2332728"/>
                <a:gd name="connsiteX95" fmla="*/ 2580569 w 3619938"/>
                <a:gd name="connsiteY95" fmla="*/ 1170404 h 2332728"/>
                <a:gd name="connsiteX96" fmla="*/ 2502032 w 3619938"/>
                <a:gd name="connsiteY96" fmla="*/ 1119916 h 2332728"/>
                <a:gd name="connsiteX97" fmla="*/ 2434714 w 3619938"/>
                <a:gd name="connsiteY97" fmla="*/ 1091867 h 2332728"/>
                <a:gd name="connsiteX98" fmla="*/ 2361786 w 3619938"/>
                <a:gd name="connsiteY98" fmla="*/ 1035769 h 2332728"/>
                <a:gd name="connsiteX99" fmla="*/ 2322518 w 3619938"/>
                <a:gd name="connsiteY99" fmla="*/ 1024549 h 2332728"/>
                <a:gd name="connsiteX100" fmla="*/ 2221541 w 3619938"/>
                <a:gd name="connsiteY100" fmla="*/ 990890 h 2332728"/>
                <a:gd name="connsiteX101" fmla="*/ 2103735 w 3619938"/>
                <a:gd name="connsiteY101" fmla="*/ 957231 h 2332728"/>
                <a:gd name="connsiteX102" fmla="*/ 2064466 w 3619938"/>
                <a:gd name="connsiteY102" fmla="*/ 957231 h 2332728"/>
                <a:gd name="connsiteX103" fmla="*/ 2019588 w 3619938"/>
                <a:gd name="connsiteY103" fmla="*/ 940402 h 2332728"/>
                <a:gd name="connsiteX104" fmla="*/ 1985929 w 3619938"/>
                <a:gd name="connsiteY104" fmla="*/ 917963 h 2332728"/>
                <a:gd name="connsiteX105" fmla="*/ 1946660 w 3619938"/>
                <a:gd name="connsiteY105" fmla="*/ 917963 h 2332728"/>
                <a:gd name="connsiteX106" fmla="*/ 1896172 w 3619938"/>
                <a:gd name="connsiteY106" fmla="*/ 895523 h 2332728"/>
                <a:gd name="connsiteX107" fmla="*/ 1806415 w 3619938"/>
                <a:gd name="connsiteY107" fmla="*/ 850645 h 2332728"/>
                <a:gd name="connsiteX108" fmla="*/ 1666169 w 3619938"/>
                <a:gd name="connsiteY108" fmla="*/ 822596 h 2332728"/>
                <a:gd name="connsiteX109" fmla="*/ 1531534 w 3619938"/>
                <a:gd name="connsiteY109" fmla="*/ 783327 h 2332728"/>
                <a:gd name="connsiteX110" fmla="*/ 1514704 w 3619938"/>
                <a:gd name="connsiteY110" fmla="*/ 760888 h 2332728"/>
                <a:gd name="connsiteX111" fmla="*/ 1452996 w 3619938"/>
                <a:gd name="connsiteY111" fmla="*/ 760888 h 2332728"/>
                <a:gd name="connsiteX112" fmla="*/ 1374459 w 3619938"/>
                <a:gd name="connsiteY112" fmla="*/ 749668 h 2332728"/>
                <a:gd name="connsiteX113" fmla="*/ 1290312 w 3619938"/>
                <a:gd name="connsiteY113" fmla="*/ 721619 h 2332728"/>
                <a:gd name="connsiteX114" fmla="*/ 1284702 w 3619938"/>
                <a:gd name="connsiteY114" fmla="*/ 687960 h 2332728"/>
                <a:gd name="connsiteX115" fmla="*/ 1256653 w 3619938"/>
                <a:gd name="connsiteY115" fmla="*/ 620642 h 2332728"/>
                <a:gd name="connsiteX116" fmla="*/ 1206164 w 3619938"/>
                <a:gd name="connsiteY116" fmla="*/ 570154 h 2332728"/>
                <a:gd name="connsiteX117" fmla="*/ 1183725 w 3619938"/>
                <a:gd name="connsiteY117" fmla="*/ 469177 h 2332728"/>
                <a:gd name="connsiteX118" fmla="*/ 1133237 w 3619938"/>
                <a:gd name="connsiteY118" fmla="*/ 351371 h 2332728"/>
                <a:gd name="connsiteX119" fmla="*/ 1043480 w 3619938"/>
                <a:gd name="connsiteY119" fmla="*/ 289663 h 2332728"/>
                <a:gd name="connsiteX120" fmla="*/ 1055619 w 3619938"/>
                <a:gd name="connsiteY120" fmla="*/ 416170 h 2332728"/>
                <a:gd name="connsiteX121" fmla="*/ 886405 w 3619938"/>
                <a:gd name="connsiteY121" fmla="*/ 199906 h 2332728"/>
                <a:gd name="connsiteX122" fmla="*/ 695671 w 3619938"/>
                <a:gd name="connsiteY122" fmla="*/ 14782 h 2332728"/>
                <a:gd name="connsiteX0" fmla="*/ 695671 w 3619938"/>
                <a:gd name="connsiteY0" fmla="*/ 4335 h 2322281"/>
                <a:gd name="connsiteX1" fmla="*/ 258105 w 3619938"/>
                <a:gd name="connsiteY1" fmla="*/ 598976 h 2322281"/>
                <a:gd name="connsiteX2" fmla="*/ 112250 w 3619938"/>
                <a:gd name="connsiteY2" fmla="*/ 778490 h 2322281"/>
                <a:gd name="connsiteX3" fmla="*/ 112250 w 3619938"/>
                <a:gd name="connsiteY3" fmla="*/ 857027 h 2322281"/>
                <a:gd name="connsiteX4" fmla="*/ 106640 w 3619938"/>
                <a:gd name="connsiteY4" fmla="*/ 935565 h 2322281"/>
                <a:gd name="connsiteX5" fmla="*/ 72981 w 3619938"/>
                <a:gd name="connsiteY5" fmla="*/ 1047761 h 2322281"/>
                <a:gd name="connsiteX6" fmla="*/ 22493 w 3619938"/>
                <a:gd name="connsiteY6" fmla="*/ 1143128 h 2322281"/>
                <a:gd name="connsiteX7" fmla="*/ 54 w 3619938"/>
                <a:gd name="connsiteY7" fmla="*/ 1210446 h 2322281"/>
                <a:gd name="connsiteX8" fmla="*/ 28103 w 3619938"/>
                <a:gd name="connsiteY8" fmla="*/ 1317032 h 2322281"/>
                <a:gd name="connsiteX9" fmla="*/ 106640 w 3619938"/>
                <a:gd name="connsiteY9" fmla="*/ 1339471 h 2322281"/>
                <a:gd name="connsiteX10" fmla="*/ 504953 w 3619938"/>
                <a:gd name="connsiteY10" fmla="*/ 1125684 h 2322281"/>
                <a:gd name="connsiteX11" fmla="*/ 434754 w 3619938"/>
                <a:gd name="connsiteY11" fmla="*/ 1211235 h 2322281"/>
                <a:gd name="connsiteX12" fmla="*/ 471278 w 3619938"/>
                <a:gd name="connsiteY12" fmla="*/ 1345081 h 2322281"/>
                <a:gd name="connsiteX13" fmla="*/ 504937 w 3619938"/>
                <a:gd name="connsiteY13" fmla="*/ 1485327 h 2322281"/>
                <a:gd name="connsiteX14" fmla="*/ 493718 w 3619938"/>
                <a:gd name="connsiteY14" fmla="*/ 1580693 h 2322281"/>
                <a:gd name="connsiteX15" fmla="*/ 420790 w 3619938"/>
                <a:gd name="connsiteY15" fmla="*/ 1676060 h 2322281"/>
                <a:gd name="connsiteX16" fmla="*/ 370302 w 3619938"/>
                <a:gd name="connsiteY16" fmla="*/ 1698500 h 2322281"/>
                <a:gd name="connsiteX17" fmla="*/ 353472 w 3619938"/>
                <a:gd name="connsiteY17" fmla="*/ 1726549 h 2322281"/>
                <a:gd name="connsiteX18" fmla="*/ 415180 w 3619938"/>
                <a:gd name="connsiteY18" fmla="*/ 1782647 h 2322281"/>
                <a:gd name="connsiteX19" fmla="*/ 415180 w 3619938"/>
                <a:gd name="connsiteY19" fmla="*/ 1827525 h 2322281"/>
                <a:gd name="connsiteX20" fmla="*/ 415180 w 3619938"/>
                <a:gd name="connsiteY20" fmla="*/ 1878014 h 2322281"/>
                <a:gd name="connsiteX21" fmla="*/ 544206 w 3619938"/>
                <a:gd name="connsiteY21" fmla="*/ 1950941 h 2322281"/>
                <a:gd name="connsiteX22" fmla="*/ 600304 w 3619938"/>
                <a:gd name="connsiteY22" fmla="*/ 2012649 h 2322281"/>
                <a:gd name="connsiteX23" fmla="*/ 656402 w 3619938"/>
                <a:gd name="connsiteY23" fmla="*/ 2063138 h 2322281"/>
                <a:gd name="connsiteX24" fmla="*/ 712500 w 3619938"/>
                <a:gd name="connsiteY24" fmla="*/ 2085577 h 2322281"/>
                <a:gd name="connsiteX25" fmla="*/ 841526 w 3619938"/>
                <a:gd name="connsiteY25" fmla="*/ 2063138 h 2322281"/>
                <a:gd name="connsiteX26" fmla="*/ 920064 w 3619938"/>
                <a:gd name="connsiteY26" fmla="*/ 2018259 h 2322281"/>
                <a:gd name="connsiteX27" fmla="*/ 987381 w 3619938"/>
                <a:gd name="connsiteY27" fmla="*/ 1945332 h 2322281"/>
                <a:gd name="connsiteX28" fmla="*/ 1026650 w 3619938"/>
                <a:gd name="connsiteY28" fmla="*/ 1900453 h 2322281"/>
                <a:gd name="connsiteX29" fmla="*/ 1060309 w 3619938"/>
                <a:gd name="connsiteY29" fmla="*/ 1844355 h 2322281"/>
                <a:gd name="connsiteX30" fmla="*/ 1150066 w 3619938"/>
                <a:gd name="connsiteY30" fmla="*/ 1844355 h 2322281"/>
                <a:gd name="connsiteX31" fmla="*/ 1200554 w 3619938"/>
                <a:gd name="connsiteY31" fmla="*/ 1827525 h 2322281"/>
                <a:gd name="connsiteX32" fmla="*/ 1228604 w 3619938"/>
                <a:gd name="connsiteY32" fmla="*/ 1810696 h 2322281"/>
                <a:gd name="connsiteX33" fmla="*/ 1284702 w 3619938"/>
                <a:gd name="connsiteY33" fmla="*/ 1788257 h 2322281"/>
                <a:gd name="connsiteX34" fmla="*/ 1346410 w 3619938"/>
                <a:gd name="connsiteY34" fmla="*/ 1788257 h 2322281"/>
                <a:gd name="connsiteX35" fmla="*/ 1430557 w 3619938"/>
                <a:gd name="connsiteY35" fmla="*/ 1872404 h 2322281"/>
                <a:gd name="connsiteX36" fmla="*/ 1464216 w 3619938"/>
                <a:gd name="connsiteY36" fmla="*/ 1928502 h 2322281"/>
                <a:gd name="connsiteX37" fmla="*/ 1525924 w 3619938"/>
                <a:gd name="connsiteY37" fmla="*/ 1967771 h 2322281"/>
                <a:gd name="connsiteX38" fmla="*/ 1615681 w 3619938"/>
                <a:gd name="connsiteY38" fmla="*/ 2029479 h 2322281"/>
                <a:gd name="connsiteX39" fmla="*/ 1711048 w 3619938"/>
                <a:gd name="connsiteY39" fmla="*/ 2096797 h 2322281"/>
                <a:gd name="connsiteX40" fmla="*/ 1744707 w 3619938"/>
                <a:gd name="connsiteY40" fmla="*/ 2108016 h 2322281"/>
                <a:gd name="connsiteX41" fmla="*/ 1761536 w 3619938"/>
                <a:gd name="connsiteY41" fmla="*/ 2152895 h 2322281"/>
                <a:gd name="connsiteX42" fmla="*/ 1789585 w 3619938"/>
                <a:gd name="connsiteY42" fmla="*/ 2175334 h 2322281"/>
                <a:gd name="connsiteX43" fmla="*/ 1862513 w 3619938"/>
                <a:gd name="connsiteY43" fmla="*/ 2197773 h 2322281"/>
                <a:gd name="connsiteX44" fmla="*/ 1946660 w 3619938"/>
                <a:gd name="connsiteY44" fmla="*/ 2203383 h 2322281"/>
                <a:gd name="connsiteX45" fmla="*/ 1969099 w 3619938"/>
                <a:gd name="connsiteY45" fmla="*/ 2259481 h 2322281"/>
                <a:gd name="connsiteX46" fmla="*/ 1991539 w 3619938"/>
                <a:gd name="connsiteY46" fmla="*/ 2304360 h 2322281"/>
                <a:gd name="connsiteX47" fmla="*/ 2042027 w 3619938"/>
                <a:gd name="connsiteY47" fmla="*/ 2321189 h 2322281"/>
                <a:gd name="connsiteX48" fmla="*/ 2070076 w 3619938"/>
                <a:gd name="connsiteY48" fmla="*/ 2276311 h 2322281"/>
                <a:gd name="connsiteX49" fmla="*/ 2086905 w 3619938"/>
                <a:gd name="connsiteY49" fmla="*/ 2220213 h 2322281"/>
                <a:gd name="connsiteX50" fmla="*/ 2126174 w 3619938"/>
                <a:gd name="connsiteY50" fmla="*/ 2225822 h 2322281"/>
                <a:gd name="connsiteX51" fmla="*/ 2165443 w 3619938"/>
                <a:gd name="connsiteY51" fmla="*/ 2208993 h 2322281"/>
                <a:gd name="connsiteX52" fmla="*/ 2215931 w 3619938"/>
                <a:gd name="connsiteY52" fmla="*/ 2152895 h 2322281"/>
                <a:gd name="connsiteX53" fmla="*/ 2249590 w 3619938"/>
                <a:gd name="connsiteY53" fmla="*/ 2141675 h 2322281"/>
                <a:gd name="connsiteX54" fmla="*/ 2277639 w 3619938"/>
                <a:gd name="connsiteY54" fmla="*/ 2147285 h 2322281"/>
                <a:gd name="connsiteX55" fmla="*/ 2305688 w 3619938"/>
                <a:gd name="connsiteY55" fmla="*/ 2124846 h 2322281"/>
                <a:gd name="connsiteX56" fmla="*/ 2322518 w 3619938"/>
                <a:gd name="connsiteY56" fmla="*/ 2074357 h 2322281"/>
                <a:gd name="connsiteX57" fmla="*/ 2350567 w 3619938"/>
                <a:gd name="connsiteY57" fmla="*/ 2046308 h 2322281"/>
                <a:gd name="connsiteX58" fmla="*/ 2401055 w 3619938"/>
                <a:gd name="connsiteY58" fmla="*/ 2046308 h 2322281"/>
                <a:gd name="connsiteX59" fmla="*/ 2440324 w 3619938"/>
                <a:gd name="connsiteY59" fmla="*/ 2023869 h 2322281"/>
                <a:gd name="connsiteX60" fmla="*/ 2429104 w 3619938"/>
                <a:gd name="connsiteY60" fmla="*/ 1956551 h 2322281"/>
                <a:gd name="connsiteX61" fmla="*/ 2445934 w 3619938"/>
                <a:gd name="connsiteY61" fmla="*/ 1917282 h 2322281"/>
                <a:gd name="connsiteX62" fmla="*/ 2513251 w 3619938"/>
                <a:gd name="connsiteY62" fmla="*/ 1917282 h 2322281"/>
                <a:gd name="connsiteX63" fmla="*/ 2574959 w 3619938"/>
                <a:gd name="connsiteY63" fmla="*/ 1872404 h 2322281"/>
                <a:gd name="connsiteX64" fmla="*/ 2631058 w 3619938"/>
                <a:gd name="connsiteY64" fmla="*/ 1793866 h 2322281"/>
                <a:gd name="connsiteX65" fmla="*/ 2653497 w 3619938"/>
                <a:gd name="connsiteY65" fmla="*/ 1782647 h 2322281"/>
                <a:gd name="connsiteX66" fmla="*/ 2681546 w 3619938"/>
                <a:gd name="connsiteY66" fmla="*/ 1833135 h 2322281"/>
                <a:gd name="connsiteX67" fmla="*/ 2726424 w 3619938"/>
                <a:gd name="connsiteY67" fmla="*/ 1833135 h 2322281"/>
                <a:gd name="connsiteX68" fmla="*/ 2804962 w 3619938"/>
                <a:gd name="connsiteY68" fmla="*/ 1793866 h 2322281"/>
                <a:gd name="connsiteX69" fmla="*/ 2838621 w 3619938"/>
                <a:gd name="connsiteY69" fmla="*/ 1777037 h 2322281"/>
                <a:gd name="connsiteX70" fmla="*/ 2889109 w 3619938"/>
                <a:gd name="connsiteY70" fmla="*/ 1782647 h 2322281"/>
                <a:gd name="connsiteX71" fmla="*/ 2945207 w 3619938"/>
                <a:gd name="connsiteY71" fmla="*/ 1782647 h 2322281"/>
                <a:gd name="connsiteX72" fmla="*/ 2995696 w 3619938"/>
                <a:gd name="connsiteY72" fmla="*/ 1816306 h 2322281"/>
                <a:gd name="connsiteX73" fmla="*/ 3085453 w 3619938"/>
                <a:gd name="connsiteY73" fmla="*/ 1816306 h 2322281"/>
                <a:gd name="connsiteX74" fmla="*/ 3102282 w 3619938"/>
                <a:gd name="connsiteY74" fmla="*/ 1771427 h 2322281"/>
                <a:gd name="connsiteX75" fmla="*/ 3113502 w 3619938"/>
                <a:gd name="connsiteY75" fmla="*/ 1743378 h 2322281"/>
                <a:gd name="connsiteX76" fmla="*/ 3186429 w 3619938"/>
                <a:gd name="connsiteY76" fmla="*/ 1737768 h 2322281"/>
                <a:gd name="connsiteX77" fmla="*/ 3253747 w 3619938"/>
                <a:gd name="connsiteY77" fmla="*/ 1732159 h 2322281"/>
                <a:gd name="connsiteX78" fmla="*/ 3332285 w 3619938"/>
                <a:gd name="connsiteY78" fmla="*/ 1704109 h 2322281"/>
                <a:gd name="connsiteX79" fmla="*/ 3405212 w 3619938"/>
                <a:gd name="connsiteY79" fmla="*/ 1664841 h 2322281"/>
                <a:gd name="connsiteX80" fmla="*/ 3461310 w 3619938"/>
                <a:gd name="connsiteY80" fmla="*/ 1653621 h 2322281"/>
                <a:gd name="connsiteX81" fmla="*/ 3539848 w 3619938"/>
                <a:gd name="connsiteY81" fmla="*/ 1653621 h 2322281"/>
                <a:gd name="connsiteX82" fmla="*/ 3612775 w 3619938"/>
                <a:gd name="connsiteY82" fmla="*/ 1659231 h 2322281"/>
                <a:gd name="connsiteX83" fmla="*/ 3612775 w 3619938"/>
                <a:gd name="connsiteY83" fmla="*/ 1591913 h 2322281"/>
                <a:gd name="connsiteX84" fmla="*/ 3573507 w 3619938"/>
                <a:gd name="connsiteY84" fmla="*/ 1524595 h 2322281"/>
                <a:gd name="connsiteX85" fmla="*/ 3388383 w 3619938"/>
                <a:gd name="connsiteY85" fmla="*/ 1502156 h 2322281"/>
                <a:gd name="connsiteX86" fmla="*/ 3287406 w 3619938"/>
                <a:gd name="connsiteY86" fmla="*/ 1502156 h 2322281"/>
                <a:gd name="connsiteX87" fmla="*/ 3214478 w 3619938"/>
                <a:gd name="connsiteY87" fmla="*/ 1513376 h 2322281"/>
                <a:gd name="connsiteX88" fmla="*/ 3091062 w 3619938"/>
                <a:gd name="connsiteY88" fmla="*/ 1541425 h 2322281"/>
                <a:gd name="connsiteX89" fmla="*/ 2922768 w 3619938"/>
                <a:gd name="connsiteY89" fmla="*/ 1507766 h 2322281"/>
                <a:gd name="connsiteX90" fmla="*/ 2894719 w 3619938"/>
                <a:gd name="connsiteY90" fmla="*/ 1468497 h 2322281"/>
                <a:gd name="connsiteX91" fmla="*/ 2810572 w 3619938"/>
                <a:gd name="connsiteY91" fmla="*/ 1328252 h 2322281"/>
                <a:gd name="connsiteX92" fmla="*/ 2743254 w 3619938"/>
                <a:gd name="connsiteY92" fmla="*/ 1221665 h 2322281"/>
                <a:gd name="connsiteX93" fmla="*/ 2675936 w 3619938"/>
                <a:gd name="connsiteY93" fmla="*/ 1199226 h 2322281"/>
                <a:gd name="connsiteX94" fmla="*/ 2642277 w 3619938"/>
                <a:gd name="connsiteY94" fmla="*/ 1176787 h 2322281"/>
                <a:gd name="connsiteX95" fmla="*/ 2580569 w 3619938"/>
                <a:gd name="connsiteY95" fmla="*/ 1159957 h 2322281"/>
                <a:gd name="connsiteX96" fmla="*/ 2502032 w 3619938"/>
                <a:gd name="connsiteY96" fmla="*/ 1109469 h 2322281"/>
                <a:gd name="connsiteX97" fmla="*/ 2434714 w 3619938"/>
                <a:gd name="connsiteY97" fmla="*/ 1081420 h 2322281"/>
                <a:gd name="connsiteX98" fmla="*/ 2361786 w 3619938"/>
                <a:gd name="connsiteY98" fmla="*/ 1025322 h 2322281"/>
                <a:gd name="connsiteX99" fmla="*/ 2322518 w 3619938"/>
                <a:gd name="connsiteY99" fmla="*/ 1014102 h 2322281"/>
                <a:gd name="connsiteX100" fmla="*/ 2221541 w 3619938"/>
                <a:gd name="connsiteY100" fmla="*/ 980443 h 2322281"/>
                <a:gd name="connsiteX101" fmla="*/ 2103735 w 3619938"/>
                <a:gd name="connsiteY101" fmla="*/ 946784 h 2322281"/>
                <a:gd name="connsiteX102" fmla="*/ 2064466 w 3619938"/>
                <a:gd name="connsiteY102" fmla="*/ 946784 h 2322281"/>
                <a:gd name="connsiteX103" fmla="*/ 2019588 w 3619938"/>
                <a:gd name="connsiteY103" fmla="*/ 929955 h 2322281"/>
                <a:gd name="connsiteX104" fmla="*/ 1985929 w 3619938"/>
                <a:gd name="connsiteY104" fmla="*/ 907516 h 2322281"/>
                <a:gd name="connsiteX105" fmla="*/ 1946660 w 3619938"/>
                <a:gd name="connsiteY105" fmla="*/ 907516 h 2322281"/>
                <a:gd name="connsiteX106" fmla="*/ 1896172 w 3619938"/>
                <a:gd name="connsiteY106" fmla="*/ 885076 h 2322281"/>
                <a:gd name="connsiteX107" fmla="*/ 1806415 w 3619938"/>
                <a:gd name="connsiteY107" fmla="*/ 840198 h 2322281"/>
                <a:gd name="connsiteX108" fmla="*/ 1666169 w 3619938"/>
                <a:gd name="connsiteY108" fmla="*/ 812149 h 2322281"/>
                <a:gd name="connsiteX109" fmla="*/ 1531534 w 3619938"/>
                <a:gd name="connsiteY109" fmla="*/ 772880 h 2322281"/>
                <a:gd name="connsiteX110" fmla="*/ 1514704 w 3619938"/>
                <a:gd name="connsiteY110" fmla="*/ 750441 h 2322281"/>
                <a:gd name="connsiteX111" fmla="*/ 1452996 w 3619938"/>
                <a:gd name="connsiteY111" fmla="*/ 750441 h 2322281"/>
                <a:gd name="connsiteX112" fmla="*/ 1374459 w 3619938"/>
                <a:gd name="connsiteY112" fmla="*/ 739221 h 2322281"/>
                <a:gd name="connsiteX113" fmla="*/ 1290312 w 3619938"/>
                <a:gd name="connsiteY113" fmla="*/ 711172 h 2322281"/>
                <a:gd name="connsiteX114" fmla="*/ 1284702 w 3619938"/>
                <a:gd name="connsiteY114" fmla="*/ 677513 h 2322281"/>
                <a:gd name="connsiteX115" fmla="*/ 1256653 w 3619938"/>
                <a:gd name="connsiteY115" fmla="*/ 610195 h 2322281"/>
                <a:gd name="connsiteX116" fmla="*/ 1206164 w 3619938"/>
                <a:gd name="connsiteY116" fmla="*/ 559707 h 2322281"/>
                <a:gd name="connsiteX117" fmla="*/ 1183725 w 3619938"/>
                <a:gd name="connsiteY117" fmla="*/ 458730 h 2322281"/>
                <a:gd name="connsiteX118" fmla="*/ 1133237 w 3619938"/>
                <a:gd name="connsiteY118" fmla="*/ 340924 h 2322281"/>
                <a:gd name="connsiteX119" fmla="*/ 1043480 w 3619938"/>
                <a:gd name="connsiteY119" fmla="*/ 279216 h 2322281"/>
                <a:gd name="connsiteX120" fmla="*/ 1055619 w 3619938"/>
                <a:gd name="connsiteY120" fmla="*/ 405723 h 2322281"/>
                <a:gd name="connsiteX121" fmla="*/ 918501 w 3619938"/>
                <a:gd name="connsiteY121" fmla="*/ 333818 h 2322281"/>
                <a:gd name="connsiteX122" fmla="*/ 695671 w 3619938"/>
                <a:gd name="connsiteY122" fmla="*/ 4335 h 2322281"/>
                <a:gd name="connsiteX0" fmla="*/ 914992 w 3619938"/>
                <a:gd name="connsiteY0" fmla="*/ 126582 h 2044780"/>
                <a:gd name="connsiteX1" fmla="*/ 258105 w 3619938"/>
                <a:gd name="connsiteY1" fmla="*/ 321475 h 2044780"/>
                <a:gd name="connsiteX2" fmla="*/ 112250 w 3619938"/>
                <a:gd name="connsiteY2" fmla="*/ 500989 h 2044780"/>
                <a:gd name="connsiteX3" fmla="*/ 112250 w 3619938"/>
                <a:gd name="connsiteY3" fmla="*/ 579526 h 2044780"/>
                <a:gd name="connsiteX4" fmla="*/ 106640 w 3619938"/>
                <a:gd name="connsiteY4" fmla="*/ 658064 h 2044780"/>
                <a:gd name="connsiteX5" fmla="*/ 72981 w 3619938"/>
                <a:gd name="connsiteY5" fmla="*/ 770260 h 2044780"/>
                <a:gd name="connsiteX6" fmla="*/ 22493 w 3619938"/>
                <a:gd name="connsiteY6" fmla="*/ 865627 h 2044780"/>
                <a:gd name="connsiteX7" fmla="*/ 54 w 3619938"/>
                <a:gd name="connsiteY7" fmla="*/ 932945 h 2044780"/>
                <a:gd name="connsiteX8" fmla="*/ 28103 w 3619938"/>
                <a:gd name="connsiteY8" fmla="*/ 1039531 h 2044780"/>
                <a:gd name="connsiteX9" fmla="*/ 106640 w 3619938"/>
                <a:gd name="connsiteY9" fmla="*/ 1061970 h 2044780"/>
                <a:gd name="connsiteX10" fmla="*/ 504953 w 3619938"/>
                <a:gd name="connsiteY10" fmla="*/ 848183 h 2044780"/>
                <a:gd name="connsiteX11" fmla="*/ 434754 w 3619938"/>
                <a:gd name="connsiteY11" fmla="*/ 933734 h 2044780"/>
                <a:gd name="connsiteX12" fmla="*/ 471278 w 3619938"/>
                <a:gd name="connsiteY12" fmla="*/ 1067580 h 2044780"/>
                <a:gd name="connsiteX13" fmla="*/ 504937 w 3619938"/>
                <a:gd name="connsiteY13" fmla="*/ 1207826 h 2044780"/>
                <a:gd name="connsiteX14" fmla="*/ 493718 w 3619938"/>
                <a:gd name="connsiteY14" fmla="*/ 1303192 h 2044780"/>
                <a:gd name="connsiteX15" fmla="*/ 420790 w 3619938"/>
                <a:gd name="connsiteY15" fmla="*/ 1398559 h 2044780"/>
                <a:gd name="connsiteX16" fmla="*/ 370302 w 3619938"/>
                <a:gd name="connsiteY16" fmla="*/ 1420999 h 2044780"/>
                <a:gd name="connsiteX17" fmla="*/ 353472 w 3619938"/>
                <a:gd name="connsiteY17" fmla="*/ 1449048 h 2044780"/>
                <a:gd name="connsiteX18" fmla="*/ 415180 w 3619938"/>
                <a:gd name="connsiteY18" fmla="*/ 1505146 h 2044780"/>
                <a:gd name="connsiteX19" fmla="*/ 415180 w 3619938"/>
                <a:gd name="connsiteY19" fmla="*/ 1550024 h 2044780"/>
                <a:gd name="connsiteX20" fmla="*/ 415180 w 3619938"/>
                <a:gd name="connsiteY20" fmla="*/ 1600513 h 2044780"/>
                <a:gd name="connsiteX21" fmla="*/ 544206 w 3619938"/>
                <a:gd name="connsiteY21" fmla="*/ 1673440 h 2044780"/>
                <a:gd name="connsiteX22" fmla="*/ 600304 w 3619938"/>
                <a:gd name="connsiteY22" fmla="*/ 1735148 h 2044780"/>
                <a:gd name="connsiteX23" fmla="*/ 656402 w 3619938"/>
                <a:gd name="connsiteY23" fmla="*/ 1785637 h 2044780"/>
                <a:gd name="connsiteX24" fmla="*/ 712500 w 3619938"/>
                <a:gd name="connsiteY24" fmla="*/ 1808076 h 2044780"/>
                <a:gd name="connsiteX25" fmla="*/ 841526 w 3619938"/>
                <a:gd name="connsiteY25" fmla="*/ 1785637 h 2044780"/>
                <a:gd name="connsiteX26" fmla="*/ 920064 w 3619938"/>
                <a:gd name="connsiteY26" fmla="*/ 1740758 h 2044780"/>
                <a:gd name="connsiteX27" fmla="*/ 987381 w 3619938"/>
                <a:gd name="connsiteY27" fmla="*/ 1667831 h 2044780"/>
                <a:gd name="connsiteX28" fmla="*/ 1026650 w 3619938"/>
                <a:gd name="connsiteY28" fmla="*/ 1622952 h 2044780"/>
                <a:gd name="connsiteX29" fmla="*/ 1060309 w 3619938"/>
                <a:gd name="connsiteY29" fmla="*/ 1566854 h 2044780"/>
                <a:gd name="connsiteX30" fmla="*/ 1150066 w 3619938"/>
                <a:gd name="connsiteY30" fmla="*/ 1566854 h 2044780"/>
                <a:gd name="connsiteX31" fmla="*/ 1200554 w 3619938"/>
                <a:gd name="connsiteY31" fmla="*/ 1550024 h 2044780"/>
                <a:gd name="connsiteX32" fmla="*/ 1228604 w 3619938"/>
                <a:gd name="connsiteY32" fmla="*/ 1533195 h 2044780"/>
                <a:gd name="connsiteX33" fmla="*/ 1284702 w 3619938"/>
                <a:gd name="connsiteY33" fmla="*/ 1510756 h 2044780"/>
                <a:gd name="connsiteX34" fmla="*/ 1346410 w 3619938"/>
                <a:gd name="connsiteY34" fmla="*/ 1510756 h 2044780"/>
                <a:gd name="connsiteX35" fmla="*/ 1430557 w 3619938"/>
                <a:gd name="connsiteY35" fmla="*/ 1594903 h 2044780"/>
                <a:gd name="connsiteX36" fmla="*/ 1464216 w 3619938"/>
                <a:gd name="connsiteY36" fmla="*/ 1651001 h 2044780"/>
                <a:gd name="connsiteX37" fmla="*/ 1525924 w 3619938"/>
                <a:gd name="connsiteY37" fmla="*/ 1690270 h 2044780"/>
                <a:gd name="connsiteX38" fmla="*/ 1615681 w 3619938"/>
                <a:gd name="connsiteY38" fmla="*/ 1751978 h 2044780"/>
                <a:gd name="connsiteX39" fmla="*/ 1711048 w 3619938"/>
                <a:gd name="connsiteY39" fmla="*/ 1819296 h 2044780"/>
                <a:gd name="connsiteX40" fmla="*/ 1744707 w 3619938"/>
                <a:gd name="connsiteY40" fmla="*/ 1830515 h 2044780"/>
                <a:gd name="connsiteX41" fmla="*/ 1761536 w 3619938"/>
                <a:gd name="connsiteY41" fmla="*/ 1875394 h 2044780"/>
                <a:gd name="connsiteX42" fmla="*/ 1789585 w 3619938"/>
                <a:gd name="connsiteY42" fmla="*/ 1897833 h 2044780"/>
                <a:gd name="connsiteX43" fmla="*/ 1862513 w 3619938"/>
                <a:gd name="connsiteY43" fmla="*/ 1920272 h 2044780"/>
                <a:gd name="connsiteX44" fmla="*/ 1946660 w 3619938"/>
                <a:gd name="connsiteY44" fmla="*/ 1925882 h 2044780"/>
                <a:gd name="connsiteX45" fmla="*/ 1969099 w 3619938"/>
                <a:gd name="connsiteY45" fmla="*/ 1981980 h 2044780"/>
                <a:gd name="connsiteX46" fmla="*/ 1991539 w 3619938"/>
                <a:gd name="connsiteY46" fmla="*/ 2026859 h 2044780"/>
                <a:gd name="connsiteX47" fmla="*/ 2042027 w 3619938"/>
                <a:gd name="connsiteY47" fmla="*/ 2043688 h 2044780"/>
                <a:gd name="connsiteX48" fmla="*/ 2070076 w 3619938"/>
                <a:gd name="connsiteY48" fmla="*/ 1998810 h 2044780"/>
                <a:gd name="connsiteX49" fmla="*/ 2086905 w 3619938"/>
                <a:gd name="connsiteY49" fmla="*/ 1942712 h 2044780"/>
                <a:gd name="connsiteX50" fmla="*/ 2126174 w 3619938"/>
                <a:gd name="connsiteY50" fmla="*/ 1948321 h 2044780"/>
                <a:gd name="connsiteX51" fmla="*/ 2165443 w 3619938"/>
                <a:gd name="connsiteY51" fmla="*/ 1931492 h 2044780"/>
                <a:gd name="connsiteX52" fmla="*/ 2215931 w 3619938"/>
                <a:gd name="connsiteY52" fmla="*/ 1875394 h 2044780"/>
                <a:gd name="connsiteX53" fmla="*/ 2249590 w 3619938"/>
                <a:gd name="connsiteY53" fmla="*/ 1864174 h 2044780"/>
                <a:gd name="connsiteX54" fmla="*/ 2277639 w 3619938"/>
                <a:gd name="connsiteY54" fmla="*/ 1869784 h 2044780"/>
                <a:gd name="connsiteX55" fmla="*/ 2305688 w 3619938"/>
                <a:gd name="connsiteY55" fmla="*/ 1847345 h 2044780"/>
                <a:gd name="connsiteX56" fmla="*/ 2322518 w 3619938"/>
                <a:gd name="connsiteY56" fmla="*/ 1796856 h 2044780"/>
                <a:gd name="connsiteX57" fmla="*/ 2350567 w 3619938"/>
                <a:gd name="connsiteY57" fmla="*/ 1768807 h 2044780"/>
                <a:gd name="connsiteX58" fmla="*/ 2401055 w 3619938"/>
                <a:gd name="connsiteY58" fmla="*/ 1768807 h 2044780"/>
                <a:gd name="connsiteX59" fmla="*/ 2440324 w 3619938"/>
                <a:gd name="connsiteY59" fmla="*/ 1746368 h 2044780"/>
                <a:gd name="connsiteX60" fmla="*/ 2429104 w 3619938"/>
                <a:gd name="connsiteY60" fmla="*/ 1679050 h 2044780"/>
                <a:gd name="connsiteX61" fmla="*/ 2445934 w 3619938"/>
                <a:gd name="connsiteY61" fmla="*/ 1639781 h 2044780"/>
                <a:gd name="connsiteX62" fmla="*/ 2513251 w 3619938"/>
                <a:gd name="connsiteY62" fmla="*/ 1639781 h 2044780"/>
                <a:gd name="connsiteX63" fmla="*/ 2574959 w 3619938"/>
                <a:gd name="connsiteY63" fmla="*/ 1594903 h 2044780"/>
                <a:gd name="connsiteX64" fmla="*/ 2631058 w 3619938"/>
                <a:gd name="connsiteY64" fmla="*/ 1516365 h 2044780"/>
                <a:gd name="connsiteX65" fmla="*/ 2653497 w 3619938"/>
                <a:gd name="connsiteY65" fmla="*/ 1505146 h 2044780"/>
                <a:gd name="connsiteX66" fmla="*/ 2681546 w 3619938"/>
                <a:gd name="connsiteY66" fmla="*/ 1555634 h 2044780"/>
                <a:gd name="connsiteX67" fmla="*/ 2726424 w 3619938"/>
                <a:gd name="connsiteY67" fmla="*/ 1555634 h 2044780"/>
                <a:gd name="connsiteX68" fmla="*/ 2804962 w 3619938"/>
                <a:gd name="connsiteY68" fmla="*/ 1516365 h 2044780"/>
                <a:gd name="connsiteX69" fmla="*/ 2838621 w 3619938"/>
                <a:gd name="connsiteY69" fmla="*/ 1499536 h 2044780"/>
                <a:gd name="connsiteX70" fmla="*/ 2889109 w 3619938"/>
                <a:gd name="connsiteY70" fmla="*/ 1505146 h 2044780"/>
                <a:gd name="connsiteX71" fmla="*/ 2945207 w 3619938"/>
                <a:gd name="connsiteY71" fmla="*/ 1505146 h 2044780"/>
                <a:gd name="connsiteX72" fmla="*/ 2995696 w 3619938"/>
                <a:gd name="connsiteY72" fmla="*/ 1538805 h 2044780"/>
                <a:gd name="connsiteX73" fmla="*/ 3085453 w 3619938"/>
                <a:gd name="connsiteY73" fmla="*/ 1538805 h 2044780"/>
                <a:gd name="connsiteX74" fmla="*/ 3102282 w 3619938"/>
                <a:gd name="connsiteY74" fmla="*/ 1493926 h 2044780"/>
                <a:gd name="connsiteX75" fmla="*/ 3113502 w 3619938"/>
                <a:gd name="connsiteY75" fmla="*/ 1465877 h 2044780"/>
                <a:gd name="connsiteX76" fmla="*/ 3186429 w 3619938"/>
                <a:gd name="connsiteY76" fmla="*/ 1460267 h 2044780"/>
                <a:gd name="connsiteX77" fmla="*/ 3253747 w 3619938"/>
                <a:gd name="connsiteY77" fmla="*/ 1454658 h 2044780"/>
                <a:gd name="connsiteX78" fmla="*/ 3332285 w 3619938"/>
                <a:gd name="connsiteY78" fmla="*/ 1426608 h 2044780"/>
                <a:gd name="connsiteX79" fmla="*/ 3405212 w 3619938"/>
                <a:gd name="connsiteY79" fmla="*/ 1387340 h 2044780"/>
                <a:gd name="connsiteX80" fmla="*/ 3461310 w 3619938"/>
                <a:gd name="connsiteY80" fmla="*/ 1376120 h 2044780"/>
                <a:gd name="connsiteX81" fmla="*/ 3539848 w 3619938"/>
                <a:gd name="connsiteY81" fmla="*/ 1376120 h 2044780"/>
                <a:gd name="connsiteX82" fmla="*/ 3612775 w 3619938"/>
                <a:gd name="connsiteY82" fmla="*/ 1381730 h 2044780"/>
                <a:gd name="connsiteX83" fmla="*/ 3612775 w 3619938"/>
                <a:gd name="connsiteY83" fmla="*/ 1314412 h 2044780"/>
                <a:gd name="connsiteX84" fmla="*/ 3573507 w 3619938"/>
                <a:gd name="connsiteY84" fmla="*/ 1247094 h 2044780"/>
                <a:gd name="connsiteX85" fmla="*/ 3388383 w 3619938"/>
                <a:gd name="connsiteY85" fmla="*/ 1224655 h 2044780"/>
                <a:gd name="connsiteX86" fmla="*/ 3287406 w 3619938"/>
                <a:gd name="connsiteY86" fmla="*/ 1224655 h 2044780"/>
                <a:gd name="connsiteX87" fmla="*/ 3214478 w 3619938"/>
                <a:gd name="connsiteY87" fmla="*/ 1235875 h 2044780"/>
                <a:gd name="connsiteX88" fmla="*/ 3091062 w 3619938"/>
                <a:gd name="connsiteY88" fmla="*/ 1263924 h 2044780"/>
                <a:gd name="connsiteX89" fmla="*/ 2922768 w 3619938"/>
                <a:gd name="connsiteY89" fmla="*/ 1230265 h 2044780"/>
                <a:gd name="connsiteX90" fmla="*/ 2894719 w 3619938"/>
                <a:gd name="connsiteY90" fmla="*/ 1190996 h 2044780"/>
                <a:gd name="connsiteX91" fmla="*/ 2810572 w 3619938"/>
                <a:gd name="connsiteY91" fmla="*/ 1050751 h 2044780"/>
                <a:gd name="connsiteX92" fmla="*/ 2743254 w 3619938"/>
                <a:gd name="connsiteY92" fmla="*/ 944164 h 2044780"/>
                <a:gd name="connsiteX93" fmla="*/ 2675936 w 3619938"/>
                <a:gd name="connsiteY93" fmla="*/ 921725 h 2044780"/>
                <a:gd name="connsiteX94" fmla="*/ 2642277 w 3619938"/>
                <a:gd name="connsiteY94" fmla="*/ 899286 h 2044780"/>
                <a:gd name="connsiteX95" fmla="*/ 2580569 w 3619938"/>
                <a:gd name="connsiteY95" fmla="*/ 882456 h 2044780"/>
                <a:gd name="connsiteX96" fmla="*/ 2502032 w 3619938"/>
                <a:gd name="connsiteY96" fmla="*/ 831968 h 2044780"/>
                <a:gd name="connsiteX97" fmla="*/ 2434714 w 3619938"/>
                <a:gd name="connsiteY97" fmla="*/ 803919 h 2044780"/>
                <a:gd name="connsiteX98" fmla="*/ 2361786 w 3619938"/>
                <a:gd name="connsiteY98" fmla="*/ 747821 h 2044780"/>
                <a:gd name="connsiteX99" fmla="*/ 2322518 w 3619938"/>
                <a:gd name="connsiteY99" fmla="*/ 736601 h 2044780"/>
                <a:gd name="connsiteX100" fmla="*/ 2221541 w 3619938"/>
                <a:gd name="connsiteY100" fmla="*/ 702942 h 2044780"/>
                <a:gd name="connsiteX101" fmla="*/ 2103735 w 3619938"/>
                <a:gd name="connsiteY101" fmla="*/ 669283 h 2044780"/>
                <a:gd name="connsiteX102" fmla="*/ 2064466 w 3619938"/>
                <a:gd name="connsiteY102" fmla="*/ 669283 h 2044780"/>
                <a:gd name="connsiteX103" fmla="*/ 2019588 w 3619938"/>
                <a:gd name="connsiteY103" fmla="*/ 652454 h 2044780"/>
                <a:gd name="connsiteX104" fmla="*/ 1985929 w 3619938"/>
                <a:gd name="connsiteY104" fmla="*/ 630015 h 2044780"/>
                <a:gd name="connsiteX105" fmla="*/ 1946660 w 3619938"/>
                <a:gd name="connsiteY105" fmla="*/ 630015 h 2044780"/>
                <a:gd name="connsiteX106" fmla="*/ 1896172 w 3619938"/>
                <a:gd name="connsiteY106" fmla="*/ 607575 h 2044780"/>
                <a:gd name="connsiteX107" fmla="*/ 1806415 w 3619938"/>
                <a:gd name="connsiteY107" fmla="*/ 562697 h 2044780"/>
                <a:gd name="connsiteX108" fmla="*/ 1666169 w 3619938"/>
                <a:gd name="connsiteY108" fmla="*/ 534648 h 2044780"/>
                <a:gd name="connsiteX109" fmla="*/ 1531534 w 3619938"/>
                <a:gd name="connsiteY109" fmla="*/ 495379 h 2044780"/>
                <a:gd name="connsiteX110" fmla="*/ 1514704 w 3619938"/>
                <a:gd name="connsiteY110" fmla="*/ 472940 h 2044780"/>
                <a:gd name="connsiteX111" fmla="*/ 1452996 w 3619938"/>
                <a:gd name="connsiteY111" fmla="*/ 472940 h 2044780"/>
                <a:gd name="connsiteX112" fmla="*/ 1374459 w 3619938"/>
                <a:gd name="connsiteY112" fmla="*/ 461720 h 2044780"/>
                <a:gd name="connsiteX113" fmla="*/ 1290312 w 3619938"/>
                <a:gd name="connsiteY113" fmla="*/ 433671 h 2044780"/>
                <a:gd name="connsiteX114" fmla="*/ 1284702 w 3619938"/>
                <a:gd name="connsiteY114" fmla="*/ 400012 h 2044780"/>
                <a:gd name="connsiteX115" fmla="*/ 1256653 w 3619938"/>
                <a:gd name="connsiteY115" fmla="*/ 332694 h 2044780"/>
                <a:gd name="connsiteX116" fmla="*/ 1206164 w 3619938"/>
                <a:gd name="connsiteY116" fmla="*/ 282206 h 2044780"/>
                <a:gd name="connsiteX117" fmla="*/ 1183725 w 3619938"/>
                <a:gd name="connsiteY117" fmla="*/ 181229 h 2044780"/>
                <a:gd name="connsiteX118" fmla="*/ 1133237 w 3619938"/>
                <a:gd name="connsiteY118" fmla="*/ 63423 h 2044780"/>
                <a:gd name="connsiteX119" fmla="*/ 1043480 w 3619938"/>
                <a:gd name="connsiteY119" fmla="*/ 1715 h 2044780"/>
                <a:gd name="connsiteX120" fmla="*/ 1055619 w 3619938"/>
                <a:gd name="connsiteY120" fmla="*/ 128222 h 2044780"/>
                <a:gd name="connsiteX121" fmla="*/ 918501 w 3619938"/>
                <a:gd name="connsiteY121" fmla="*/ 56317 h 2044780"/>
                <a:gd name="connsiteX122" fmla="*/ 914992 w 3619938"/>
                <a:gd name="connsiteY122" fmla="*/ 126582 h 2044780"/>
                <a:gd name="connsiteX0" fmla="*/ 914992 w 3619938"/>
                <a:gd name="connsiteY0" fmla="*/ 126582 h 2044780"/>
                <a:gd name="connsiteX1" fmla="*/ 900018 w 3619938"/>
                <a:gd name="connsiteY1" fmla="*/ 268004 h 2044780"/>
                <a:gd name="connsiteX2" fmla="*/ 112250 w 3619938"/>
                <a:gd name="connsiteY2" fmla="*/ 500989 h 2044780"/>
                <a:gd name="connsiteX3" fmla="*/ 112250 w 3619938"/>
                <a:gd name="connsiteY3" fmla="*/ 579526 h 2044780"/>
                <a:gd name="connsiteX4" fmla="*/ 106640 w 3619938"/>
                <a:gd name="connsiteY4" fmla="*/ 658064 h 2044780"/>
                <a:gd name="connsiteX5" fmla="*/ 72981 w 3619938"/>
                <a:gd name="connsiteY5" fmla="*/ 770260 h 2044780"/>
                <a:gd name="connsiteX6" fmla="*/ 22493 w 3619938"/>
                <a:gd name="connsiteY6" fmla="*/ 865627 h 2044780"/>
                <a:gd name="connsiteX7" fmla="*/ 54 w 3619938"/>
                <a:gd name="connsiteY7" fmla="*/ 932945 h 2044780"/>
                <a:gd name="connsiteX8" fmla="*/ 28103 w 3619938"/>
                <a:gd name="connsiteY8" fmla="*/ 1039531 h 2044780"/>
                <a:gd name="connsiteX9" fmla="*/ 106640 w 3619938"/>
                <a:gd name="connsiteY9" fmla="*/ 1061970 h 2044780"/>
                <a:gd name="connsiteX10" fmla="*/ 504953 w 3619938"/>
                <a:gd name="connsiteY10" fmla="*/ 848183 h 2044780"/>
                <a:gd name="connsiteX11" fmla="*/ 434754 w 3619938"/>
                <a:gd name="connsiteY11" fmla="*/ 933734 h 2044780"/>
                <a:gd name="connsiteX12" fmla="*/ 471278 w 3619938"/>
                <a:gd name="connsiteY12" fmla="*/ 1067580 h 2044780"/>
                <a:gd name="connsiteX13" fmla="*/ 504937 w 3619938"/>
                <a:gd name="connsiteY13" fmla="*/ 1207826 h 2044780"/>
                <a:gd name="connsiteX14" fmla="*/ 493718 w 3619938"/>
                <a:gd name="connsiteY14" fmla="*/ 1303192 h 2044780"/>
                <a:gd name="connsiteX15" fmla="*/ 420790 w 3619938"/>
                <a:gd name="connsiteY15" fmla="*/ 1398559 h 2044780"/>
                <a:gd name="connsiteX16" fmla="*/ 370302 w 3619938"/>
                <a:gd name="connsiteY16" fmla="*/ 1420999 h 2044780"/>
                <a:gd name="connsiteX17" fmla="*/ 353472 w 3619938"/>
                <a:gd name="connsiteY17" fmla="*/ 1449048 h 2044780"/>
                <a:gd name="connsiteX18" fmla="*/ 415180 w 3619938"/>
                <a:gd name="connsiteY18" fmla="*/ 1505146 h 2044780"/>
                <a:gd name="connsiteX19" fmla="*/ 415180 w 3619938"/>
                <a:gd name="connsiteY19" fmla="*/ 1550024 h 2044780"/>
                <a:gd name="connsiteX20" fmla="*/ 415180 w 3619938"/>
                <a:gd name="connsiteY20" fmla="*/ 1600513 h 2044780"/>
                <a:gd name="connsiteX21" fmla="*/ 544206 w 3619938"/>
                <a:gd name="connsiteY21" fmla="*/ 1673440 h 2044780"/>
                <a:gd name="connsiteX22" fmla="*/ 600304 w 3619938"/>
                <a:gd name="connsiteY22" fmla="*/ 1735148 h 2044780"/>
                <a:gd name="connsiteX23" fmla="*/ 656402 w 3619938"/>
                <a:gd name="connsiteY23" fmla="*/ 1785637 h 2044780"/>
                <a:gd name="connsiteX24" fmla="*/ 712500 w 3619938"/>
                <a:gd name="connsiteY24" fmla="*/ 1808076 h 2044780"/>
                <a:gd name="connsiteX25" fmla="*/ 841526 w 3619938"/>
                <a:gd name="connsiteY25" fmla="*/ 1785637 h 2044780"/>
                <a:gd name="connsiteX26" fmla="*/ 920064 w 3619938"/>
                <a:gd name="connsiteY26" fmla="*/ 1740758 h 2044780"/>
                <a:gd name="connsiteX27" fmla="*/ 987381 w 3619938"/>
                <a:gd name="connsiteY27" fmla="*/ 1667831 h 2044780"/>
                <a:gd name="connsiteX28" fmla="*/ 1026650 w 3619938"/>
                <a:gd name="connsiteY28" fmla="*/ 1622952 h 2044780"/>
                <a:gd name="connsiteX29" fmla="*/ 1060309 w 3619938"/>
                <a:gd name="connsiteY29" fmla="*/ 1566854 h 2044780"/>
                <a:gd name="connsiteX30" fmla="*/ 1150066 w 3619938"/>
                <a:gd name="connsiteY30" fmla="*/ 1566854 h 2044780"/>
                <a:gd name="connsiteX31" fmla="*/ 1200554 w 3619938"/>
                <a:gd name="connsiteY31" fmla="*/ 1550024 h 2044780"/>
                <a:gd name="connsiteX32" fmla="*/ 1228604 w 3619938"/>
                <a:gd name="connsiteY32" fmla="*/ 1533195 h 2044780"/>
                <a:gd name="connsiteX33" fmla="*/ 1284702 w 3619938"/>
                <a:gd name="connsiteY33" fmla="*/ 1510756 h 2044780"/>
                <a:gd name="connsiteX34" fmla="*/ 1346410 w 3619938"/>
                <a:gd name="connsiteY34" fmla="*/ 1510756 h 2044780"/>
                <a:gd name="connsiteX35" fmla="*/ 1430557 w 3619938"/>
                <a:gd name="connsiteY35" fmla="*/ 1594903 h 2044780"/>
                <a:gd name="connsiteX36" fmla="*/ 1464216 w 3619938"/>
                <a:gd name="connsiteY36" fmla="*/ 1651001 h 2044780"/>
                <a:gd name="connsiteX37" fmla="*/ 1525924 w 3619938"/>
                <a:gd name="connsiteY37" fmla="*/ 1690270 h 2044780"/>
                <a:gd name="connsiteX38" fmla="*/ 1615681 w 3619938"/>
                <a:gd name="connsiteY38" fmla="*/ 1751978 h 2044780"/>
                <a:gd name="connsiteX39" fmla="*/ 1711048 w 3619938"/>
                <a:gd name="connsiteY39" fmla="*/ 1819296 h 2044780"/>
                <a:gd name="connsiteX40" fmla="*/ 1744707 w 3619938"/>
                <a:gd name="connsiteY40" fmla="*/ 1830515 h 2044780"/>
                <a:gd name="connsiteX41" fmla="*/ 1761536 w 3619938"/>
                <a:gd name="connsiteY41" fmla="*/ 1875394 h 2044780"/>
                <a:gd name="connsiteX42" fmla="*/ 1789585 w 3619938"/>
                <a:gd name="connsiteY42" fmla="*/ 1897833 h 2044780"/>
                <a:gd name="connsiteX43" fmla="*/ 1862513 w 3619938"/>
                <a:gd name="connsiteY43" fmla="*/ 1920272 h 2044780"/>
                <a:gd name="connsiteX44" fmla="*/ 1946660 w 3619938"/>
                <a:gd name="connsiteY44" fmla="*/ 1925882 h 2044780"/>
                <a:gd name="connsiteX45" fmla="*/ 1969099 w 3619938"/>
                <a:gd name="connsiteY45" fmla="*/ 1981980 h 2044780"/>
                <a:gd name="connsiteX46" fmla="*/ 1991539 w 3619938"/>
                <a:gd name="connsiteY46" fmla="*/ 2026859 h 2044780"/>
                <a:gd name="connsiteX47" fmla="*/ 2042027 w 3619938"/>
                <a:gd name="connsiteY47" fmla="*/ 2043688 h 2044780"/>
                <a:gd name="connsiteX48" fmla="*/ 2070076 w 3619938"/>
                <a:gd name="connsiteY48" fmla="*/ 1998810 h 2044780"/>
                <a:gd name="connsiteX49" fmla="*/ 2086905 w 3619938"/>
                <a:gd name="connsiteY49" fmla="*/ 1942712 h 2044780"/>
                <a:gd name="connsiteX50" fmla="*/ 2126174 w 3619938"/>
                <a:gd name="connsiteY50" fmla="*/ 1948321 h 2044780"/>
                <a:gd name="connsiteX51" fmla="*/ 2165443 w 3619938"/>
                <a:gd name="connsiteY51" fmla="*/ 1931492 h 2044780"/>
                <a:gd name="connsiteX52" fmla="*/ 2215931 w 3619938"/>
                <a:gd name="connsiteY52" fmla="*/ 1875394 h 2044780"/>
                <a:gd name="connsiteX53" fmla="*/ 2249590 w 3619938"/>
                <a:gd name="connsiteY53" fmla="*/ 1864174 h 2044780"/>
                <a:gd name="connsiteX54" fmla="*/ 2277639 w 3619938"/>
                <a:gd name="connsiteY54" fmla="*/ 1869784 h 2044780"/>
                <a:gd name="connsiteX55" fmla="*/ 2305688 w 3619938"/>
                <a:gd name="connsiteY55" fmla="*/ 1847345 h 2044780"/>
                <a:gd name="connsiteX56" fmla="*/ 2322518 w 3619938"/>
                <a:gd name="connsiteY56" fmla="*/ 1796856 h 2044780"/>
                <a:gd name="connsiteX57" fmla="*/ 2350567 w 3619938"/>
                <a:gd name="connsiteY57" fmla="*/ 1768807 h 2044780"/>
                <a:gd name="connsiteX58" fmla="*/ 2401055 w 3619938"/>
                <a:gd name="connsiteY58" fmla="*/ 1768807 h 2044780"/>
                <a:gd name="connsiteX59" fmla="*/ 2440324 w 3619938"/>
                <a:gd name="connsiteY59" fmla="*/ 1746368 h 2044780"/>
                <a:gd name="connsiteX60" fmla="*/ 2429104 w 3619938"/>
                <a:gd name="connsiteY60" fmla="*/ 1679050 h 2044780"/>
                <a:gd name="connsiteX61" fmla="*/ 2445934 w 3619938"/>
                <a:gd name="connsiteY61" fmla="*/ 1639781 h 2044780"/>
                <a:gd name="connsiteX62" fmla="*/ 2513251 w 3619938"/>
                <a:gd name="connsiteY62" fmla="*/ 1639781 h 2044780"/>
                <a:gd name="connsiteX63" fmla="*/ 2574959 w 3619938"/>
                <a:gd name="connsiteY63" fmla="*/ 1594903 h 2044780"/>
                <a:gd name="connsiteX64" fmla="*/ 2631058 w 3619938"/>
                <a:gd name="connsiteY64" fmla="*/ 1516365 h 2044780"/>
                <a:gd name="connsiteX65" fmla="*/ 2653497 w 3619938"/>
                <a:gd name="connsiteY65" fmla="*/ 1505146 h 2044780"/>
                <a:gd name="connsiteX66" fmla="*/ 2681546 w 3619938"/>
                <a:gd name="connsiteY66" fmla="*/ 1555634 h 2044780"/>
                <a:gd name="connsiteX67" fmla="*/ 2726424 w 3619938"/>
                <a:gd name="connsiteY67" fmla="*/ 1555634 h 2044780"/>
                <a:gd name="connsiteX68" fmla="*/ 2804962 w 3619938"/>
                <a:gd name="connsiteY68" fmla="*/ 1516365 h 2044780"/>
                <a:gd name="connsiteX69" fmla="*/ 2838621 w 3619938"/>
                <a:gd name="connsiteY69" fmla="*/ 1499536 h 2044780"/>
                <a:gd name="connsiteX70" fmla="*/ 2889109 w 3619938"/>
                <a:gd name="connsiteY70" fmla="*/ 1505146 h 2044780"/>
                <a:gd name="connsiteX71" fmla="*/ 2945207 w 3619938"/>
                <a:gd name="connsiteY71" fmla="*/ 1505146 h 2044780"/>
                <a:gd name="connsiteX72" fmla="*/ 2995696 w 3619938"/>
                <a:gd name="connsiteY72" fmla="*/ 1538805 h 2044780"/>
                <a:gd name="connsiteX73" fmla="*/ 3085453 w 3619938"/>
                <a:gd name="connsiteY73" fmla="*/ 1538805 h 2044780"/>
                <a:gd name="connsiteX74" fmla="*/ 3102282 w 3619938"/>
                <a:gd name="connsiteY74" fmla="*/ 1493926 h 2044780"/>
                <a:gd name="connsiteX75" fmla="*/ 3113502 w 3619938"/>
                <a:gd name="connsiteY75" fmla="*/ 1465877 h 2044780"/>
                <a:gd name="connsiteX76" fmla="*/ 3186429 w 3619938"/>
                <a:gd name="connsiteY76" fmla="*/ 1460267 h 2044780"/>
                <a:gd name="connsiteX77" fmla="*/ 3253747 w 3619938"/>
                <a:gd name="connsiteY77" fmla="*/ 1454658 h 2044780"/>
                <a:gd name="connsiteX78" fmla="*/ 3332285 w 3619938"/>
                <a:gd name="connsiteY78" fmla="*/ 1426608 h 2044780"/>
                <a:gd name="connsiteX79" fmla="*/ 3405212 w 3619938"/>
                <a:gd name="connsiteY79" fmla="*/ 1387340 h 2044780"/>
                <a:gd name="connsiteX80" fmla="*/ 3461310 w 3619938"/>
                <a:gd name="connsiteY80" fmla="*/ 1376120 h 2044780"/>
                <a:gd name="connsiteX81" fmla="*/ 3539848 w 3619938"/>
                <a:gd name="connsiteY81" fmla="*/ 1376120 h 2044780"/>
                <a:gd name="connsiteX82" fmla="*/ 3612775 w 3619938"/>
                <a:gd name="connsiteY82" fmla="*/ 1381730 h 2044780"/>
                <a:gd name="connsiteX83" fmla="*/ 3612775 w 3619938"/>
                <a:gd name="connsiteY83" fmla="*/ 1314412 h 2044780"/>
                <a:gd name="connsiteX84" fmla="*/ 3573507 w 3619938"/>
                <a:gd name="connsiteY84" fmla="*/ 1247094 h 2044780"/>
                <a:gd name="connsiteX85" fmla="*/ 3388383 w 3619938"/>
                <a:gd name="connsiteY85" fmla="*/ 1224655 h 2044780"/>
                <a:gd name="connsiteX86" fmla="*/ 3287406 w 3619938"/>
                <a:gd name="connsiteY86" fmla="*/ 1224655 h 2044780"/>
                <a:gd name="connsiteX87" fmla="*/ 3214478 w 3619938"/>
                <a:gd name="connsiteY87" fmla="*/ 1235875 h 2044780"/>
                <a:gd name="connsiteX88" fmla="*/ 3091062 w 3619938"/>
                <a:gd name="connsiteY88" fmla="*/ 1263924 h 2044780"/>
                <a:gd name="connsiteX89" fmla="*/ 2922768 w 3619938"/>
                <a:gd name="connsiteY89" fmla="*/ 1230265 h 2044780"/>
                <a:gd name="connsiteX90" fmla="*/ 2894719 w 3619938"/>
                <a:gd name="connsiteY90" fmla="*/ 1190996 h 2044780"/>
                <a:gd name="connsiteX91" fmla="*/ 2810572 w 3619938"/>
                <a:gd name="connsiteY91" fmla="*/ 1050751 h 2044780"/>
                <a:gd name="connsiteX92" fmla="*/ 2743254 w 3619938"/>
                <a:gd name="connsiteY92" fmla="*/ 944164 h 2044780"/>
                <a:gd name="connsiteX93" fmla="*/ 2675936 w 3619938"/>
                <a:gd name="connsiteY93" fmla="*/ 921725 h 2044780"/>
                <a:gd name="connsiteX94" fmla="*/ 2642277 w 3619938"/>
                <a:gd name="connsiteY94" fmla="*/ 899286 h 2044780"/>
                <a:gd name="connsiteX95" fmla="*/ 2580569 w 3619938"/>
                <a:gd name="connsiteY95" fmla="*/ 882456 h 2044780"/>
                <a:gd name="connsiteX96" fmla="*/ 2502032 w 3619938"/>
                <a:gd name="connsiteY96" fmla="*/ 831968 h 2044780"/>
                <a:gd name="connsiteX97" fmla="*/ 2434714 w 3619938"/>
                <a:gd name="connsiteY97" fmla="*/ 803919 h 2044780"/>
                <a:gd name="connsiteX98" fmla="*/ 2361786 w 3619938"/>
                <a:gd name="connsiteY98" fmla="*/ 747821 h 2044780"/>
                <a:gd name="connsiteX99" fmla="*/ 2322518 w 3619938"/>
                <a:gd name="connsiteY99" fmla="*/ 736601 h 2044780"/>
                <a:gd name="connsiteX100" fmla="*/ 2221541 w 3619938"/>
                <a:gd name="connsiteY100" fmla="*/ 702942 h 2044780"/>
                <a:gd name="connsiteX101" fmla="*/ 2103735 w 3619938"/>
                <a:gd name="connsiteY101" fmla="*/ 669283 h 2044780"/>
                <a:gd name="connsiteX102" fmla="*/ 2064466 w 3619938"/>
                <a:gd name="connsiteY102" fmla="*/ 669283 h 2044780"/>
                <a:gd name="connsiteX103" fmla="*/ 2019588 w 3619938"/>
                <a:gd name="connsiteY103" fmla="*/ 652454 h 2044780"/>
                <a:gd name="connsiteX104" fmla="*/ 1985929 w 3619938"/>
                <a:gd name="connsiteY104" fmla="*/ 630015 h 2044780"/>
                <a:gd name="connsiteX105" fmla="*/ 1946660 w 3619938"/>
                <a:gd name="connsiteY105" fmla="*/ 630015 h 2044780"/>
                <a:gd name="connsiteX106" fmla="*/ 1896172 w 3619938"/>
                <a:gd name="connsiteY106" fmla="*/ 607575 h 2044780"/>
                <a:gd name="connsiteX107" fmla="*/ 1806415 w 3619938"/>
                <a:gd name="connsiteY107" fmla="*/ 562697 h 2044780"/>
                <a:gd name="connsiteX108" fmla="*/ 1666169 w 3619938"/>
                <a:gd name="connsiteY108" fmla="*/ 534648 h 2044780"/>
                <a:gd name="connsiteX109" fmla="*/ 1531534 w 3619938"/>
                <a:gd name="connsiteY109" fmla="*/ 495379 h 2044780"/>
                <a:gd name="connsiteX110" fmla="*/ 1514704 w 3619938"/>
                <a:gd name="connsiteY110" fmla="*/ 472940 h 2044780"/>
                <a:gd name="connsiteX111" fmla="*/ 1452996 w 3619938"/>
                <a:gd name="connsiteY111" fmla="*/ 472940 h 2044780"/>
                <a:gd name="connsiteX112" fmla="*/ 1374459 w 3619938"/>
                <a:gd name="connsiteY112" fmla="*/ 461720 h 2044780"/>
                <a:gd name="connsiteX113" fmla="*/ 1290312 w 3619938"/>
                <a:gd name="connsiteY113" fmla="*/ 433671 h 2044780"/>
                <a:gd name="connsiteX114" fmla="*/ 1284702 w 3619938"/>
                <a:gd name="connsiteY114" fmla="*/ 400012 h 2044780"/>
                <a:gd name="connsiteX115" fmla="*/ 1256653 w 3619938"/>
                <a:gd name="connsiteY115" fmla="*/ 332694 h 2044780"/>
                <a:gd name="connsiteX116" fmla="*/ 1206164 w 3619938"/>
                <a:gd name="connsiteY116" fmla="*/ 282206 h 2044780"/>
                <a:gd name="connsiteX117" fmla="*/ 1183725 w 3619938"/>
                <a:gd name="connsiteY117" fmla="*/ 181229 h 2044780"/>
                <a:gd name="connsiteX118" fmla="*/ 1133237 w 3619938"/>
                <a:gd name="connsiteY118" fmla="*/ 63423 h 2044780"/>
                <a:gd name="connsiteX119" fmla="*/ 1043480 w 3619938"/>
                <a:gd name="connsiteY119" fmla="*/ 1715 h 2044780"/>
                <a:gd name="connsiteX120" fmla="*/ 1055619 w 3619938"/>
                <a:gd name="connsiteY120" fmla="*/ 128222 h 2044780"/>
                <a:gd name="connsiteX121" fmla="*/ 918501 w 3619938"/>
                <a:gd name="connsiteY121" fmla="*/ 56317 h 2044780"/>
                <a:gd name="connsiteX122" fmla="*/ 914992 w 3619938"/>
                <a:gd name="connsiteY122" fmla="*/ 126582 h 2044780"/>
                <a:gd name="connsiteX0" fmla="*/ 914992 w 3619938"/>
                <a:gd name="connsiteY0" fmla="*/ 126582 h 2044780"/>
                <a:gd name="connsiteX1" fmla="*/ 900018 w 3619938"/>
                <a:gd name="connsiteY1" fmla="*/ 268004 h 2044780"/>
                <a:gd name="connsiteX2" fmla="*/ 984181 w 3619938"/>
                <a:gd name="connsiteY2" fmla="*/ 359144 h 2044780"/>
                <a:gd name="connsiteX3" fmla="*/ 112250 w 3619938"/>
                <a:gd name="connsiteY3" fmla="*/ 579526 h 2044780"/>
                <a:gd name="connsiteX4" fmla="*/ 106640 w 3619938"/>
                <a:gd name="connsiteY4" fmla="*/ 658064 h 2044780"/>
                <a:gd name="connsiteX5" fmla="*/ 72981 w 3619938"/>
                <a:gd name="connsiteY5" fmla="*/ 770260 h 2044780"/>
                <a:gd name="connsiteX6" fmla="*/ 22493 w 3619938"/>
                <a:gd name="connsiteY6" fmla="*/ 865627 h 2044780"/>
                <a:gd name="connsiteX7" fmla="*/ 54 w 3619938"/>
                <a:gd name="connsiteY7" fmla="*/ 932945 h 2044780"/>
                <a:gd name="connsiteX8" fmla="*/ 28103 w 3619938"/>
                <a:gd name="connsiteY8" fmla="*/ 1039531 h 2044780"/>
                <a:gd name="connsiteX9" fmla="*/ 106640 w 3619938"/>
                <a:gd name="connsiteY9" fmla="*/ 1061970 h 2044780"/>
                <a:gd name="connsiteX10" fmla="*/ 504953 w 3619938"/>
                <a:gd name="connsiteY10" fmla="*/ 848183 h 2044780"/>
                <a:gd name="connsiteX11" fmla="*/ 434754 w 3619938"/>
                <a:gd name="connsiteY11" fmla="*/ 933734 h 2044780"/>
                <a:gd name="connsiteX12" fmla="*/ 471278 w 3619938"/>
                <a:gd name="connsiteY12" fmla="*/ 1067580 h 2044780"/>
                <a:gd name="connsiteX13" fmla="*/ 504937 w 3619938"/>
                <a:gd name="connsiteY13" fmla="*/ 1207826 h 2044780"/>
                <a:gd name="connsiteX14" fmla="*/ 493718 w 3619938"/>
                <a:gd name="connsiteY14" fmla="*/ 1303192 h 2044780"/>
                <a:gd name="connsiteX15" fmla="*/ 420790 w 3619938"/>
                <a:gd name="connsiteY15" fmla="*/ 1398559 h 2044780"/>
                <a:gd name="connsiteX16" fmla="*/ 370302 w 3619938"/>
                <a:gd name="connsiteY16" fmla="*/ 1420999 h 2044780"/>
                <a:gd name="connsiteX17" fmla="*/ 353472 w 3619938"/>
                <a:gd name="connsiteY17" fmla="*/ 1449048 h 2044780"/>
                <a:gd name="connsiteX18" fmla="*/ 415180 w 3619938"/>
                <a:gd name="connsiteY18" fmla="*/ 1505146 h 2044780"/>
                <a:gd name="connsiteX19" fmla="*/ 415180 w 3619938"/>
                <a:gd name="connsiteY19" fmla="*/ 1550024 h 2044780"/>
                <a:gd name="connsiteX20" fmla="*/ 415180 w 3619938"/>
                <a:gd name="connsiteY20" fmla="*/ 1600513 h 2044780"/>
                <a:gd name="connsiteX21" fmla="*/ 544206 w 3619938"/>
                <a:gd name="connsiteY21" fmla="*/ 1673440 h 2044780"/>
                <a:gd name="connsiteX22" fmla="*/ 600304 w 3619938"/>
                <a:gd name="connsiteY22" fmla="*/ 1735148 h 2044780"/>
                <a:gd name="connsiteX23" fmla="*/ 656402 w 3619938"/>
                <a:gd name="connsiteY23" fmla="*/ 1785637 h 2044780"/>
                <a:gd name="connsiteX24" fmla="*/ 712500 w 3619938"/>
                <a:gd name="connsiteY24" fmla="*/ 1808076 h 2044780"/>
                <a:gd name="connsiteX25" fmla="*/ 841526 w 3619938"/>
                <a:gd name="connsiteY25" fmla="*/ 1785637 h 2044780"/>
                <a:gd name="connsiteX26" fmla="*/ 920064 w 3619938"/>
                <a:gd name="connsiteY26" fmla="*/ 1740758 h 2044780"/>
                <a:gd name="connsiteX27" fmla="*/ 987381 w 3619938"/>
                <a:gd name="connsiteY27" fmla="*/ 1667831 h 2044780"/>
                <a:gd name="connsiteX28" fmla="*/ 1026650 w 3619938"/>
                <a:gd name="connsiteY28" fmla="*/ 1622952 h 2044780"/>
                <a:gd name="connsiteX29" fmla="*/ 1060309 w 3619938"/>
                <a:gd name="connsiteY29" fmla="*/ 1566854 h 2044780"/>
                <a:gd name="connsiteX30" fmla="*/ 1150066 w 3619938"/>
                <a:gd name="connsiteY30" fmla="*/ 1566854 h 2044780"/>
                <a:gd name="connsiteX31" fmla="*/ 1200554 w 3619938"/>
                <a:gd name="connsiteY31" fmla="*/ 1550024 h 2044780"/>
                <a:gd name="connsiteX32" fmla="*/ 1228604 w 3619938"/>
                <a:gd name="connsiteY32" fmla="*/ 1533195 h 2044780"/>
                <a:gd name="connsiteX33" fmla="*/ 1284702 w 3619938"/>
                <a:gd name="connsiteY33" fmla="*/ 1510756 h 2044780"/>
                <a:gd name="connsiteX34" fmla="*/ 1346410 w 3619938"/>
                <a:gd name="connsiteY34" fmla="*/ 1510756 h 2044780"/>
                <a:gd name="connsiteX35" fmla="*/ 1430557 w 3619938"/>
                <a:gd name="connsiteY35" fmla="*/ 1594903 h 2044780"/>
                <a:gd name="connsiteX36" fmla="*/ 1464216 w 3619938"/>
                <a:gd name="connsiteY36" fmla="*/ 1651001 h 2044780"/>
                <a:gd name="connsiteX37" fmla="*/ 1525924 w 3619938"/>
                <a:gd name="connsiteY37" fmla="*/ 1690270 h 2044780"/>
                <a:gd name="connsiteX38" fmla="*/ 1615681 w 3619938"/>
                <a:gd name="connsiteY38" fmla="*/ 1751978 h 2044780"/>
                <a:gd name="connsiteX39" fmla="*/ 1711048 w 3619938"/>
                <a:gd name="connsiteY39" fmla="*/ 1819296 h 2044780"/>
                <a:gd name="connsiteX40" fmla="*/ 1744707 w 3619938"/>
                <a:gd name="connsiteY40" fmla="*/ 1830515 h 2044780"/>
                <a:gd name="connsiteX41" fmla="*/ 1761536 w 3619938"/>
                <a:gd name="connsiteY41" fmla="*/ 1875394 h 2044780"/>
                <a:gd name="connsiteX42" fmla="*/ 1789585 w 3619938"/>
                <a:gd name="connsiteY42" fmla="*/ 1897833 h 2044780"/>
                <a:gd name="connsiteX43" fmla="*/ 1862513 w 3619938"/>
                <a:gd name="connsiteY43" fmla="*/ 1920272 h 2044780"/>
                <a:gd name="connsiteX44" fmla="*/ 1946660 w 3619938"/>
                <a:gd name="connsiteY44" fmla="*/ 1925882 h 2044780"/>
                <a:gd name="connsiteX45" fmla="*/ 1969099 w 3619938"/>
                <a:gd name="connsiteY45" fmla="*/ 1981980 h 2044780"/>
                <a:gd name="connsiteX46" fmla="*/ 1991539 w 3619938"/>
                <a:gd name="connsiteY46" fmla="*/ 2026859 h 2044780"/>
                <a:gd name="connsiteX47" fmla="*/ 2042027 w 3619938"/>
                <a:gd name="connsiteY47" fmla="*/ 2043688 h 2044780"/>
                <a:gd name="connsiteX48" fmla="*/ 2070076 w 3619938"/>
                <a:gd name="connsiteY48" fmla="*/ 1998810 h 2044780"/>
                <a:gd name="connsiteX49" fmla="*/ 2086905 w 3619938"/>
                <a:gd name="connsiteY49" fmla="*/ 1942712 h 2044780"/>
                <a:gd name="connsiteX50" fmla="*/ 2126174 w 3619938"/>
                <a:gd name="connsiteY50" fmla="*/ 1948321 h 2044780"/>
                <a:gd name="connsiteX51" fmla="*/ 2165443 w 3619938"/>
                <a:gd name="connsiteY51" fmla="*/ 1931492 h 2044780"/>
                <a:gd name="connsiteX52" fmla="*/ 2215931 w 3619938"/>
                <a:gd name="connsiteY52" fmla="*/ 1875394 h 2044780"/>
                <a:gd name="connsiteX53" fmla="*/ 2249590 w 3619938"/>
                <a:gd name="connsiteY53" fmla="*/ 1864174 h 2044780"/>
                <a:gd name="connsiteX54" fmla="*/ 2277639 w 3619938"/>
                <a:gd name="connsiteY54" fmla="*/ 1869784 h 2044780"/>
                <a:gd name="connsiteX55" fmla="*/ 2305688 w 3619938"/>
                <a:gd name="connsiteY55" fmla="*/ 1847345 h 2044780"/>
                <a:gd name="connsiteX56" fmla="*/ 2322518 w 3619938"/>
                <a:gd name="connsiteY56" fmla="*/ 1796856 h 2044780"/>
                <a:gd name="connsiteX57" fmla="*/ 2350567 w 3619938"/>
                <a:gd name="connsiteY57" fmla="*/ 1768807 h 2044780"/>
                <a:gd name="connsiteX58" fmla="*/ 2401055 w 3619938"/>
                <a:gd name="connsiteY58" fmla="*/ 1768807 h 2044780"/>
                <a:gd name="connsiteX59" fmla="*/ 2440324 w 3619938"/>
                <a:gd name="connsiteY59" fmla="*/ 1746368 h 2044780"/>
                <a:gd name="connsiteX60" fmla="*/ 2429104 w 3619938"/>
                <a:gd name="connsiteY60" fmla="*/ 1679050 h 2044780"/>
                <a:gd name="connsiteX61" fmla="*/ 2445934 w 3619938"/>
                <a:gd name="connsiteY61" fmla="*/ 1639781 h 2044780"/>
                <a:gd name="connsiteX62" fmla="*/ 2513251 w 3619938"/>
                <a:gd name="connsiteY62" fmla="*/ 1639781 h 2044780"/>
                <a:gd name="connsiteX63" fmla="*/ 2574959 w 3619938"/>
                <a:gd name="connsiteY63" fmla="*/ 1594903 h 2044780"/>
                <a:gd name="connsiteX64" fmla="*/ 2631058 w 3619938"/>
                <a:gd name="connsiteY64" fmla="*/ 1516365 h 2044780"/>
                <a:gd name="connsiteX65" fmla="*/ 2653497 w 3619938"/>
                <a:gd name="connsiteY65" fmla="*/ 1505146 h 2044780"/>
                <a:gd name="connsiteX66" fmla="*/ 2681546 w 3619938"/>
                <a:gd name="connsiteY66" fmla="*/ 1555634 h 2044780"/>
                <a:gd name="connsiteX67" fmla="*/ 2726424 w 3619938"/>
                <a:gd name="connsiteY67" fmla="*/ 1555634 h 2044780"/>
                <a:gd name="connsiteX68" fmla="*/ 2804962 w 3619938"/>
                <a:gd name="connsiteY68" fmla="*/ 1516365 h 2044780"/>
                <a:gd name="connsiteX69" fmla="*/ 2838621 w 3619938"/>
                <a:gd name="connsiteY69" fmla="*/ 1499536 h 2044780"/>
                <a:gd name="connsiteX70" fmla="*/ 2889109 w 3619938"/>
                <a:gd name="connsiteY70" fmla="*/ 1505146 h 2044780"/>
                <a:gd name="connsiteX71" fmla="*/ 2945207 w 3619938"/>
                <a:gd name="connsiteY71" fmla="*/ 1505146 h 2044780"/>
                <a:gd name="connsiteX72" fmla="*/ 2995696 w 3619938"/>
                <a:gd name="connsiteY72" fmla="*/ 1538805 h 2044780"/>
                <a:gd name="connsiteX73" fmla="*/ 3085453 w 3619938"/>
                <a:gd name="connsiteY73" fmla="*/ 1538805 h 2044780"/>
                <a:gd name="connsiteX74" fmla="*/ 3102282 w 3619938"/>
                <a:gd name="connsiteY74" fmla="*/ 1493926 h 2044780"/>
                <a:gd name="connsiteX75" fmla="*/ 3113502 w 3619938"/>
                <a:gd name="connsiteY75" fmla="*/ 1465877 h 2044780"/>
                <a:gd name="connsiteX76" fmla="*/ 3186429 w 3619938"/>
                <a:gd name="connsiteY76" fmla="*/ 1460267 h 2044780"/>
                <a:gd name="connsiteX77" fmla="*/ 3253747 w 3619938"/>
                <a:gd name="connsiteY77" fmla="*/ 1454658 h 2044780"/>
                <a:gd name="connsiteX78" fmla="*/ 3332285 w 3619938"/>
                <a:gd name="connsiteY78" fmla="*/ 1426608 h 2044780"/>
                <a:gd name="connsiteX79" fmla="*/ 3405212 w 3619938"/>
                <a:gd name="connsiteY79" fmla="*/ 1387340 h 2044780"/>
                <a:gd name="connsiteX80" fmla="*/ 3461310 w 3619938"/>
                <a:gd name="connsiteY80" fmla="*/ 1376120 h 2044780"/>
                <a:gd name="connsiteX81" fmla="*/ 3539848 w 3619938"/>
                <a:gd name="connsiteY81" fmla="*/ 1376120 h 2044780"/>
                <a:gd name="connsiteX82" fmla="*/ 3612775 w 3619938"/>
                <a:gd name="connsiteY82" fmla="*/ 1381730 h 2044780"/>
                <a:gd name="connsiteX83" fmla="*/ 3612775 w 3619938"/>
                <a:gd name="connsiteY83" fmla="*/ 1314412 h 2044780"/>
                <a:gd name="connsiteX84" fmla="*/ 3573507 w 3619938"/>
                <a:gd name="connsiteY84" fmla="*/ 1247094 h 2044780"/>
                <a:gd name="connsiteX85" fmla="*/ 3388383 w 3619938"/>
                <a:gd name="connsiteY85" fmla="*/ 1224655 h 2044780"/>
                <a:gd name="connsiteX86" fmla="*/ 3287406 w 3619938"/>
                <a:gd name="connsiteY86" fmla="*/ 1224655 h 2044780"/>
                <a:gd name="connsiteX87" fmla="*/ 3214478 w 3619938"/>
                <a:gd name="connsiteY87" fmla="*/ 1235875 h 2044780"/>
                <a:gd name="connsiteX88" fmla="*/ 3091062 w 3619938"/>
                <a:gd name="connsiteY88" fmla="*/ 1263924 h 2044780"/>
                <a:gd name="connsiteX89" fmla="*/ 2922768 w 3619938"/>
                <a:gd name="connsiteY89" fmla="*/ 1230265 h 2044780"/>
                <a:gd name="connsiteX90" fmla="*/ 2894719 w 3619938"/>
                <a:gd name="connsiteY90" fmla="*/ 1190996 h 2044780"/>
                <a:gd name="connsiteX91" fmla="*/ 2810572 w 3619938"/>
                <a:gd name="connsiteY91" fmla="*/ 1050751 h 2044780"/>
                <a:gd name="connsiteX92" fmla="*/ 2743254 w 3619938"/>
                <a:gd name="connsiteY92" fmla="*/ 944164 h 2044780"/>
                <a:gd name="connsiteX93" fmla="*/ 2675936 w 3619938"/>
                <a:gd name="connsiteY93" fmla="*/ 921725 h 2044780"/>
                <a:gd name="connsiteX94" fmla="*/ 2642277 w 3619938"/>
                <a:gd name="connsiteY94" fmla="*/ 899286 h 2044780"/>
                <a:gd name="connsiteX95" fmla="*/ 2580569 w 3619938"/>
                <a:gd name="connsiteY95" fmla="*/ 882456 h 2044780"/>
                <a:gd name="connsiteX96" fmla="*/ 2502032 w 3619938"/>
                <a:gd name="connsiteY96" fmla="*/ 831968 h 2044780"/>
                <a:gd name="connsiteX97" fmla="*/ 2434714 w 3619938"/>
                <a:gd name="connsiteY97" fmla="*/ 803919 h 2044780"/>
                <a:gd name="connsiteX98" fmla="*/ 2361786 w 3619938"/>
                <a:gd name="connsiteY98" fmla="*/ 747821 h 2044780"/>
                <a:gd name="connsiteX99" fmla="*/ 2322518 w 3619938"/>
                <a:gd name="connsiteY99" fmla="*/ 736601 h 2044780"/>
                <a:gd name="connsiteX100" fmla="*/ 2221541 w 3619938"/>
                <a:gd name="connsiteY100" fmla="*/ 702942 h 2044780"/>
                <a:gd name="connsiteX101" fmla="*/ 2103735 w 3619938"/>
                <a:gd name="connsiteY101" fmla="*/ 669283 h 2044780"/>
                <a:gd name="connsiteX102" fmla="*/ 2064466 w 3619938"/>
                <a:gd name="connsiteY102" fmla="*/ 669283 h 2044780"/>
                <a:gd name="connsiteX103" fmla="*/ 2019588 w 3619938"/>
                <a:gd name="connsiteY103" fmla="*/ 652454 h 2044780"/>
                <a:gd name="connsiteX104" fmla="*/ 1985929 w 3619938"/>
                <a:gd name="connsiteY104" fmla="*/ 630015 h 2044780"/>
                <a:gd name="connsiteX105" fmla="*/ 1946660 w 3619938"/>
                <a:gd name="connsiteY105" fmla="*/ 630015 h 2044780"/>
                <a:gd name="connsiteX106" fmla="*/ 1896172 w 3619938"/>
                <a:gd name="connsiteY106" fmla="*/ 607575 h 2044780"/>
                <a:gd name="connsiteX107" fmla="*/ 1806415 w 3619938"/>
                <a:gd name="connsiteY107" fmla="*/ 562697 h 2044780"/>
                <a:gd name="connsiteX108" fmla="*/ 1666169 w 3619938"/>
                <a:gd name="connsiteY108" fmla="*/ 534648 h 2044780"/>
                <a:gd name="connsiteX109" fmla="*/ 1531534 w 3619938"/>
                <a:gd name="connsiteY109" fmla="*/ 495379 h 2044780"/>
                <a:gd name="connsiteX110" fmla="*/ 1514704 w 3619938"/>
                <a:gd name="connsiteY110" fmla="*/ 472940 h 2044780"/>
                <a:gd name="connsiteX111" fmla="*/ 1452996 w 3619938"/>
                <a:gd name="connsiteY111" fmla="*/ 472940 h 2044780"/>
                <a:gd name="connsiteX112" fmla="*/ 1374459 w 3619938"/>
                <a:gd name="connsiteY112" fmla="*/ 461720 h 2044780"/>
                <a:gd name="connsiteX113" fmla="*/ 1290312 w 3619938"/>
                <a:gd name="connsiteY113" fmla="*/ 433671 h 2044780"/>
                <a:gd name="connsiteX114" fmla="*/ 1284702 w 3619938"/>
                <a:gd name="connsiteY114" fmla="*/ 400012 h 2044780"/>
                <a:gd name="connsiteX115" fmla="*/ 1256653 w 3619938"/>
                <a:gd name="connsiteY115" fmla="*/ 332694 h 2044780"/>
                <a:gd name="connsiteX116" fmla="*/ 1206164 w 3619938"/>
                <a:gd name="connsiteY116" fmla="*/ 282206 h 2044780"/>
                <a:gd name="connsiteX117" fmla="*/ 1183725 w 3619938"/>
                <a:gd name="connsiteY117" fmla="*/ 181229 h 2044780"/>
                <a:gd name="connsiteX118" fmla="*/ 1133237 w 3619938"/>
                <a:gd name="connsiteY118" fmla="*/ 63423 h 2044780"/>
                <a:gd name="connsiteX119" fmla="*/ 1043480 w 3619938"/>
                <a:gd name="connsiteY119" fmla="*/ 1715 h 2044780"/>
                <a:gd name="connsiteX120" fmla="*/ 1055619 w 3619938"/>
                <a:gd name="connsiteY120" fmla="*/ 128222 h 2044780"/>
                <a:gd name="connsiteX121" fmla="*/ 918501 w 3619938"/>
                <a:gd name="connsiteY121" fmla="*/ 56317 h 2044780"/>
                <a:gd name="connsiteX122" fmla="*/ 914992 w 3619938"/>
                <a:gd name="connsiteY122" fmla="*/ 126582 h 2044780"/>
                <a:gd name="connsiteX0" fmla="*/ 914992 w 3619938"/>
                <a:gd name="connsiteY0" fmla="*/ 126582 h 2044780"/>
                <a:gd name="connsiteX1" fmla="*/ 900018 w 3619938"/>
                <a:gd name="connsiteY1" fmla="*/ 268004 h 2044780"/>
                <a:gd name="connsiteX2" fmla="*/ 984181 w 3619938"/>
                <a:gd name="connsiteY2" fmla="*/ 359144 h 2044780"/>
                <a:gd name="connsiteX3" fmla="*/ 914641 w 3619938"/>
                <a:gd name="connsiteY3" fmla="*/ 526055 h 2044780"/>
                <a:gd name="connsiteX4" fmla="*/ 106640 w 3619938"/>
                <a:gd name="connsiteY4" fmla="*/ 658064 h 2044780"/>
                <a:gd name="connsiteX5" fmla="*/ 72981 w 3619938"/>
                <a:gd name="connsiteY5" fmla="*/ 770260 h 2044780"/>
                <a:gd name="connsiteX6" fmla="*/ 22493 w 3619938"/>
                <a:gd name="connsiteY6" fmla="*/ 865627 h 2044780"/>
                <a:gd name="connsiteX7" fmla="*/ 54 w 3619938"/>
                <a:gd name="connsiteY7" fmla="*/ 932945 h 2044780"/>
                <a:gd name="connsiteX8" fmla="*/ 28103 w 3619938"/>
                <a:gd name="connsiteY8" fmla="*/ 1039531 h 2044780"/>
                <a:gd name="connsiteX9" fmla="*/ 106640 w 3619938"/>
                <a:gd name="connsiteY9" fmla="*/ 1061970 h 2044780"/>
                <a:gd name="connsiteX10" fmla="*/ 504953 w 3619938"/>
                <a:gd name="connsiteY10" fmla="*/ 848183 h 2044780"/>
                <a:gd name="connsiteX11" fmla="*/ 434754 w 3619938"/>
                <a:gd name="connsiteY11" fmla="*/ 933734 h 2044780"/>
                <a:gd name="connsiteX12" fmla="*/ 471278 w 3619938"/>
                <a:gd name="connsiteY12" fmla="*/ 1067580 h 2044780"/>
                <a:gd name="connsiteX13" fmla="*/ 504937 w 3619938"/>
                <a:gd name="connsiteY13" fmla="*/ 1207826 h 2044780"/>
                <a:gd name="connsiteX14" fmla="*/ 493718 w 3619938"/>
                <a:gd name="connsiteY14" fmla="*/ 1303192 h 2044780"/>
                <a:gd name="connsiteX15" fmla="*/ 420790 w 3619938"/>
                <a:gd name="connsiteY15" fmla="*/ 1398559 h 2044780"/>
                <a:gd name="connsiteX16" fmla="*/ 370302 w 3619938"/>
                <a:gd name="connsiteY16" fmla="*/ 1420999 h 2044780"/>
                <a:gd name="connsiteX17" fmla="*/ 353472 w 3619938"/>
                <a:gd name="connsiteY17" fmla="*/ 1449048 h 2044780"/>
                <a:gd name="connsiteX18" fmla="*/ 415180 w 3619938"/>
                <a:gd name="connsiteY18" fmla="*/ 1505146 h 2044780"/>
                <a:gd name="connsiteX19" fmla="*/ 415180 w 3619938"/>
                <a:gd name="connsiteY19" fmla="*/ 1550024 h 2044780"/>
                <a:gd name="connsiteX20" fmla="*/ 415180 w 3619938"/>
                <a:gd name="connsiteY20" fmla="*/ 1600513 h 2044780"/>
                <a:gd name="connsiteX21" fmla="*/ 544206 w 3619938"/>
                <a:gd name="connsiteY21" fmla="*/ 1673440 h 2044780"/>
                <a:gd name="connsiteX22" fmla="*/ 600304 w 3619938"/>
                <a:gd name="connsiteY22" fmla="*/ 1735148 h 2044780"/>
                <a:gd name="connsiteX23" fmla="*/ 656402 w 3619938"/>
                <a:gd name="connsiteY23" fmla="*/ 1785637 h 2044780"/>
                <a:gd name="connsiteX24" fmla="*/ 712500 w 3619938"/>
                <a:gd name="connsiteY24" fmla="*/ 1808076 h 2044780"/>
                <a:gd name="connsiteX25" fmla="*/ 841526 w 3619938"/>
                <a:gd name="connsiteY25" fmla="*/ 1785637 h 2044780"/>
                <a:gd name="connsiteX26" fmla="*/ 920064 w 3619938"/>
                <a:gd name="connsiteY26" fmla="*/ 1740758 h 2044780"/>
                <a:gd name="connsiteX27" fmla="*/ 987381 w 3619938"/>
                <a:gd name="connsiteY27" fmla="*/ 1667831 h 2044780"/>
                <a:gd name="connsiteX28" fmla="*/ 1026650 w 3619938"/>
                <a:gd name="connsiteY28" fmla="*/ 1622952 h 2044780"/>
                <a:gd name="connsiteX29" fmla="*/ 1060309 w 3619938"/>
                <a:gd name="connsiteY29" fmla="*/ 1566854 h 2044780"/>
                <a:gd name="connsiteX30" fmla="*/ 1150066 w 3619938"/>
                <a:gd name="connsiteY30" fmla="*/ 1566854 h 2044780"/>
                <a:gd name="connsiteX31" fmla="*/ 1200554 w 3619938"/>
                <a:gd name="connsiteY31" fmla="*/ 1550024 h 2044780"/>
                <a:gd name="connsiteX32" fmla="*/ 1228604 w 3619938"/>
                <a:gd name="connsiteY32" fmla="*/ 1533195 h 2044780"/>
                <a:gd name="connsiteX33" fmla="*/ 1284702 w 3619938"/>
                <a:gd name="connsiteY33" fmla="*/ 1510756 h 2044780"/>
                <a:gd name="connsiteX34" fmla="*/ 1346410 w 3619938"/>
                <a:gd name="connsiteY34" fmla="*/ 1510756 h 2044780"/>
                <a:gd name="connsiteX35" fmla="*/ 1430557 w 3619938"/>
                <a:gd name="connsiteY35" fmla="*/ 1594903 h 2044780"/>
                <a:gd name="connsiteX36" fmla="*/ 1464216 w 3619938"/>
                <a:gd name="connsiteY36" fmla="*/ 1651001 h 2044780"/>
                <a:gd name="connsiteX37" fmla="*/ 1525924 w 3619938"/>
                <a:gd name="connsiteY37" fmla="*/ 1690270 h 2044780"/>
                <a:gd name="connsiteX38" fmla="*/ 1615681 w 3619938"/>
                <a:gd name="connsiteY38" fmla="*/ 1751978 h 2044780"/>
                <a:gd name="connsiteX39" fmla="*/ 1711048 w 3619938"/>
                <a:gd name="connsiteY39" fmla="*/ 1819296 h 2044780"/>
                <a:gd name="connsiteX40" fmla="*/ 1744707 w 3619938"/>
                <a:gd name="connsiteY40" fmla="*/ 1830515 h 2044780"/>
                <a:gd name="connsiteX41" fmla="*/ 1761536 w 3619938"/>
                <a:gd name="connsiteY41" fmla="*/ 1875394 h 2044780"/>
                <a:gd name="connsiteX42" fmla="*/ 1789585 w 3619938"/>
                <a:gd name="connsiteY42" fmla="*/ 1897833 h 2044780"/>
                <a:gd name="connsiteX43" fmla="*/ 1862513 w 3619938"/>
                <a:gd name="connsiteY43" fmla="*/ 1920272 h 2044780"/>
                <a:gd name="connsiteX44" fmla="*/ 1946660 w 3619938"/>
                <a:gd name="connsiteY44" fmla="*/ 1925882 h 2044780"/>
                <a:gd name="connsiteX45" fmla="*/ 1969099 w 3619938"/>
                <a:gd name="connsiteY45" fmla="*/ 1981980 h 2044780"/>
                <a:gd name="connsiteX46" fmla="*/ 1991539 w 3619938"/>
                <a:gd name="connsiteY46" fmla="*/ 2026859 h 2044780"/>
                <a:gd name="connsiteX47" fmla="*/ 2042027 w 3619938"/>
                <a:gd name="connsiteY47" fmla="*/ 2043688 h 2044780"/>
                <a:gd name="connsiteX48" fmla="*/ 2070076 w 3619938"/>
                <a:gd name="connsiteY48" fmla="*/ 1998810 h 2044780"/>
                <a:gd name="connsiteX49" fmla="*/ 2086905 w 3619938"/>
                <a:gd name="connsiteY49" fmla="*/ 1942712 h 2044780"/>
                <a:gd name="connsiteX50" fmla="*/ 2126174 w 3619938"/>
                <a:gd name="connsiteY50" fmla="*/ 1948321 h 2044780"/>
                <a:gd name="connsiteX51" fmla="*/ 2165443 w 3619938"/>
                <a:gd name="connsiteY51" fmla="*/ 1931492 h 2044780"/>
                <a:gd name="connsiteX52" fmla="*/ 2215931 w 3619938"/>
                <a:gd name="connsiteY52" fmla="*/ 1875394 h 2044780"/>
                <a:gd name="connsiteX53" fmla="*/ 2249590 w 3619938"/>
                <a:gd name="connsiteY53" fmla="*/ 1864174 h 2044780"/>
                <a:gd name="connsiteX54" fmla="*/ 2277639 w 3619938"/>
                <a:gd name="connsiteY54" fmla="*/ 1869784 h 2044780"/>
                <a:gd name="connsiteX55" fmla="*/ 2305688 w 3619938"/>
                <a:gd name="connsiteY55" fmla="*/ 1847345 h 2044780"/>
                <a:gd name="connsiteX56" fmla="*/ 2322518 w 3619938"/>
                <a:gd name="connsiteY56" fmla="*/ 1796856 h 2044780"/>
                <a:gd name="connsiteX57" fmla="*/ 2350567 w 3619938"/>
                <a:gd name="connsiteY57" fmla="*/ 1768807 h 2044780"/>
                <a:gd name="connsiteX58" fmla="*/ 2401055 w 3619938"/>
                <a:gd name="connsiteY58" fmla="*/ 1768807 h 2044780"/>
                <a:gd name="connsiteX59" fmla="*/ 2440324 w 3619938"/>
                <a:gd name="connsiteY59" fmla="*/ 1746368 h 2044780"/>
                <a:gd name="connsiteX60" fmla="*/ 2429104 w 3619938"/>
                <a:gd name="connsiteY60" fmla="*/ 1679050 h 2044780"/>
                <a:gd name="connsiteX61" fmla="*/ 2445934 w 3619938"/>
                <a:gd name="connsiteY61" fmla="*/ 1639781 h 2044780"/>
                <a:gd name="connsiteX62" fmla="*/ 2513251 w 3619938"/>
                <a:gd name="connsiteY62" fmla="*/ 1639781 h 2044780"/>
                <a:gd name="connsiteX63" fmla="*/ 2574959 w 3619938"/>
                <a:gd name="connsiteY63" fmla="*/ 1594903 h 2044780"/>
                <a:gd name="connsiteX64" fmla="*/ 2631058 w 3619938"/>
                <a:gd name="connsiteY64" fmla="*/ 1516365 h 2044780"/>
                <a:gd name="connsiteX65" fmla="*/ 2653497 w 3619938"/>
                <a:gd name="connsiteY65" fmla="*/ 1505146 h 2044780"/>
                <a:gd name="connsiteX66" fmla="*/ 2681546 w 3619938"/>
                <a:gd name="connsiteY66" fmla="*/ 1555634 h 2044780"/>
                <a:gd name="connsiteX67" fmla="*/ 2726424 w 3619938"/>
                <a:gd name="connsiteY67" fmla="*/ 1555634 h 2044780"/>
                <a:gd name="connsiteX68" fmla="*/ 2804962 w 3619938"/>
                <a:gd name="connsiteY68" fmla="*/ 1516365 h 2044780"/>
                <a:gd name="connsiteX69" fmla="*/ 2838621 w 3619938"/>
                <a:gd name="connsiteY69" fmla="*/ 1499536 h 2044780"/>
                <a:gd name="connsiteX70" fmla="*/ 2889109 w 3619938"/>
                <a:gd name="connsiteY70" fmla="*/ 1505146 h 2044780"/>
                <a:gd name="connsiteX71" fmla="*/ 2945207 w 3619938"/>
                <a:gd name="connsiteY71" fmla="*/ 1505146 h 2044780"/>
                <a:gd name="connsiteX72" fmla="*/ 2995696 w 3619938"/>
                <a:gd name="connsiteY72" fmla="*/ 1538805 h 2044780"/>
                <a:gd name="connsiteX73" fmla="*/ 3085453 w 3619938"/>
                <a:gd name="connsiteY73" fmla="*/ 1538805 h 2044780"/>
                <a:gd name="connsiteX74" fmla="*/ 3102282 w 3619938"/>
                <a:gd name="connsiteY74" fmla="*/ 1493926 h 2044780"/>
                <a:gd name="connsiteX75" fmla="*/ 3113502 w 3619938"/>
                <a:gd name="connsiteY75" fmla="*/ 1465877 h 2044780"/>
                <a:gd name="connsiteX76" fmla="*/ 3186429 w 3619938"/>
                <a:gd name="connsiteY76" fmla="*/ 1460267 h 2044780"/>
                <a:gd name="connsiteX77" fmla="*/ 3253747 w 3619938"/>
                <a:gd name="connsiteY77" fmla="*/ 1454658 h 2044780"/>
                <a:gd name="connsiteX78" fmla="*/ 3332285 w 3619938"/>
                <a:gd name="connsiteY78" fmla="*/ 1426608 h 2044780"/>
                <a:gd name="connsiteX79" fmla="*/ 3405212 w 3619938"/>
                <a:gd name="connsiteY79" fmla="*/ 1387340 h 2044780"/>
                <a:gd name="connsiteX80" fmla="*/ 3461310 w 3619938"/>
                <a:gd name="connsiteY80" fmla="*/ 1376120 h 2044780"/>
                <a:gd name="connsiteX81" fmla="*/ 3539848 w 3619938"/>
                <a:gd name="connsiteY81" fmla="*/ 1376120 h 2044780"/>
                <a:gd name="connsiteX82" fmla="*/ 3612775 w 3619938"/>
                <a:gd name="connsiteY82" fmla="*/ 1381730 h 2044780"/>
                <a:gd name="connsiteX83" fmla="*/ 3612775 w 3619938"/>
                <a:gd name="connsiteY83" fmla="*/ 1314412 h 2044780"/>
                <a:gd name="connsiteX84" fmla="*/ 3573507 w 3619938"/>
                <a:gd name="connsiteY84" fmla="*/ 1247094 h 2044780"/>
                <a:gd name="connsiteX85" fmla="*/ 3388383 w 3619938"/>
                <a:gd name="connsiteY85" fmla="*/ 1224655 h 2044780"/>
                <a:gd name="connsiteX86" fmla="*/ 3287406 w 3619938"/>
                <a:gd name="connsiteY86" fmla="*/ 1224655 h 2044780"/>
                <a:gd name="connsiteX87" fmla="*/ 3214478 w 3619938"/>
                <a:gd name="connsiteY87" fmla="*/ 1235875 h 2044780"/>
                <a:gd name="connsiteX88" fmla="*/ 3091062 w 3619938"/>
                <a:gd name="connsiteY88" fmla="*/ 1263924 h 2044780"/>
                <a:gd name="connsiteX89" fmla="*/ 2922768 w 3619938"/>
                <a:gd name="connsiteY89" fmla="*/ 1230265 h 2044780"/>
                <a:gd name="connsiteX90" fmla="*/ 2894719 w 3619938"/>
                <a:gd name="connsiteY90" fmla="*/ 1190996 h 2044780"/>
                <a:gd name="connsiteX91" fmla="*/ 2810572 w 3619938"/>
                <a:gd name="connsiteY91" fmla="*/ 1050751 h 2044780"/>
                <a:gd name="connsiteX92" fmla="*/ 2743254 w 3619938"/>
                <a:gd name="connsiteY92" fmla="*/ 944164 h 2044780"/>
                <a:gd name="connsiteX93" fmla="*/ 2675936 w 3619938"/>
                <a:gd name="connsiteY93" fmla="*/ 921725 h 2044780"/>
                <a:gd name="connsiteX94" fmla="*/ 2642277 w 3619938"/>
                <a:gd name="connsiteY94" fmla="*/ 899286 h 2044780"/>
                <a:gd name="connsiteX95" fmla="*/ 2580569 w 3619938"/>
                <a:gd name="connsiteY95" fmla="*/ 882456 h 2044780"/>
                <a:gd name="connsiteX96" fmla="*/ 2502032 w 3619938"/>
                <a:gd name="connsiteY96" fmla="*/ 831968 h 2044780"/>
                <a:gd name="connsiteX97" fmla="*/ 2434714 w 3619938"/>
                <a:gd name="connsiteY97" fmla="*/ 803919 h 2044780"/>
                <a:gd name="connsiteX98" fmla="*/ 2361786 w 3619938"/>
                <a:gd name="connsiteY98" fmla="*/ 747821 h 2044780"/>
                <a:gd name="connsiteX99" fmla="*/ 2322518 w 3619938"/>
                <a:gd name="connsiteY99" fmla="*/ 736601 h 2044780"/>
                <a:gd name="connsiteX100" fmla="*/ 2221541 w 3619938"/>
                <a:gd name="connsiteY100" fmla="*/ 702942 h 2044780"/>
                <a:gd name="connsiteX101" fmla="*/ 2103735 w 3619938"/>
                <a:gd name="connsiteY101" fmla="*/ 669283 h 2044780"/>
                <a:gd name="connsiteX102" fmla="*/ 2064466 w 3619938"/>
                <a:gd name="connsiteY102" fmla="*/ 669283 h 2044780"/>
                <a:gd name="connsiteX103" fmla="*/ 2019588 w 3619938"/>
                <a:gd name="connsiteY103" fmla="*/ 652454 h 2044780"/>
                <a:gd name="connsiteX104" fmla="*/ 1985929 w 3619938"/>
                <a:gd name="connsiteY104" fmla="*/ 630015 h 2044780"/>
                <a:gd name="connsiteX105" fmla="*/ 1946660 w 3619938"/>
                <a:gd name="connsiteY105" fmla="*/ 630015 h 2044780"/>
                <a:gd name="connsiteX106" fmla="*/ 1896172 w 3619938"/>
                <a:gd name="connsiteY106" fmla="*/ 607575 h 2044780"/>
                <a:gd name="connsiteX107" fmla="*/ 1806415 w 3619938"/>
                <a:gd name="connsiteY107" fmla="*/ 562697 h 2044780"/>
                <a:gd name="connsiteX108" fmla="*/ 1666169 w 3619938"/>
                <a:gd name="connsiteY108" fmla="*/ 534648 h 2044780"/>
                <a:gd name="connsiteX109" fmla="*/ 1531534 w 3619938"/>
                <a:gd name="connsiteY109" fmla="*/ 495379 h 2044780"/>
                <a:gd name="connsiteX110" fmla="*/ 1514704 w 3619938"/>
                <a:gd name="connsiteY110" fmla="*/ 472940 h 2044780"/>
                <a:gd name="connsiteX111" fmla="*/ 1452996 w 3619938"/>
                <a:gd name="connsiteY111" fmla="*/ 472940 h 2044780"/>
                <a:gd name="connsiteX112" fmla="*/ 1374459 w 3619938"/>
                <a:gd name="connsiteY112" fmla="*/ 461720 h 2044780"/>
                <a:gd name="connsiteX113" fmla="*/ 1290312 w 3619938"/>
                <a:gd name="connsiteY113" fmla="*/ 433671 h 2044780"/>
                <a:gd name="connsiteX114" fmla="*/ 1284702 w 3619938"/>
                <a:gd name="connsiteY114" fmla="*/ 400012 h 2044780"/>
                <a:gd name="connsiteX115" fmla="*/ 1256653 w 3619938"/>
                <a:gd name="connsiteY115" fmla="*/ 332694 h 2044780"/>
                <a:gd name="connsiteX116" fmla="*/ 1206164 w 3619938"/>
                <a:gd name="connsiteY116" fmla="*/ 282206 h 2044780"/>
                <a:gd name="connsiteX117" fmla="*/ 1183725 w 3619938"/>
                <a:gd name="connsiteY117" fmla="*/ 181229 h 2044780"/>
                <a:gd name="connsiteX118" fmla="*/ 1133237 w 3619938"/>
                <a:gd name="connsiteY118" fmla="*/ 63423 h 2044780"/>
                <a:gd name="connsiteX119" fmla="*/ 1043480 w 3619938"/>
                <a:gd name="connsiteY119" fmla="*/ 1715 h 2044780"/>
                <a:gd name="connsiteX120" fmla="*/ 1055619 w 3619938"/>
                <a:gd name="connsiteY120" fmla="*/ 128222 h 2044780"/>
                <a:gd name="connsiteX121" fmla="*/ 918501 w 3619938"/>
                <a:gd name="connsiteY121" fmla="*/ 56317 h 2044780"/>
                <a:gd name="connsiteX122" fmla="*/ 914992 w 3619938"/>
                <a:gd name="connsiteY122" fmla="*/ 126582 h 2044780"/>
                <a:gd name="connsiteX0" fmla="*/ 922832 w 3627778"/>
                <a:gd name="connsiteY0" fmla="*/ 126582 h 2044780"/>
                <a:gd name="connsiteX1" fmla="*/ 907858 w 3627778"/>
                <a:gd name="connsiteY1" fmla="*/ 268004 h 2044780"/>
                <a:gd name="connsiteX2" fmla="*/ 992021 w 3627778"/>
                <a:gd name="connsiteY2" fmla="*/ 359144 h 2044780"/>
                <a:gd name="connsiteX3" fmla="*/ 922481 w 3627778"/>
                <a:gd name="connsiteY3" fmla="*/ 526055 h 2044780"/>
                <a:gd name="connsiteX4" fmla="*/ 954316 w 3627778"/>
                <a:gd name="connsiteY4" fmla="*/ 642023 h 2044780"/>
                <a:gd name="connsiteX5" fmla="*/ 80821 w 3627778"/>
                <a:gd name="connsiteY5" fmla="*/ 770260 h 2044780"/>
                <a:gd name="connsiteX6" fmla="*/ 30333 w 3627778"/>
                <a:gd name="connsiteY6" fmla="*/ 865627 h 2044780"/>
                <a:gd name="connsiteX7" fmla="*/ 7894 w 3627778"/>
                <a:gd name="connsiteY7" fmla="*/ 932945 h 2044780"/>
                <a:gd name="connsiteX8" fmla="*/ 35943 w 3627778"/>
                <a:gd name="connsiteY8" fmla="*/ 1039531 h 2044780"/>
                <a:gd name="connsiteX9" fmla="*/ 114480 w 3627778"/>
                <a:gd name="connsiteY9" fmla="*/ 1061970 h 2044780"/>
                <a:gd name="connsiteX10" fmla="*/ 512793 w 3627778"/>
                <a:gd name="connsiteY10" fmla="*/ 848183 h 2044780"/>
                <a:gd name="connsiteX11" fmla="*/ 442594 w 3627778"/>
                <a:gd name="connsiteY11" fmla="*/ 933734 h 2044780"/>
                <a:gd name="connsiteX12" fmla="*/ 479118 w 3627778"/>
                <a:gd name="connsiteY12" fmla="*/ 1067580 h 2044780"/>
                <a:gd name="connsiteX13" fmla="*/ 512777 w 3627778"/>
                <a:gd name="connsiteY13" fmla="*/ 1207826 h 2044780"/>
                <a:gd name="connsiteX14" fmla="*/ 501558 w 3627778"/>
                <a:gd name="connsiteY14" fmla="*/ 1303192 h 2044780"/>
                <a:gd name="connsiteX15" fmla="*/ 428630 w 3627778"/>
                <a:gd name="connsiteY15" fmla="*/ 1398559 h 2044780"/>
                <a:gd name="connsiteX16" fmla="*/ 378142 w 3627778"/>
                <a:gd name="connsiteY16" fmla="*/ 1420999 h 2044780"/>
                <a:gd name="connsiteX17" fmla="*/ 361312 w 3627778"/>
                <a:gd name="connsiteY17" fmla="*/ 1449048 h 2044780"/>
                <a:gd name="connsiteX18" fmla="*/ 423020 w 3627778"/>
                <a:gd name="connsiteY18" fmla="*/ 1505146 h 2044780"/>
                <a:gd name="connsiteX19" fmla="*/ 423020 w 3627778"/>
                <a:gd name="connsiteY19" fmla="*/ 1550024 h 2044780"/>
                <a:gd name="connsiteX20" fmla="*/ 423020 w 3627778"/>
                <a:gd name="connsiteY20" fmla="*/ 1600513 h 2044780"/>
                <a:gd name="connsiteX21" fmla="*/ 552046 w 3627778"/>
                <a:gd name="connsiteY21" fmla="*/ 1673440 h 2044780"/>
                <a:gd name="connsiteX22" fmla="*/ 608144 w 3627778"/>
                <a:gd name="connsiteY22" fmla="*/ 1735148 h 2044780"/>
                <a:gd name="connsiteX23" fmla="*/ 664242 w 3627778"/>
                <a:gd name="connsiteY23" fmla="*/ 1785637 h 2044780"/>
                <a:gd name="connsiteX24" fmla="*/ 720340 w 3627778"/>
                <a:gd name="connsiteY24" fmla="*/ 1808076 h 2044780"/>
                <a:gd name="connsiteX25" fmla="*/ 849366 w 3627778"/>
                <a:gd name="connsiteY25" fmla="*/ 1785637 h 2044780"/>
                <a:gd name="connsiteX26" fmla="*/ 927904 w 3627778"/>
                <a:gd name="connsiteY26" fmla="*/ 1740758 h 2044780"/>
                <a:gd name="connsiteX27" fmla="*/ 995221 w 3627778"/>
                <a:gd name="connsiteY27" fmla="*/ 1667831 h 2044780"/>
                <a:gd name="connsiteX28" fmla="*/ 1034490 w 3627778"/>
                <a:gd name="connsiteY28" fmla="*/ 1622952 h 2044780"/>
                <a:gd name="connsiteX29" fmla="*/ 1068149 w 3627778"/>
                <a:gd name="connsiteY29" fmla="*/ 1566854 h 2044780"/>
                <a:gd name="connsiteX30" fmla="*/ 1157906 w 3627778"/>
                <a:gd name="connsiteY30" fmla="*/ 1566854 h 2044780"/>
                <a:gd name="connsiteX31" fmla="*/ 1208394 w 3627778"/>
                <a:gd name="connsiteY31" fmla="*/ 1550024 h 2044780"/>
                <a:gd name="connsiteX32" fmla="*/ 1236444 w 3627778"/>
                <a:gd name="connsiteY32" fmla="*/ 1533195 h 2044780"/>
                <a:gd name="connsiteX33" fmla="*/ 1292542 w 3627778"/>
                <a:gd name="connsiteY33" fmla="*/ 1510756 h 2044780"/>
                <a:gd name="connsiteX34" fmla="*/ 1354250 w 3627778"/>
                <a:gd name="connsiteY34" fmla="*/ 1510756 h 2044780"/>
                <a:gd name="connsiteX35" fmla="*/ 1438397 w 3627778"/>
                <a:gd name="connsiteY35" fmla="*/ 1594903 h 2044780"/>
                <a:gd name="connsiteX36" fmla="*/ 1472056 w 3627778"/>
                <a:gd name="connsiteY36" fmla="*/ 1651001 h 2044780"/>
                <a:gd name="connsiteX37" fmla="*/ 1533764 w 3627778"/>
                <a:gd name="connsiteY37" fmla="*/ 1690270 h 2044780"/>
                <a:gd name="connsiteX38" fmla="*/ 1623521 w 3627778"/>
                <a:gd name="connsiteY38" fmla="*/ 1751978 h 2044780"/>
                <a:gd name="connsiteX39" fmla="*/ 1718888 w 3627778"/>
                <a:gd name="connsiteY39" fmla="*/ 1819296 h 2044780"/>
                <a:gd name="connsiteX40" fmla="*/ 1752547 w 3627778"/>
                <a:gd name="connsiteY40" fmla="*/ 1830515 h 2044780"/>
                <a:gd name="connsiteX41" fmla="*/ 1769376 w 3627778"/>
                <a:gd name="connsiteY41" fmla="*/ 1875394 h 2044780"/>
                <a:gd name="connsiteX42" fmla="*/ 1797425 w 3627778"/>
                <a:gd name="connsiteY42" fmla="*/ 1897833 h 2044780"/>
                <a:gd name="connsiteX43" fmla="*/ 1870353 w 3627778"/>
                <a:gd name="connsiteY43" fmla="*/ 1920272 h 2044780"/>
                <a:gd name="connsiteX44" fmla="*/ 1954500 w 3627778"/>
                <a:gd name="connsiteY44" fmla="*/ 1925882 h 2044780"/>
                <a:gd name="connsiteX45" fmla="*/ 1976939 w 3627778"/>
                <a:gd name="connsiteY45" fmla="*/ 1981980 h 2044780"/>
                <a:gd name="connsiteX46" fmla="*/ 1999379 w 3627778"/>
                <a:gd name="connsiteY46" fmla="*/ 2026859 h 2044780"/>
                <a:gd name="connsiteX47" fmla="*/ 2049867 w 3627778"/>
                <a:gd name="connsiteY47" fmla="*/ 2043688 h 2044780"/>
                <a:gd name="connsiteX48" fmla="*/ 2077916 w 3627778"/>
                <a:gd name="connsiteY48" fmla="*/ 1998810 h 2044780"/>
                <a:gd name="connsiteX49" fmla="*/ 2094745 w 3627778"/>
                <a:gd name="connsiteY49" fmla="*/ 1942712 h 2044780"/>
                <a:gd name="connsiteX50" fmla="*/ 2134014 w 3627778"/>
                <a:gd name="connsiteY50" fmla="*/ 1948321 h 2044780"/>
                <a:gd name="connsiteX51" fmla="*/ 2173283 w 3627778"/>
                <a:gd name="connsiteY51" fmla="*/ 1931492 h 2044780"/>
                <a:gd name="connsiteX52" fmla="*/ 2223771 w 3627778"/>
                <a:gd name="connsiteY52" fmla="*/ 1875394 h 2044780"/>
                <a:gd name="connsiteX53" fmla="*/ 2257430 w 3627778"/>
                <a:gd name="connsiteY53" fmla="*/ 1864174 h 2044780"/>
                <a:gd name="connsiteX54" fmla="*/ 2285479 w 3627778"/>
                <a:gd name="connsiteY54" fmla="*/ 1869784 h 2044780"/>
                <a:gd name="connsiteX55" fmla="*/ 2313528 w 3627778"/>
                <a:gd name="connsiteY55" fmla="*/ 1847345 h 2044780"/>
                <a:gd name="connsiteX56" fmla="*/ 2330358 w 3627778"/>
                <a:gd name="connsiteY56" fmla="*/ 1796856 h 2044780"/>
                <a:gd name="connsiteX57" fmla="*/ 2358407 w 3627778"/>
                <a:gd name="connsiteY57" fmla="*/ 1768807 h 2044780"/>
                <a:gd name="connsiteX58" fmla="*/ 2408895 w 3627778"/>
                <a:gd name="connsiteY58" fmla="*/ 1768807 h 2044780"/>
                <a:gd name="connsiteX59" fmla="*/ 2448164 w 3627778"/>
                <a:gd name="connsiteY59" fmla="*/ 1746368 h 2044780"/>
                <a:gd name="connsiteX60" fmla="*/ 2436944 w 3627778"/>
                <a:gd name="connsiteY60" fmla="*/ 1679050 h 2044780"/>
                <a:gd name="connsiteX61" fmla="*/ 2453774 w 3627778"/>
                <a:gd name="connsiteY61" fmla="*/ 1639781 h 2044780"/>
                <a:gd name="connsiteX62" fmla="*/ 2521091 w 3627778"/>
                <a:gd name="connsiteY62" fmla="*/ 1639781 h 2044780"/>
                <a:gd name="connsiteX63" fmla="*/ 2582799 w 3627778"/>
                <a:gd name="connsiteY63" fmla="*/ 1594903 h 2044780"/>
                <a:gd name="connsiteX64" fmla="*/ 2638898 w 3627778"/>
                <a:gd name="connsiteY64" fmla="*/ 1516365 h 2044780"/>
                <a:gd name="connsiteX65" fmla="*/ 2661337 w 3627778"/>
                <a:gd name="connsiteY65" fmla="*/ 1505146 h 2044780"/>
                <a:gd name="connsiteX66" fmla="*/ 2689386 w 3627778"/>
                <a:gd name="connsiteY66" fmla="*/ 1555634 h 2044780"/>
                <a:gd name="connsiteX67" fmla="*/ 2734264 w 3627778"/>
                <a:gd name="connsiteY67" fmla="*/ 1555634 h 2044780"/>
                <a:gd name="connsiteX68" fmla="*/ 2812802 w 3627778"/>
                <a:gd name="connsiteY68" fmla="*/ 1516365 h 2044780"/>
                <a:gd name="connsiteX69" fmla="*/ 2846461 w 3627778"/>
                <a:gd name="connsiteY69" fmla="*/ 1499536 h 2044780"/>
                <a:gd name="connsiteX70" fmla="*/ 2896949 w 3627778"/>
                <a:gd name="connsiteY70" fmla="*/ 1505146 h 2044780"/>
                <a:gd name="connsiteX71" fmla="*/ 2953047 w 3627778"/>
                <a:gd name="connsiteY71" fmla="*/ 1505146 h 2044780"/>
                <a:gd name="connsiteX72" fmla="*/ 3003536 w 3627778"/>
                <a:gd name="connsiteY72" fmla="*/ 1538805 h 2044780"/>
                <a:gd name="connsiteX73" fmla="*/ 3093293 w 3627778"/>
                <a:gd name="connsiteY73" fmla="*/ 1538805 h 2044780"/>
                <a:gd name="connsiteX74" fmla="*/ 3110122 w 3627778"/>
                <a:gd name="connsiteY74" fmla="*/ 1493926 h 2044780"/>
                <a:gd name="connsiteX75" fmla="*/ 3121342 w 3627778"/>
                <a:gd name="connsiteY75" fmla="*/ 1465877 h 2044780"/>
                <a:gd name="connsiteX76" fmla="*/ 3194269 w 3627778"/>
                <a:gd name="connsiteY76" fmla="*/ 1460267 h 2044780"/>
                <a:gd name="connsiteX77" fmla="*/ 3261587 w 3627778"/>
                <a:gd name="connsiteY77" fmla="*/ 1454658 h 2044780"/>
                <a:gd name="connsiteX78" fmla="*/ 3340125 w 3627778"/>
                <a:gd name="connsiteY78" fmla="*/ 1426608 h 2044780"/>
                <a:gd name="connsiteX79" fmla="*/ 3413052 w 3627778"/>
                <a:gd name="connsiteY79" fmla="*/ 1387340 h 2044780"/>
                <a:gd name="connsiteX80" fmla="*/ 3469150 w 3627778"/>
                <a:gd name="connsiteY80" fmla="*/ 1376120 h 2044780"/>
                <a:gd name="connsiteX81" fmla="*/ 3547688 w 3627778"/>
                <a:gd name="connsiteY81" fmla="*/ 1376120 h 2044780"/>
                <a:gd name="connsiteX82" fmla="*/ 3620615 w 3627778"/>
                <a:gd name="connsiteY82" fmla="*/ 1381730 h 2044780"/>
                <a:gd name="connsiteX83" fmla="*/ 3620615 w 3627778"/>
                <a:gd name="connsiteY83" fmla="*/ 1314412 h 2044780"/>
                <a:gd name="connsiteX84" fmla="*/ 3581347 w 3627778"/>
                <a:gd name="connsiteY84" fmla="*/ 1247094 h 2044780"/>
                <a:gd name="connsiteX85" fmla="*/ 3396223 w 3627778"/>
                <a:gd name="connsiteY85" fmla="*/ 1224655 h 2044780"/>
                <a:gd name="connsiteX86" fmla="*/ 3295246 w 3627778"/>
                <a:gd name="connsiteY86" fmla="*/ 1224655 h 2044780"/>
                <a:gd name="connsiteX87" fmla="*/ 3222318 w 3627778"/>
                <a:gd name="connsiteY87" fmla="*/ 1235875 h 2044780"/>
                <a:gd name="connsiteX88" fmla="*/ 3098902 w 3627778"/>
                <a:gd name="connsiteY88" fmla="*/ 1263924 h 2044780"/>
                <a:gd name="connsiteX89" fmla="*/ 2930608 w 3627778"/>
                <a:gd name="connsiteY89" fmla="*/ 1230265 h 2044780"/>
                <a:gd name="connsiteX90" fmla="*/ 2902559 w 3627778"/>
                <a:gd name="connsiteY90" fmla="*/ 1190996 h 2044780"/>
                <a:gd name="connsiteX91" fmla="*/ 2818412 w 3627778"/>
                <a:gd name="connsiteY91" fmla="*/ 1050751 h 2044780"/>
                <a:gd name="connsiteX92" fmla="*/ 2751094 w 3627778"/>
                <a:gd name="connsiteY92" fmla="*/ 944164 h 2044780"/>
                <a:gd name="connsiteX93" fmla="*/ 2683776 w 3627778"/>
                <a:gd name="connsiteY93" fmla="*/ 921725 h 2044780"/>
                <a:gd name="connsiteX94" fmla="*/ 2650117 w 3627778"/>
                <a:gd name="connsiteY94" fmla="*/ 899286 h 2044780"/>
                <a:gd name="connsiteX95" fmla="*/ 2588409 w 3627778"/>
                <a:gd name="connsiteY95" fmla="*/ 882456 h 2044780"/>
                <a:gd name="connsiteX96" fmla="*/ 2509872 w 3627778"/>
                <a:gd name="connsiteY96" fmla="*/ 831968 h 2044780"/>
                <a:gd name="connsiteX97" fmla="*/ 2442554 w 3627778"/>
                <a:gd name="connsiteY97" fmla="*/ 803919 h 2044780"/>
                <a:gd name="connsiteX98" fmla="*/ 2369626 w 3627778"/>
                <a:gd name="connsiteY98" fmla="*/ 747821 h 2044780"/>
                <a:gd name="connsiteX99" fmla="*/ 2330358 w 3627778"/>
                <a:gd name="connsiteY99" fmla="*/ 736601 h 2044780"/>
                <a:gd name="connsiteX100" fmla="*/ 2229381 w 3627778"/>
                <a:gd name="connsiteY100" fmla="*/ 702942 h 2044780"/>
                <a:gd name="connsiteX101" fmla="*/ 2111575 w 3627778"/>
                <a:gd name="connsiteY101" fmla="*/ 669283 h 2044780"/>
                <a:gd name="connsiteX102" fmla="*/ 2072306 w 3627778"/>
                <a:gd name="connsiteY102" fmla="*/ 669283 h 2044780"/>
                <a:gd name="connsiteX103" fmla="*/ 2027428 w 3627778"/>
                <a:gd name="connsiteY103" fmla="*/ 652454 h 2044780"/>
                <a:gd name="connsiteX104" fmla="*/ 1993769 w 3627778"/>
                <a:gd name="connsiteY104" fmla="*/ 630015 h 2044780"/>
                <a:gd name="connsiteX105" fmla="*/ 1954500 w 3627778"/>
                <a:gd name="connsiteY105" fmla="*/ 630015 h 2044780"/>
                <a:gd name="connsiteX106" fmla="*/ 1904012 w 3627778"/>
                <a:gd name="connsiteY106" fmla="*/ 607575 h 2044780"/>
                <a:gd name="connsiteX107" fmla="*/ 1814255 w 3627778"/>
                <a:gd name="connsiteY107" fmla="*/ 562697 h 2044780"/>
                <a:gd name="connsiteX108" fmla="*/ 1674009 w 3627778"/>
                <a:gd name="connsiteY108" fmla="*/ 534648 h 2044780"/>
                <a:gd name="connsiteX109" fmla="*/ 1539374 w 3627778"/>
                <a:gd name="connsiteY109" fmla="*/ 495379 h 2044780"/>
                <a:gd name="connsiteX110" fmla="*/ 1522544 w 3627778"/>
                <a:gd name="connsiteY110" fmla="*/ 472940 h 2044780"/>
                <a:gd name="connsiteX111" fmla="*/ 1460836 w 3627778"/>
                <a:gd name="connsiteY111" fmla="*/ 472940 h 2044780"/>
                <a:gd name="connsiteX112" fmla="*/ 1382299 w 3627778"/>
                <a:gd name="connsiteY112" fmla="*/ 461720 h 2044780"/>
                <a:gd name="connsiteX113" fmla="*/ 1298152 w 3627778"/>
                <a:gd name="connsiteY113" fmla="*/ 433671 h 2044780"/>
                <a:gd name="connsiteX114" fmla="*/ 1292542 w 3627778"/>
                <a:gd name="connsiteY114" fmla="*/ 400012 h 2044780"/>
                <a:gd name="connsiteX115" fmla="*/ 1264493 w 3627778"/>
                <a:gd name="connsiteY115" fmla="*/ 332694 h 2044780"/>
                <a:gd name="connsiteX116" fmla="*/ 1214004 w 3627778"/>
                <a:gd name="connsiteY116" fmla="*/ 282206 h 2044780"/>
                <a:gd name="connsiteX117" fmla="*/ 1191565 w 3627778"/>
                <a:gd name="connsiteY117" fmla="*/ 181229 h 2044780"/>
                <a:gd name="connsiteX118" fmla="*/ 1141077 w 3627778"/>
                <a:gd name="connsiteY118" fmla="*/ 63423 h 2044780"/>
                <a:gd name="connsiteX119" fmla="*/ 1051320 w 3627778"/>
                <a:gd name="connsiteY119" fmla="*/ 1715 h 2044780"/>
                <a:gd name="connsiteX120" fmla="*/ 1063459 w 3627778"/>
                <a:gd name="connsiteY120" fmla="*/ 128222 h 2044780"/>
                <a:gd name="connsiteX121" fmla="*/ 926341 w 3627778"/>
                <a:gd name="connsiteY121" fmla="*/ 56317 h 2044780"/>
                <a:gd name="connsiteX122" fmla="*/ 922832 w 3627778"/>
                <a:gd name="connsiteY122" fmla="*/ 126582 h 2044780"/>
                <a:gd name="connsiteX0" fmla="*/ 922832 w 3627778"/>
                <a:gd name="connsiteY0" fmla="*/ 126582 h 2044780"/>
                <a:gd name="connsiteX1" fmla="*/ 907858 w 3627778"/>
                <a:gd name="connsiteY1" fmla="*/ 268004 h 2044780"/>
                <a:gd name="connsiteX2" fmla="*/ 992021 w 3627778"/>
                <a:gd name="connsiteY2" fmla="*/ 359144 h 2044780"/>
                <a:gd name="connsiteX3" fmla="*/ 992027 w 3627778"/>
                <a:gd name="connsiteY3" fmla="*/ 515361 h 2044780"/>
                <a:gd name="connsiteX4" fmla="*/ 954316 w 3627778"/>
                <a:gd name="connsiteY4" fmla="*/ 642023 h 2044780"/>
                <a:gd name="connsiteX5" fmla="*/ 80821 w 3627778"/>
                <a:gd name="connsiteY5" fmla="*/ 770260 h 2044780"/>
                <a:gd name="connsiteX6" fmla="*/ 30333 w 3627778"/>
                <a:gd name="connsiteY6" fmla="*/ 865627 h 2044780"/>
                <a:gd name="connsiteX7" fmla="*/ 7894 w 3627778"/>
                <a:gd name="connsiteY7" fmla="*/ 932945 h 2044780"/>
                <a:gd name="connsiteX8" fmla="*/ 35943 w 3627778"/>
                <a:gd name="connsiteY8" fmla="*/ 1039531 h 2044780"/>
                <a:gd name="connsiteX9" fmla="*/ 114480 w 3627778"/>
                <a:gd name="connsiteY9" fmla="*/ 1061970 h 2044780"/>
                <a:gd name="connsiteX10" fmla="*/ 512793 w 3627778"/>
                <a:gd name="connsiteY10" fmla="*/ 848183 h 2044780"/>
                <a:gd name="connsiteX11" fmla="*/ 442594 w 3627778"/>
                <a:gd name="connsiteY11" fmla="*/ 933734 h 2044780"/>
                <a:gd name="connsiteX12" fmla="*/ 479118 w 3627778"/>
                <a:gd name="connsiteY12" fmla="*/ 1067580 h 2044780"/>
                <a:gd name="connsiteX13" fmla="*/ 512777 w 3627778"/>
                <a:gd name="connsiteY13" fmla="*/ 1207826 h 2044780"/>
                <a:gd name="connsiteX14" fmla="*/ 501558 w 3627778"/>
                <a:gd name="connsiteY14" fmla="*/ 1303192 h 2044780"/>
                <a:gd name="connsiteX15" fmla="*/ 428630 w 3627778"/>
                <a:gd name="connsiteY15" fmla="*/ 1398559 h 2044780"/>
                <a:gd name="connsiteX16" fmla="*/ 378142 w 3627778"/>
                <a:gd name="connsiteY16" fmla="*/ 1420999 h 2044780"/>
                <a:gd name="connsiteX17" fmla="*/ 361312 w 3627778"/>
                <a:gd name="connsiteY17" fmla="*/ 1449048 h 2044780"/>
                <a:gd name="connsiteX18" fmla="*/ 423020 w 3627778"/>
                <a:gd name="connsiteY18" fmla="*/ 1505146 h 2044780"/>
                <a:gd name="connsiteX19" fmla="*/ 423020 w 3627778"/>
                <a:gd name="connsiteY19" fmla="*/ 1550024 h 2044780"/>
                <a:gd name="connsiteX20" fmla="*/ 423020 w 3627778"/>
                <a:gd name="connsiteY20" fmla="*/ 1600513 h 2044780"/>
                <a:gd name="connsiteX21" fmla="*/ 552046 w 3627778"/>
                <a:gd name="connsiteY21" fmla="*/ 1673440 h 2044780"/>
                <a:gd name="connsiteX22" fmla="*/ 608144 w 3627778"/>
                <a:gd name="connsiteY22" fmla="*/ 1735148 h 2044780"/>
                <a:gd name="connsiteX23" fmla="*/ 664242 w 3627778"/>
                <a:gd name="connsiteY23" fmla="*/ 1785637 h 2044780"/>
                <a:gd name="connsiteX24" fmla="*/ 720340 w 3627778"/>
                <a:gd name="connsiteY24" fmla="*/ 1808076 h 2044780"/>
                <a:gd name="connsiteX25" fmla="*/ 849366 w 3627778"/>
                <a:gd name="connsiteY25" fmla="*/ 1785637 h 2044780"/>
                <a:gd name="connsiteX26" fmla="*/ 927904 w 3627778"/>
                <a:gd name="connsiteY26" fmla="*/ 1740758 h 2044780"/>
                <a:gd name="connsiteX27" fmla="*/ 995221 w 3627778"/>
                <a:gd name="connsiteY27" fmla="*/ 1667831 h 2044780"/>
                <a:gd name="connsiteX28" fmla="*/ 1034490 w 3627778"/>
                <a:gd name="connsiteY28" fmla="*/ 1622952 h 2044780"/>
                <a:gd name="connsiteX29" fmla="*/ 1068149 w 3627778"/>
                <a:gd name="connsiteY29" fmla="*/ 1566854 h 2044780"/>
                <a:gd name="connsiteX30" fmla="*/ 1157906 w 3627778"/>
                <a:gd name="connsiteY30" fmla="*/ 1566854 h 2044780"/>
                <a:gd name="connsiteX31" fmla="*/ 1208394 w 3627778"/>
                <a:gd name="connsiteY31" fmla="*/ 1550024 h 2044780"/>
                <a:gd name="connsiteX32" fmla="*/ 1236444 w 3627778"/>
                <a:gd name="connsiteY32" fmla="*/ 1533195 h 2044780"/>
                <a:gd name="connsiteX33" fmla="*/ 1292542 w 3627778"/>
                <a:gd name="connsiteY33" fmla="*/ 1510756 h 2044780"/>
                <a:gd name="connsiteX34" fmla="*/ 1354250 w 3627778"/>
                <a:gd name="connsiteY34" fmla="*/ 1510756 h 2044780"/>
                <a:gd name="connsiteX35" fmla="*/ 1438397 w 3627778"/>
                <a:gd name="connsiteY35" fmla="*/ 1594903 h 2044780"/>
                <a:gd name="connsiteX36" fmla="*/ 1472056 w 3627778"/>
                <a:gd name="connsiteY36" fmla="*/ 1651001 h 2044780"/>
                <a:gd name="connsiteX37" fmla="*/ 1533764 w 3627778"/>
                <a:gd name="connsiteY37" fmla="*/ 1690270 h 2044780"/>
                <a:gd name="connsiteX38" fmla="*/ 1623521 w 3627778"/>
                <a:gd name="connsiteY38" fmla="*/ 1751978 h 2044780"/>
                <a:gd name="connsiteX39" fmla="*/ 1718888 w 3627778"/>
                <a:gd name="connsiteY39" fmla="*/ 1819296 h 2044780"/>
                <a:gd name="connsiteX40" fmla="*/ 1752547 w 3627778"/>
                <a:gd name="connsiteY40" fmla="*/ 1830515 h 2044780"/>
                <a:gd name="connsiteX41" fmla="*/ 1769376 w 3627778"/>
                <a:gd name="connsiteY41" fmla="*/ 1875394 h 2044780"/>
                <a:gd name="connsiteX42" fmla="*/ 1797425 w 3627778"/>
                <a:gd name="connsiteY42" fmla="*/ 1897833 h 2044780"/>
                <a:gd name="connsiteX43" fmla="*/ 1870353 w 3627778"/>
                <a:gd name="connsiteY43" fmla="*/ 1920272 h 2044780"/>
                <a:gd name="connsiteX44" fmla="*/ 1954500 w 3627778"/>
                <a:gd name="connsiteY44" fmla="*/ 1925882 h 2044780"/>
                <a:gd name="connsiteX45" fmla="*/ 1976939 w 3627778"/>
                <a:gd name="connsiteY45" fmla="*/ 1981980 h 2044780"/>
                <a:gd name="connsiteX46" fmla="*/ 1999379 w 3627778"/>
                <a:gd name="connsiteY46" fmla="*/ 2026859 h 2044780"/>
                <a:gd name="connsiteX47" fmla="*/ 2049867 w 3627778"/>
                <a:gd name="connsiteY47" fmla="*/ 2043688 h 2044780"/>
                <a:gd name="connsiteX48" fmla="*/ 2077916 w 3627778"/>
                <a:gd name="connsiteY48" fmla="*/ 1998810 h 2044780"/>
                <a:gd name="connsiteX49" fmla="*/ 2094745 w 3627778"/>
                <a:gd name="connsiteY49" fmla="*/ 1942712 h 2044780"/>
                <a:gd name="connsiteX50" fmla="*/ 2134014 w 3627778"/>
                <a:gd name="connsiteY50" fmla="*/ 1948321 h 2044780"/>
                <a:gd name="connsiteX51" fmla="*/ 2173283 w 3627778"/>
                <a:gd name="connsiteY51" fmla="*/ 1931492 h 2044780"/>
                <a:gd name="connsiteX52" fmla="*/ 2223771 w 3627778"/>
                <a:gd name="connsiteY52" fmla="*/ 1875394 h 2044780"/>
                <a:gd name="connsiteX53" fmla="*/ 2257430 w 3627778"/>
                <a:gd name="connsiteY53" fmla="*/ 1864174 h 2044780"/>
                <a:gd name="connsiteX54" fmla="*/ 2285479 w 3627778"/>
                <a:gd name="connsiteY54" fmla="*/ 1869784 h 2044780"/>
                <a:gd name="connsiteX55" fmla="*/ 2313528 w 3627778"/>
                <a:gd name="connsiteY55" fmla="*/ 1847345 h 2044780"/>
                <a:gd name="connsiteX56" fmla="*/ 2330358 w 3627778"/>
                <a:gd name="connsiteY56" fmla="*/ 1796856 h 2044780"/>
                <a:gd name="connsiteX57" fmla="*/ 2358407 w 3627778"/>
                <a:gd name="connsiteY57" fmla="*/ 1768807 h 2044780"/>
                <a:gd name="connsiteX58" fmla="*/ 2408895 w 3627778"/>
                <a:gd name="connsiteY58" fmla="*/ 1768807 h 2044780"/>
                <a:gd name="connsiteX59" fmla="*/ 2448164 w 3627778"/>
                <a:gd name="connsiteY59" fmla="*/ 1746368 h 2044780"/>
                <a:gd name="connsiteX60" fmla="*/ 2436944 w 3627778"/>
                <a:gd name="connsiteY60" fmla="*/ 1679050 h 2044780"/>
                <a:gd name="connsiteX61" fmla="*/ 2453774 w 3627778"/>
                <a:gd name="connsiteY61" fmla="*/ 1639781 h 2044780"/>
                <a:gd name="connsiteX62" fmla="*/ 2521091 w 3627778"/>
                <a:gd name="connsiteY62" fmla="*/ 1639781 h 2044780"/>
                <a:gd name="connsiteX63" fmla="*/ 2582799 w 3627778"/>
                <a:gd name="connsiteY63" fmla="*/ 1594903 h 2044780"/>
                <a:gd name="connsiteX64" fmla="*/ 2638898 w 3627778"/>
                <a:gd name="connsiteY64" fmla="*/ 1516365 h 2044780"/>
                <a:gd name="connsiteX65" fmla="*/ 2661337 w 3627778"/>
                <a:gd name="connsiteY65" fmla="*/ 1505146 h 2044780"/>
                <a:gd name="connsiteX66" fmla="*/ 2689386 w 3627778"/>
                <a:gd name="connsiteY66" fmla="*/ 1555634 h 2044780"/>
                <a:gd name="connsiteX67" fmla="*/ 2734264 w 3627778"/>
                <a:gd name="connsiteY67" fmla="*/ 1555634 h 2044780"/>
                <a:gd name="connsiteX68" fmla="*/ 2812802 w 3627778"/>
                <a:gd name="connsiteY68" fmla="*/ 1516365 h 2044780"/>
                <a:gd name="connsiteX69" fmla="*/ 2846461 w 3627778"/>
                <a:gd name="connsiteY69" fmla="*/ 1499536 h 2044780"/>
                <a:gd name="connsiteX70" fmla="*/ 2896949 w 3627778"/>
                <a:gd name="connsiteY70" fmla="*/ 1505146 h 2044780"/>
                <a:gd name="connsiteX71" fmla="*/ 2953047 w 3627778"/>
                <a:gd name="connsiteY71" fmla="*/ 1505146 h 2044780"/>
                <a:gd name="connsiteX72" fmla="*/ 3003536 w 3627778"/>
                <a:gd name="connsiteY72" fmla="*/ 1538805 h 2044780"/>
                <a:gd name="connsiteX73" fmla="*/ 3093293 w 3627778"/>
                <a:gd name="connsiteY73" fmla="*/ 1538805 h 2044780"/>
                <a:gd name="connsiteX74" fmla="*/ 3110122 w 3627778"/>
                <a:gd name="connsiteY74" fmla="*/ 1493926 h 2044780"/>
                <a:gd name="connsiteX75" fmla="*/ 3121342 w 3627778"/>
                <a:gd name="connsiteY75" fmla="*/ 1465877 h 2044780"/>
                <a:gd name="connsiteX76" fmla="*/ 3194269 w 3627778"/>
                <a:gd name="connsiteY76" fmla="*/ 1460267 h 2044780"/>
                <a:gd name="connsiteX77" fmla="*/ 3261587 w 3627778"/>
                <a:gd name="connsiteY77" fmla="*/ 1454658 h 2044780"/>
                <a:gd name="connsiteX78" fmla="*/ 3340125 w 3627778"/>
                <a:gd name="connsiteY78" fmla="*/ 1426608 h 2044780"/>
                <a:gd name="connsiteX79" fmla="*/ 3413052 w 3627778"/>
                <a:gd name="connsiteY79" fmla="*/ 1387340 h 2044780"/>
                <a:gd name="connsiteX80" fmla="*/ 3469150 w 3627778"/>
                <a:gd name="connsiteY80" fmla="*/ 1376120 h 2044780"/>
                <a:gd name="connsiteX81" fmla="*/ 3547688 w 3627778"/>
                <a:gd name="connsiteY81" fmla="*/ 1376120 h 2044780"/>
                <a:gd name="connsiteX82" fmla="*/ 3620615 w 3627778"/>
                <a:gd name="connsiteY82" fmla="*/ 1381730 h 2044780"/>
                <a:gd name="connsiteX83" fmla="*/ 3620615 w 3627778"/>
                <a:gd name="connsiteY83" fmla="*/ 1314412 h 2044780"/>
                <a:gd name="connsiteX84" fmla="*/ 3581347 w 3627778"/>
                <a:gd name="connsiteY84" fmla="*/ 1247094 h 2044780"/>
                <a:gd name="connsiteX85" fmla="*/ 3396223 w 3627778"/>
                <a:gd name="connsiteY85" fmla="*/ 1224655 h 2044780"/>
                <a:gd name="connsiteX86" fmla="*/ 3295246 w 3627778"/>
                <a:gd name="connsiteY86" fmla="*/ 1224655 h 2044780"/>
                <a:gd name="connsiteX87" fmla="*/ 3222318 w 3627778"/>
                <a:gd name="connsiteY87" fmla="*/ 1235875 h 2044780"/>
                <a:gd name="connsiteX88" fmla="*/ 3098902 w 3627778"/>
                <a:gd name="connsiteY88" fmla="*/ 1263924 h 2044780"/>
                <a:gd name="connsiteX89" fmla="*/ 2930608 w 3627778"/>
                <a:gd name="connsiteY89" fmla="*/ 1230265 h 2044780"/>
                <a:gd name="connsiteX90" fmla="*/ 2902559 w 3627778"/>
                <a:gd name="connsiteY90" fmla="*/ 1190996 h 2044780"/>
                <a:gd name="connsiteX91" fmla="*/ 2818412 w 3627778"/>
                <a:gd name="connsiteY91" fmla="*/ 1050751 h 2044780"/>
                <a:gd name="connsiteX92" fmla="*/ 2751094 w 3627778"/>
                <a:gd name="connsiteY92" fmla="*/ 944164 h 2044780"/>
                <a:gd name="connsiteX93" fmla="*/ 2683776 w 3627778"/>
                <a:gd name="connsiteY93" fmla="*/ 921725 h 2044780"/>
                <a:gd name="connsiteX94" fmla="*/ 2650117 w 3627778"/>
                <a:gd name="connsiteY94" fmla="*/ 899286 h 2044780"/>
                <a:gd name="connsiteX95" fmla="*/ 2588409 w 3627778"/>
                <a:gd name="connsiteY95" fmla="*/ 882456 h 2044780"/>
                <a:gd name="connsiteX96" fmla="*/ 2509872 w 3627778"/>
                <a:gd name="connsiteY96" fmla="*/ 831968 h 2044780"/>
                <a:gd name="connsiteX97" fmla="*/ 2442554 w 3627778"/>
                <a:gd name="connsiteY97" fmla="*/ 803919 h 2044780"/>
                <a:gd name="connsiteX98" fmla="*/ 2369626 w 3627778"/>
                <a:gd name="connsiteY98" fmla="*/ 747821 h 2044780"/>
                <a:gd name="connsiteX99" fmla="*/ 2330358 w 3627778"/>
                <a:gd name="connsiteY99" fmla="*/ 736601 h 2044780"/>
                <a:gd name="connsiteX100" fmla="*/ 2229381 w 3627778"/>
                <a:gd name="connsiteY100" fmla="*/ 702942 h 2044780"/>
                <a:gd name="connsiteX101" fmla="*/ 2111575 w 3627778"/>
                <a:gd name="connsiteY101" fmla="*/ 669283 h 2044780"/>
                <a:gd name="connsiteX102" fmla="*/ 2072306 w 3627778"/>
                <a:gd name="connsiteY102" fmla="*/ 669283 h 2044780"/>
                <a:gd name="connsiteX103" fmla="*/ 2027428 w 3627778"/>
                <a:gd name="connsiteY103" fmla="*/ 652454 h 2044780"/>
                <a:gd name="connsiteX104" fmla="*/ 1993769 w 3627778"/>
                <a:gd name="connsiteY104" fmla="*/ 630015 h 2044780"/>
                <a:gd name="connsiteX105" fmla="*/ 1954500 w 3627778"/>
                <a:gd name="connsiteY105" fmla="*/ 630015 h 2044780"/>
                <a:gd name="connsiteX106" fmla="*/ 1904012 w 3627778"/>
                <a:gd name="connsiteY106" fmla="*/ 607575 h 2044780"/>
                <a:gd name="connsiteX107" fmla="*/ 1814255 w 3627778"/>
                <a:gd name="connsiteY107" fmla="*/ 562697 h 2044780"/>
                <a:gd name="connsiteX108" fmla="*/ 1674009 w 3627778"/>
                <a:gd name="connsiteY108" fmla="*/ 534648 h 2044780"/>
                <a:gd name="connsiteX109" fmla="*/ 1539374 w 3627778"/>
                <a:gd name="connsiteY109" fmla="*/ 495379 h 2044780"/>
                <a:gd name="connsiteX110" fmla="*/ 1522544 w 3627778"/>
                <a:gd name="connsiteY110" fmla="*/ 472940 h 2044780"/>
                <a:gd name="connsiteX111" fmla="*/ 1460836 w 3627778"/>
                <a:gd name="connsiteY111" fmla="*/ 472940 h 2044780"/>
                <a:gd name="connsiteX112" fmla="*/ 1382299 w 3627778"/>
                <a:gd name="connsiteY112" fmla="*/ 461720 h 2044780"/>
                <a:gd name="connsiteX113" fmla="*/ 1298152 w 3627778"/>
                <a:gd name="connsiteY113" fmla="*/ 433671 h 2044780"/>
                <a:gd name="connsiteX114" fmla="*/ 1292542 w 3627778"/>
                <a:gd name="connsiteY114" fmla="*/ 400012 h 2044780"/>
                <a:gd name="connsiteX115" fmla="*/ 1264493 w 3627778"/>
                <a:gd name="connsiteY115" fmla="*/ 332694 h 2044780"/>
                <a:gd name="connsiteX116" fmla="*/ 1214004 w 3627778"/>
                <a:gd name="connsiteY116" fmla="*/ 282206 h 2044780"/>
                <a:gd name="connsiteX117" fmla="*/ 1191565 w 3627778"/>
                <a:gd name="connsiteY117" fmla="*/ 181229 h 2044780"/>
                <a:gd name="connsiteX118" fmla="*/ 1141077 w 3627778"/>
                <a:gd name="connsiteY118" fmla="*/ 63423 h 2044780"/>
                <a:gd name="connsiteX119" fmla="*/ 1051320 w 3627778"/>
                <a:gd name="connsiteY119" fmla="*/ 1715 h 2044780"/>
                <a:gd name="connsiteX120" fmla="*/ 1063459 w 3627778"/>
                <a:gd name="connsiteY120" fmla="*/ 128222 h 2044780"/>
                <a:gd name="connsiteX121" fmla="*/ 926341 w 3627778"/>
                <a:gd name="connsiteY121" fmla="*/ 56317 h 2044780"/>
                <a:gd name="connsiteX122" fmla="*/ 922832 w 3627778"/>
                <a:gd name="connsiteY122" fmla="*/ 126582 h 2044780"/>
                <a:gd name="connsiteX0" fmla="*/ 928587 w 3633533"/>
                <a:gd name="connsiteY0" fmla="*/ 126582 h 2044780"/>
                <a:gd name="connsiteX1" fmla="*/ 913613 w 3633533"/>
                <a:gd name="connsiteY1" fmla="*/ 268004 h 2044780"/>
                <a:gd name="connsiteX2" fmla="*/ 997776 w 3633533"/>
                <a:gd name="connsiteY2" fmla="*/ 359144 h 2044780"/>
                <a:gd name="connsiteX3" fmla="*/ 997782 w 3633533"/>
                <a:gd name="connsiteY3" fmla="*/ 515361 h 2044780"/>
                <a:gd name="connsiteX4" fmla="*/ 1040317 w 3633533"/>
                <a:gd name="connsiteY4" fmla="*/ 647370 h 2044780"/>
                <a:gd name="connsiteX5" fmla="*/ 86576 w 3633533"/>
                <a:gd name="connsiteY5" fmla="*/ 770260 h 2044780"/>
                <a:gd name="connsiteX6" fmla="*/ 36088 w 3633533"/>
                <a:gd name="connsiteY6" fmla="*/ 865627 h 2044780"/>
                <a:gd name="connsiteX7" fmla="*/ 13649 w 3633533"/>
                <a:gd name="connsiteY7" fmla="*/ 932945 h 2044780"/>
                <a:gd name="connsiteX8" fmla="*/ 41698 w 3633533"/>
                <a:gd name="connsiteY8" fmla="*/ 1039531 h 2044780"/>
                <a:gd name="connsiteX9" fmla="*/ 120235 w 3633533"/>
                <a:gd name="connsiteY9" fmla="*/ 1061970 h 2044780"/>
                <a:gd name="connsiteX10" fmla="*/ 518548 w 3633533"/>
                <a:gd name="connsiteY10" fmla="*/ 848183 h 2044780"/>
                <a:gd name="connsiteX11" fmla="*/ 448349 w 3633533"/>
                <a:gd name="connsiteY11" fmla="*/ 933734 h 2044780"/>
                <a:gd name="connsiteX12" fmla="*/ 484873 w 3633533"/>
                <a:gd name="connsiteY12" fmla="*/ 1067580 h 2044780"/>
                <a:gd name="connsiteX13" fmla="*/ 518532 w 3633533"/>
                <a:gd name="connsiteY13" fmla="*/ 1207826 h 2044780"/>
                <a:gd name="connsiteX14" fmla="*/ 507313 w 3633533"/>
                <a:gd name="connsiteY14" fmla="*/ 1303192 h 2044780"/>
                <a:gd name="connsiteX15" fmla="*/ 434385 w 3633533"/>
                <a:gd name="connsiteY15" fmla="*/ 1398559 h 2044780"/>
                <a:gd name="connsiteX16" fmla="*/ 383897 w 3633533"/>
                <a:gd name="connsiteY16" fmla="*/ 1420999 h 2044780"/>
                <a:gd name="connsiteX17" fmla="*/ 367067 w 3633533"/>
                <a:gd name="connsiteY17" fmla="*/ 1449048 h 2044780"/>
                <a:gd name="connsiteX18" fmla="*/ 428775 w 3633533"/>
                <a:gd name="connsiteY18" fmla="*/ 1505146 h 2044780"/>
                <a:gd name="connsiteX19" fmla="*/ 428775 w 3633533"/>
                <a:gd name="connsiteY19" fmla="*/ 1550024 h 2044780"/>
                <a:gd name="connsiteX20" fmla="*/ 428775 w 3633533"/>
                <a:gd name="connsiteY20" fmla="*/ 1600513 h 2044780"/>
                <a:gd name="connsiteX21" fmla="*/ 557801 w 3633533"/>
                <a:gd name="connsiteY21" fmla="*/ 1673440 h 2044780"/>
                <a:gd name="connsiteX22" fmla="*/ 613899 w 3633533"/>
                <a:gd name="connsiteY22" fmla="*/ 1735148 h 2044780"/>
                <a:gd name="connsiteX23" fmla="*/ 669997 w 3633533"/>
                <a:gd name="connsiteY23" fmla="*/ 1785637 h 2044780"/>
                <a:gd name="connsiteX24" fmla="*/ 726095 w 3633533"/>
                <a:gd name="connsiteY24" fmla="*/ 1808076 h 2044780"/>
                <a:gd name="connsiteX25" fmla="*/ 855121 w 3633533"/>
                <a:gd name="connsiteY25" fmla="*/ 1785637 h 2044780"/>
                <a:gd name="connsiteX26" fmla="*/ 933659 w 3633533"/>
                <a:gd name="connsiteY26" fmla="*/ 1740758 h 2044780"/>
                <a:gd name="connsiteX27" fmla="*/ 1000976 w 3633533"/>
                <a:gd name="connsiteY27" fmla="*/ 1667831 h 2044780"/>
                <a:gd name="connsiteX28" fmla="*/ 1040245 w 3633533"/>
                <a:gd name="connsiteY28" fmla="*/ 1622952 h 2044780"/>
                <a:gd name="connsiteX29" fmla="*/ 1073904 w 3633533"/>
                <a:gd name="connsiteY29" fmla="*/ 1566854 h 2044780"/>
                <a:gd name="connsiteX30" fmla="*/ 1163661 w 3633533"/>
                <a:gd name="connsiteY30" fmla="*/ 1566854 h 2044780"/>
                <a:gd name="connsiteX31" fmla="*/ 1214149 w 3633533"/>
                <a:gd name="connsiteY31" fmla="*/ 1550024 h 2044780"/>
                <a:gd name="connsiteX32" fmla="*/ 1242199 w 3633533"/>
                <a:gd name="connsiteY32" fmla="*/ 1533195 h 2044780"/>
                <a:gd name="connsiteX33" fmla="*/ 1298297 w 3633533"/>
                <a:gd name="connsiteY33" fmla="*/ 1510756 h 2044780"/>
                <a:gd name="connsiteX34" fmla="*/ 1360005 w 3633533"/>
                <a:gd name="connsiteY34" fmla="*/ 1510756 h 2044780"/>
                <a:gd name="connsiteX35" fmla="*/ 1444152 w 3633533"/>
                <a:gd name="connsiteY35" fmla="*/ 1594903 h 2044780"/>
                <a:gd name="connsiteX36" fmla="*/ 1477811 w 3633533"/>
                <a:gd name="connsiteY36" fmla="*/ 1651001 h 2044780"/>
                <a:gd name="connsiteX37" fmla="*/ 1539519 w 3633533"/>
                <a:gd name="connsiteY37" fmla="*/ 1690270 h 2044780"/>
                <a:gd name="connsiteX38" fmla="*/ 1629276 w 3633533"/>
                <a:gd name="connsiteY38" fmla="*/ 1751978 h 2044780"/>
                <a:gd name="connsiteX39" fmla="*/ 1724643 w 3633533"/>
                <a:gd name="connsiteY39" fmla="*/ 1819296 h 2044780"/>
                <a:gd name="connsiteX40" fmla="*/ 1758302 w 3633533"/>
                <a:gd name="connsiteY40" fmla="*/ 1830515 h 2044780"/>
                <a:gd name="connsiteX41" fmla="*/ 1775131 w 3633533"/>
                <a:gd name="connsiteY41" fmla="*/ 1875394 h 2044780"/>
                <a:gd name="connsiteX42" fmla="*/ 1803180 w 3633533"/>
                <a:gd name="connsiteY42" fmla="*/ 1897833 h 2044780"/>
                <a:gd name="connsiteX43" fmla="*/ 1876108 w 3633533"/>
                <a:gd name="connsiteY43" fmla="*/ 1920272 h 2044780"/>
                <a:gd name="connsiteX44" fmla="*/ 1960255 w 3633533"/>
                <a:gd name="connsiteY44" fmla="*/ 1925882 h 2044780"/>
                <a:gd name="connsiteX45" fmla="*/ 1982694 w 3633533"/>
                <a:gd name="connsiteY45" fmla="*/ 1981980 h 2044780"/>
                <a:gd name="connsiteX46" fmla="*/ 2005134 w 3633533"/>
                <a:gd name="connsiteY46" fmla="*/ 2026859 h 2044780"/>
                <a:gd name="connsiteX47" fmla="*/ 2055622 w 3633533"/>
                <a:gd name="connsiteY47" fmla="*/ 2043688 h 2044780"/>
                <a:gd name="connsiteX48" fmla="*/ 2083671 w 3633533"/>
                <a:gd name="connsiteY48" fmla="*/ 1998810 h 2044780"/>
                <a:gd name="connsiteX49" fmla="*/ 2100500 w 3633533"/>
                <a:gd name="connsiteY49" fmla="*/ 1942712 h 2044780"/>
                <a:gd name="connsiteX50" fmla="*/ 2139769 w 3633533"/>
                <a:gd name="connsiteY50" fmla="*/ 1948321 h 2044780"/>
                <a:gd name="connsiteX51" fmla="*/ 2179038 w 3633533"/>
                <a:gd name="connsiteY51" fmla="*/ 1931492 h 2044780"/>
                <a:gd name="connsiteX52" fmla="*/ 2229526 w 3633533"/>
                <a:gd name="connsiteY52" fmla="*/ 1875394 h 2044780"/>
                <a:gd name="connsiteX53" fmla="*/ 2263185 w 3633533"/>
                <a:gd name="connsiteY53" fmla="*/ 1864174 h 2044780"/>
                <a:gd name="connsiteX54" fmla="*/ 2291234 w 3633533"/>
                <a:gd name="connsiteY54" fmla="*/ 1869784 h 2044780"/>
                <a:gd name="connsiteX55" fmla="*/ 2319283 w 3633533"/>
                <a:gd name="connsiteY55" fmla="*/ 1847345 h 2044780"/>
                <a:gd name="connsiteX56" fmla="*/ 2336113 w 3633533"/>
                <a:gd name="connsiteY56" fmla="*/ 1796856 h 2044780"/>
                <a:gd name="connsiteX57" fmla="*/ 2364162 w 3633533"/>
                <a:gd name="connsiteY57" fmla="*/ 1768807 h 2044780"/>
                <a:gd name="connsiteX58" fmla="*/ 2414650 w 3633533"/>
                <a:gd name="connsiteY58" fmla="*/ 1768807 h 2044780"/>
                <a:gd name="connsiteX59" fmla="*/ 2453919 w 3633533"/>
                <a:gd name="connsiteY59" fmla="*/ 1746368 h 2044780"/>
                <a:gd name="connsiteX60" fmla="*/ 2442699 w 3633533"/>
                <a:gd name="connsiteY60" fmla="*/ 1679050 h 2044780"/>
                <a:gd name="connsiteX61" fmla="*/ 2459529 w 3633533"/>
                <a:gd name="connsiteY61" fmla="*/ 1639781 h 2044780"/>
                <a:gd name="connsiteX62" fmla="*/ 2526846 w 3633533"/>
                <a:gd name="connsiteY62" fmla="*/ 1639781 h 2044780"/>
                <a:gd name="connsiteX63" fmla="*/ 2588554 w 3633533"/>
                <a:gd name="connsiteY63" fmla="*/ 1594903 h 2044780"/>
                <a:gd name="connsiteX64" fmla="*/ 2644653 w 3633533"/>
                <a:gd name="connsiteY64" fmla="*/ 1516365 h 2044780"/>
                <a:gd name="connsiteX65" fmla="*/ 2667092 w 3633533"/>
                <a:gd name="connsiteY65" fmla="*/ 1505146 h 2044780"/>
                <a:gd name="connsiteX66" fmla="*/ 2695141 w 3633533"/>
                <a:gd name="connsiteY66" fmla="*/ 1555634 h 2044780"/>
                <a:gd name="connsiteX67" fmla="*/ 2740019 w 3633533"/>
                <a:gd name="connsiteY67" fmla="*/ 1555634 h 2044780"/>
                <a:gd name="connsiteX68" fmla="*/ 2818557 w 3633533"/>
                <a:gd name="connsiteY68" fmla="*/ 1516365 h 2044780"/>
                <a:gd name="connsiteX69" fmla="*/ 2852216 w 3633533"/>
                <a:gd name="connsiteY69" fmla="*/ 1499536 h 2044780"/>
                <a:gd name="connsiteX70" fmla="*/ 2902704 w 3633533"/>
                <a:gd name="connsiteY70" fmla="*/ 1505146 h 2044780"/>
                <a:gd name="connsiteX71" fmla="*/ 2958802 w 3633533"/>
                <a:gd name="connsiteY71" fmla="*/ 1505146 h 2044780"/>
                <a:gd name="connsiteX72" fmla="*/ 3009291 w 3633533"/>
                <a:gd name="connsiteY72" fmla="*/ 1538805 h 2044780"/>
                <a:gd name="connsiteX73" fmla="*/ 3099048 w 3633533"/>
                <a:gd name="connsiteY73" fmla="*/ 1538805 h 2044780"/>
                <a:gd name="connsiteX74" fmla="*/ 3115877 w 3633533"/>
                <a:gd name="connsiteY74" fmla="*/ 1493926 h 2044780"/>
                <a:gd name="connsiteX75" fmla="*/ 3127097 w 3633533"/>
                <a:gd name="connsiteY75" fmla="*/ 1465877 h 2044780"/>
                <a:gd name="connsiteX76" fmla="*/ 3200024 w 3633533"/>
                <a:gd name="connsiteY76" fmla="*/ 1460267 h 2044780"/>
                <a:gd name="connsiteX77" fmla="*/ 3267342 w 3633533"/>
                <a:gd name="connsiteY77" fmla="*/ 1454658 h 2044780"/>
                <a:gd name="connsiteX78" fmla="*/ 3345880 w 3633533"/>
                <a:gd name="connsiteY78" fmla="*/ 1426608 h 2044780"/>
                <a:gd name="connsiteX79" fmla="*/ 3418807 w 3633533"/>
                <a:gd name="connsiteY79" fmla="*/ 1387340 h 2044780"/>
                <a:gd name="connsiteX80" fmla="*/ 3474905 w 3633533"/>
                <a:gd name="connsiteY80" fmla="*/ 1376120 h 2044780"/>
                <a:gd name="connsiteX81" fmla="*/ 3553443 w 3633533"/>
                <a:gd name="connsiteY81" fmla="*/ 1376120 h 2044780"/>
                <a:gd name="connsiteX82" fmla="*/ 3626370 w 3633533"/>
                <a:gd name="connsiteY82" fmla="*/ 1381730 h 2044780"/>
                <a:gd name="connsiteX83" fmla="*/ 3626370 w 3633533"/>
                <a:gd name="connsiteY83" fmla="*/ 1314412 h 2044780"/>
                <a:gd name="connsiteX84" fmla="*/ 3587102 w 3633533"/>
                <a:gd name="connsiteY84" fmla="*/ 1247094 h 2044780"/>
                <a:gd name="connsiteX85" fmla="*/ 3401978 w 3633533"/>
                <a:gd name="connsiteY85" fmla="*/ 1224655 h 2044780"/>
                <a:gd name="connsiteX86" fmla="*/ 3301001 w 3633533"/>
                <a:gd name="connsiteY86" fmla="*/ 1224655 h 2044780"/>
                <a:gd name="connsiteX87" fmla="*/ 3228073 w 3633533"/>
                <a:gd name="connsiteY87" fmla="*/ 1235875 h 2044780"/>
                <a:gd name="connsiteX88" fmla="*/ 3104657 w 3633533"/>
                <a:gd name="connsiteY88" fmla="*/ 1263924 h 2044780"/>
                <a:gd name="connsiteX89" fmla="*/ 2936363 w 3633533"/>
                <a:gd name="connsiteY89" fmla="*/ 1230265 h 2044780"/>
                <a:gd name="connsiteX90" fmla="*/ 2908314 w 3633533"/>
                <a:gd name="connsiteY90" fmla="*/ 1190996 h 2044780"/>
                <a:gd name="connsiteX91" fmla="*/ 2824167 w 3633533"/>
                <a:gd name="connsiteY91" fmla="*/ 1050751 h 2044780"/>
                <a:gd name="connsiteX92" fmla="*/ 2756849 w 3633533"/>
                <a:gd name="connsiteY92" fmla="*/ 944164 h 2044780"/>
                <a:gd name="connsiteX93" fmla="*/ 2689531 w 3633533"/>
                <a:gd name="connsiteY93" fmla="*/ 921725 h 2044780"/>
                <a:gd name="connsiteX94" fmla="*/ 2655872 w 3633533"/>
                <a:gd name="connsiteY94" fmla="*/ 899286 h 2044780"/>
                <a:gd name="connsiteX95" fmla="*/ 2594164 w 3633533"/>
                <a:gd name="connsiteY95" fmla="*/ 882456 h 2044780"/>
                <a:gd name="connsiteX96" fmla="*/ 2515627 w 3633533"/>
                <a:gd name="connsiteY96" fmla="*/ 831968 h 2044780"/>
                <a:gd name="connsiteX97" fmla="*/ 2448309 w 3633533"/>
                <a:gd name="connsiteY97" fmla="*/ 803919 h 2044780"/>
                <a:gd name="connsiteX98" fmla="*/ 2375381 w 3633533"/>
                <a:gd name="connsiteY98" fmla="*/ 747821 h 2044780"/>
                <a:gd name="connsiteX99" fmla="*/ 2336113 w 3633533"/>
                <a:gd name="connsiteY99" fmla="*/ 736601 h 2044780"/>
                <a:gd name="connsiteX100" fmla="*/ 2235136 w 3633533"/>
                <a:gd name="connsiteY100" fmla="*/ 702942 h 2044780"/>
                <a:gd name="connsiteX101" fmla="*/ 2117330 w 3633533"/>
                <a:gd name="connsiteY101" fmla="*/ 669283 h 2044780"/>
                <a:gd name="connsiteX102" fmla="*/ 2078061 w 3633533"/>
                <a:gd name="connsiteY102" fmla="*/ 669283 h 2044780"/>
                <a:gd name="connsiteX103" fmla="*/ 2033183 w 3633533"/>
                <a:gd name="connsiteY103" fmla="*/ 652454 h 2044780"/>
                <a:gd name="connsiteX104" fmla="*/ 1999524 w 3633533"/>
                <a:gd name="connsiteY104" fmla="*/ 630015 h 2044780"/>
                <a:gd name="connsiteX105" fmla="*/ 1960255 w 3633533"/>
                <a:gd name="connsiteY105" fmla="*/ 630015 h 2044780"/>
                <a:gd name="connsiteX106" fmla="*/ 1909767 w 3633533"/>
                <a:gd name="connsiteY106" fmla="*/ 607575 h 2044780"/>
                <a:gd name="connsiteX107" fmla="*/ 1820010 w 3633533"/>
                <a:gd name="connsiteY107" fmla="*/ 562697 h 2044780"/>
                <a:gd name="connsiteX108" fmla="*/ 1679764 w 3633533"/>
                <a:gd name="connsiteY108" fmla="*/ 534648 h 2044780"/>
                <a:gd name="connsiteX109" fmla="*/ 1545129 w 3633533"/>
                <a:gd name="connsiteY109" fmla="*/ 495379 h 2044780"/>
                <a:gd name="connsiteX110" fmla="*/ 1528299 w 3633533"/>
                <a:gd name="connsiteY110" fmla="*/ 472940 h 2044780"/>
                <a:gd name="connsiteX111" fmla="*/ 1466591 w 3633533"/>
                <a:gd name="connsiteY111" fmla="*/ 472940 h 2044780"/>
                <a:gd name="connsiteX112" fmla="*/ 1388054 w 3633533"/>
                <a:gd name="connsiteY112" fmla="*/ 461720 h 2044780"/>
                <a:gd name="connsiteX113" fmla="*/ 1303907 w 3633533"/>
                <a:gd name="connsiteY113" fmla="*/ 433671 h 2044780"/>
                <a:gd name="connsiteX114" fmla="*/ 1298297 w 3633533"/>
                <a:gd name="connsiteY114" fmla="*/ 400012 h 2044780"/>
                <a:gd name="connsiteX115" fmla="*/ 1270248 w 3633533"/>
                <a:gd name="connsiteY115" fmla="*/ 332694 h 2044780"/>
                <a:gd name="connsiteX116" fmla="*/ 1219759 w 3633533"/>
                <a:gd name="connsiteY116" fmla="*/ 282206 h 2044780"/>
                <a:gd name="connsiteX117" fmla="*/ 1197320 w 3633533"/>
                <a:gd name="connsiteY117" fmla="*/ 181229 h 2044780"/>
                <a:gd name="connsiteX118" fmla="*/ 1146832 w 3633533"/>
                <a:gd name="connsiteY118" fmla="*/ 63423 h 2044780"/>
                <a:gd name="connsiteX119" fmla="*/ 1057075 w 3633533"/>
                <a:gd name="connsiteY119" fmla="*/ 1715 h 2044780"/>
                <a:gd name="connsiteX120" fmla="*/ 1069214 w 3633533"/>
                <a:gd name="connsiteY120" fmla="*/ 128222 h 2044780"/>
                <a:gd name="connsiteX121" fmla="*/ 932096 w 3633533"/>
                <a:gd name="connsiteY121" fmla="*/ 56317 h 2044780"/>
                <a:gd name="connsiteX122" fmla="*/ 928587 w 3633533"/>
                <a:gd name="connsiteY122" fmla="*/ 126582 h 2044780"/>
                <a:gd name="connsiteX0" fmla="*/ 985205 w 3690151"/>
                <a:gd name="connsiteY0" fmla="*/ 126582 h 2044780"/>
                <a:gd name="connsiteX1" fmla="*/ 970231 w 3690151"/>
                <a:gd name="connsiteY1" fmla="*/ 268004 h 2044780"/>
                <a:gd name="connsiteX2" fmla="*/ 1054394 w 3690151"/>
                <a:gd name="connsiteY2" fmla="*/ 359144 h 2044780"/>
                <a:gd name="connsiteX3" fmla="*/ 1054400 w 3690151"/>
                <a:gd name="connsiteY3" fmla="*/ 515361 h 2044780"/>
                <a:gd name="connsiteX4" fmla="*/ 1096935 w 3690151"/>
                <a:gd name="connsiteY4" fmla="*/ 647370 h 2044780"/>
                <a:gd name="connsiteX5" fmla="*/ 1234561 w 3690151"/>
                <a:gd name="connsiteY5" fmla="*/ 716789 h 2044780"/>
                <a:gd name="connsiteX6" fmla="*/ 92706 w 3690151"/>
                <a:gd name="connsiteY6" fmla="*/ 865627 h 2044780"/>
                <a:gd name="connsiteX7" fmla="*/ 70267 w 3690151"/>
                <a:gd name="connsiteY7" fmla="*/ 932945 h 2044780"/>
                <a:gd name="connsiteX8" fmla="*/ 98316 w 3690151"/>
                <a:gd name="connsiteY8" fmla="*/ 1039531 h 2044780"/>
                <a:gd name="connsiteX9" fmla="*/ 176853 w 3690151"/>
                <a:gd name="connsiteY9" fmla="*/ 1061970 h 2044780"/>
                <a:gd name="connsiteX10" fmla="*/ 575166 w 3690151"/>
                <a:gd name="connsiteY10" fmla="*/ 848183 h 2044780"/>
                <a:gd name="connsiteX11" fmla="*/ 504967 w 3690151"/>
                <a:gd name="connsiteY11" fmla="*/ 933734 h 2044780"/>
                <a:gd name="connsiteX12" fmla="*/ 541491 w 3690151"/>
                <a:gd name="connsiteY12" fmla="*/ 1067580 h 2044780"/>
                <a:gd name="connsiteX13" fmla="*/ 575150 w 3690151"/>
                <a:gd name="connsiteY13" fmla="*/ 1207826 h 2044780"/>
                <a:gd name="connsiteX14" fmla="*/ 563931 w 3690151"/>
                <a:gd name="connsiteY14" fmla="*/ 1303192 h 2044780"/>
                <a:gd name="connsiteX15" fmla="*/ 491003 w 3690151"/>
                <a:gd name="connsiteY15" fmla="*/ 1398559 h 2044780"/>
                <a:gd name="connsiteX16" fmla="*/ 440515 w 3690151"/>
                <a:gd name="connsiteY16" fmla="*/ 1420999 h 2044780"/>
                <a:gd name="connsiteX17" fmla="*/ 423685 w 3690151"/>
                <a:gd name="connsiteY17" fmla="*/ 1449048 h 2044780"/>
                <a:gd name="connsiteX18" fmla="*/ 485393 w 3690151"/>
                <a:gd name="connsiteY18" fmla="*/ 1505146 h 2044780"/>
                <a:gd name="connsiteX19" fmla="*/ 485393 w 3690151"/>
                <a:gd name="connsiteY19" fmla="*/ 1550024 h 2044780"/>
                <a:gd name="connsiteX20" fmla="*/ 485393 w 3690151"/>
                <a:gd name="connsiteY20" fmla="*/ 1600513 h 2044780"/>
                <a:gd name="connsiteX21" fmla="*/ 614419 w 3690151"/>
                <a:gd name="connsiteY21" fmla="*/ 1673440 h 2044780"/>
                <a:gd name="connsiteX22" fmla="*/ 670517 w 3690151"/>
                <a:gd name="connsiteY22" fmla="*/ 1735148 h 2044780"/>
                <a:gd name="connsiteX23" fmla="*/ 726615 w 3690151"/>
                <a:gd name="connsiteY23" fmla="*/ 1785637 h 2044780"/>
                <a:gd name="connsiteX24" fmla="*/ 782713 w 3690151"/>
                <a:gd name="connsiteY24" fmla="*/ 1808076 h 2044780"/>
                <a:gd name="connsiteX25" fmla="*/ 911739 w 3690151"/>
                <a:gd name="connsiteY25" fmla="*/ 1785637 h 2044780"/>
                <a:gd name="connsiteX26" fmla="*/ 990277 w 3690151"/>
                <a:gd name="connsiteY26" fmla="*/ 1740758 h 2044780"/>
                <a:gd name="connsiteX27" fmla="*/ 1057594 w 3690151"/>
                <a:gd name="connsiteY27" fmla="*/ 1667831 h 2044780"/>
                <a:gd name="connsiteX28" fmla="*/ 1096863 w 3690151"/>
                <a:gd name="connsiteY28" fmla="*/ 1622952 h 2044780"/>
                <a:gd name="connsiteX29" fmla="*/ 1130522 w 3690151"/>
                <a:gd name="connsiteY29" fmla="*/ 1566854 h 2044780"/>
                <a:gd name="connsiteX30" fmla="*/ 1220279 w 3690151"/>
                <a:gd name="connsiteY30" fmla="*/ 1566854 h 2044780"/>
                <a:gd name="connsiteX31" fmla="*/ 1270767 w 3690151"/>
                <a:gd name="connsiteY31" fmla="*/ 1550024 h 2044780"/>
                <a:gd name="connsiteX32" fmla="*/ 1298817 w 3690151"/>
                <a:gd name="connsiteY32" fmla="*/ 1533195 h 2044780"/>
                <a:gd name="connsiteX33" fmla="*/ 1354915 w 3690151"/>
                <a:gd name="connsiteY33" fmla="*/ 1510756 h 2044780"/>
                <a:gd name="connsiteX34" fmla="*/ 1416623 w 3690151"/>
                <a:gd name="connsiteY34" fmla="*/ 1510756 h 2044780"/>
                <a:gd name="connsiteX35" fmla="*/ 1500770 w 3690151"/>
                <a:gd name="connsiteY35" fmla="*/ 1594903 h 2044780"/>
                <a:gd name="connsiteX36" fmla="*/ 1534429 w 3690151"/>
                <a:gd name="connsiteY36" fmla="*/ 1651001 h 2044780"/>
                <a:gd name="connsiteX37" fmla="*/ 1596137 w 3690151"/>
                <a:gd name="connsiteY37" fmla="*/ 1690270 h 2044780"/>
                <a:gd name="connsiteX38" fmla="*/ 1685894 w 3690151"/>
                <a:gd name="connsiteY38" fmla="*/ 1751978 h 2044780"/>
                <a:gd name="connsiteX39" fmla="*/ 1781261 w 3690151"/>
                <a:gd name="connsiteY39" fmla="*/ 1819296 h 2044780"/>
                <a:gd name="connsiteX40" fmla="*/ 1814920 w 3690151"/>
                <a:gd name="connsiteY40" fmla="*/ 1830515 h 2044780"/>
                <a:gd name="connsiteX41" fmla="*/ 1831749 w 3690151"/>
                <a:gd name="connsiteY41" fmla="*/ 1875394 h 2044780"/>
                <a:gd name="connsiteX42" fmla="*/ 1859798 w 3690151"/>
                <a:gd name="connsiteY42" fmla="*/ 1897833 h 2044780"/>
                <a:gd name="connsiteX43" fmla="*/ 1932726 w 3690151"/>
                <a:gd name="connsiteY43" fmla="*/ 1920272 h 2044780"/>
                <a:gd name="connsiteX44" fmla="*/ 2016873 w 3690151"/>
                <a:gd name="connsiteY44" fmla="*/ 1925882 h 2044780"/>
                <a:gd name="connsiteX45" fmla="*/ 2039312 w 3690151"/>
                <a:gd name="connsiteY45" fmla="*/ 1981980 h 2044780"/>
                <a:gd name="connsiteX46" fmla="*/ 2061752 w 3690151"/>
                <a:gd name="connsiteY46" fmla="*/ 2026859 h 2044780"/>
                <a:gd name="connsiteX47" fmla="*/ 2112240 w 3690151"/>
                <a:gd name="connsiteY47" fmla="*/ 2043688 h 2044780"/>
                <a:gd name="connsiteX48" fmla="*/ 2140289 w 3690151"/>
                <a:gd name="connsiteY48" fmla="*/ 1998810 h 2044780"/>
                <a:gd name="connsiteX49" fmla="*/ 2157118 w 3690151"/>
                <a:gd name="connsiteY49" fmla="*/ 1942712 h 2044780"/>
                <a:gd name="connsiteX50" fmla="*/ 2196387 w 3690151"/>
                <a:gd name="connsiteY50" fmla="*/ 1948321 h 2044780"/>
                <a:gd name="connsiteX51" fmla="*/ 2235656 w 3690151"/>
                <a:gd name="connsiteY51" fmla="*/ 1931492 h 2044780"/>
                <a:gd name="connsiteX52" fmla="*/ 2286144 w 3690151"/>
                <a:gd name="connsiteY52" fmla="*/ 1875394 h 2044780"/>
                <a:gd name="connsiteX53" fmla="*/ 2319803 w 3690151"/>
                <a:gd name="connsiteY53" fmla="*/ 1864174 h 2044780"/>
                <a:gd name="connsiteX54" fmla="*/ 2347852 w 3690151"/>
                <a:gd name="connsiteY54" fmla="*/ 1869784 h 2044780"/>
                <a:gd name="connsiteX55" fmla="*/ 2375901 w 3690151"/>
                <a:gd name="connsiteY55" fmla="*/ 1847345 h 2044780"/>
                <a:gd name="connsiteX56" fmla="*/ 2392731 w 3690151"/>
                <a:gd name="connsiteY56" fmla="*/ 1796856 h 2044780"/>
                <a:gd name="connsiteX57" fmla="*/ 2420780 w 3690151"/>
                <a:gd name="connsiteY57" fmla="*/ 1768807 h 2044780"/>
                <a:gd name="connsiteX58" fmla="*/ 2471268 w 3690151"/>
                <a:gd name="connsiteY58" fmla="*/ 1768807 h 2044780"/>
                <a:gd name="connsiteX59" fmla="*/ 2510537 w 3690151"/>
                <a:gd name="connsiteY59" fmla="*/ 1746368 h 2044780"/>
                <a:gd name="connsiteX60" fmla="*/ 2499317 w 3690151"/>
                <a:gd name="connsiteY60" fmla="*/ 1679050 h 2044780"/>
                <a:gd name="connsiteX61" fmla="*/ 2516147 w 3690151"/>
                <a:gd name="connsiteY61" fmla="*/ 1639781 h 2044780"/>
                <a:gd name="connsiteX62" fmla="*/ 2583464 w 3690151"/>
                <a:gd name="connsiteY62" fmla="*/ 1639781 h 2044780"/>
                <a:gd name="connsiteX63" fmla="*/ 2645172 w 3690151"/>
                <a:gd name="connsiteY63" fmla="*/ 1594903 h 2044780"/>
                <a:gd name="connsiteX64" fmla="*/ 2701271 w 3690151"/>
                <a:gd name="connsiteY64" fmla="*/ 1516365 h 2044780"/>
                <a:gd name="connsiteX65" fmla="*/ 2723710 w 3690151"/>
                <a:gd name="connsiteY65" fmla="*/ 1505146 h 2044780"/>
                <a:gd name="connsiteX66" fmla="*/ 2751759 w 3690151"/>
                <a:gd name="connsiteY66" fmla="*/ 1555634 h 2044780"/>
                <a:gd name="connsiteX67" fmla="*/ 2796637 w 3690151"/>
                <a:gd name="connsiteY67" fmla="*/ 1555634 h 2044780"/>
                <a:gd name="connsiteX68" fmla="*/ 2875175 w 3690151"/>
                <a:gd name="connsiteY68" fmla="*/ 1516365 h 2044780"/>
                <a:gd name="connsiteX69" fmla="*/ 2908834 w 3690151"/>
                <a:gd name="connsiteY69" fmla="*/ 1499536 h 2044780"/>
                <a:gd name="connsiteX70" fmla="*/ 2959322 w 3690151"/>
                <a:gd name="connsiteY70" fmla="*/ 1505146 h 2044780"/>
                <a:gd name="connsiteX71" fmla="*/ 3015420 w 3690151"/>
                <a:gd name="connsiteY71" fmla="*/ 1505146 h 2044780"/>
                <a:gd name="connsiteX72" fmla="*/ 3065909 w 3690151"/>
                <a:gd name="connsiteY72" fmla="*/ 1538805 h 2044780"/>
                <a:gd name="connsiteX73" fmla="*/ 3155666 w 3690151"/>
                <a:gd name="connsiteY73" fmla="*/ 1538805 h 2044780"/>
                <a:gd name="connsiteX74" fmla="*/ 3172495 w 3690151"/>
                <a:gd name="connsiteY74" fmla="*/ 1493926 h 2044780"/>
                <a:gd name="connsiteX75" fmla="*/ 3183715 w 3690151"/>
                <a:gd name="connsiteY75" fmla="*/ 1465877 h 2044780"/>
                <a:gd name="connsiteX76" fmla="*/ 3256642 w 3690151"/>
                <a:gd name="connsiteY76" fmla="*/ 1460267 h 2044780"/>
                <a:gd name="connsiteX77" fmla="*/ 3323960 w 3690151"/>
                <a:gd name="connsiteY77" fmla="*/ 1454658 h 2044780"/>
                <a:gd name="connsiteX78" fmla="*/ 3402498 w 3690151"/>
                <a:gd name="connsiteY78" fmla="*/ 1426608 h 2044780"/>
                <a:gd name="connsiteX79" fmla="*/ 3475425 w 3690151"/>
                <a:gd name="connsiteY79" fmla="*/ 1387340 h 2044780"/>
                <a:gd name="connsiteX80" fmla="*/ 3531523 w 3690151"/>
                <a:gd name="connsiteY80" fmla="*/ 1376120 h 2044780"/>
                <a:gd name="connsiteX81" fmla="*/ 3610061 w 3690151"/>
                <a:gd name="connsiteY81" fmla="*/ 1376120 h 2044780"/>
                <a:gd name="connsiteX82" fmla="*/ 3682988 w 3690151"/>
                <a:gd name="connsiteY82" fmla="*/ 1381730 h 2044780"/>
                <a:gd name="connsiteX83" fmla="*/ 3682988 w 3690151"/>
                <a:gd name="connsiteY83" fmla="*/ 1314412 h 2044780"/>
                <a:gd name="connsiteX84" fmla="*/ 3643720 w 3690151"/>
                <a:gd name="connsiteY84" fmla="*/ 1247094 h 2044780"/>
                <a:gd name="connsiteX85" fmla="*/ 3458596 w 3690151"/>
                <a:gd name="connsiteY85" fmla="*/ 1224655 h 2044780"/>
                <a:gd name="connsiteX86" fmla="*/ 3357619 w 3690151"/>
                <a:gd name="connsiteY86" fmla="*/ 1224655 h 2044780"/>
                <a:gd name="connsiteX87" fmla="*/ 3284691 w 3690151"/>
                <a:gd name="connsiteY87" fmla="*/ 1235875 h 2044780"/>
                <a:gd name="connsiteX88" fmla="*/ 3161275 w 3690151"/>
                <a:gd name="connsiteY88" fmla="*/ 1263924 h 2044780"/>
                <a:gd name="connsiteX89" fmla="*/ 2992981 w 3690151"/>
                <a:gd name="connsiteY89" fmla="*/ 1230265 h 2044780"/>
                <a:gd name="connsiteX90" fmla="*/ 2964932 w 3690151"/>
                <a:gd name="connsiteY90" fmla="*/ 1190996 h 2044780"/>
                <a:gd name="connsiteX91" fmla="*/ 2880785 w 3690151"/>
                <a:gd name="connsiteY91" fmla="*/ 1050751 h 2044780"/>
                <a:gd name="connsiteX92" fmla="*/ 2813467 w 3690151"/>
                <a:gd name="connsiteY92" fmla="*/ 944164 h 2044780"/>
                <a:gd name="connsiteX93" fmla="*/ 2746149 w 3690151"/>
                <a:gd name="connsiteY93" fmla="*/ 921725 h 2044780"/>
                <a:gd name="connsiteX94" fmla="*/ 2712490 w 3690151"/>
                <a:gd name="connsiteY94" fmla="*/ 899286 h 2044780"/>
                <a:gd name="connsiteX95" fmla="*/ 2650782 w 3690151"/>
                <a:gd name="connsiteY95" fmla="*/ 882456 h 2044780"/>
                <a:gd name="connsiteX96" fmla="*/ 2572245 w 3690151"/>
                <a:gd name="connsiteY96" fmla="*/ 831968 h 2044780"/>
                <a:gd name="connsiteX97" fmla="*/ 2504927 w 3690151"/>
                <a:gd name="connsiteY97" fmla="*/ 803919 h 2044780"/>
                <a:gd name="connsiteX98" fmla="*/ 2431999 w 3690151"/>
                <a:gd name="connsiteY98" fmla="*/ 747821 h 2044780"/>
                <a:gd name="connsiteX99" fmla="*/ 2392731 w 3690151"/>
                <a:gd name="connsiteY99" fmla="*/ 736601 h 2044780"/>
                <a:gd name="connsiteX100" fmla="*/ 2291754 w 3690151"/>
                <a:gd name="connsiteY100" fmla="*/ 702942 h 2044780"/>
                <a:gd name="connsiteX101" fmla="*/ 2173948 w 3690151"/>
                <a:gd name="connsiteY101" fmla="*/ 669283 h 2044780"/>
                <a:gd name="connsiteX102" fmla="*/ 2134679 w 3690151"/>
                <a:gd name="connsiteY102" fmla="*/ 669283 h 2044780"/>
                <a:gd name="connsiteX103" fmla="*/ 2089801 w 3690151"/>
                <a:gd name="connsiteY103" fmla="*/ 652454 h 2044780"/>
                <a:gd name="connsiteX104" fmla="*/ 2056142 w 3690151"/>
                <a:gd name="connsiteY104" fmla="*/ 630015 h 2044780"/>
                <a:gd name="connsiteX105" fmla="*/ 2016873 w 3690151"/>
                <a:gd name="connsiteY105" fmla="*/ 630015 h 2044780"/>
                <a:gd name="connsiteX106" fmla="*/ 1966385 w 3690151"/>
                <a:gd name="connsiteY106" fmla="*/ 607575 h 2044780"/>
                <a:gd name="connsiteX107" fmla="*/ 1876628 w 3690151"/>
                <a:gd name="connsiteY107" fmla="*/ 562697 h 2044780"/>
                <a:gd name="connsiteX108" fmla="*/ 1736382 w 3690151"/>
                <a:gd name="connsiteY108" fmla="*/ 534648 h 2044780"/>
                <a:gd name="connsiteX109" fmla="*/ 1601747 w 3690151"/>
                <a:gd name="connsiteY109" fmla="*/ 495379 h 2044780"/>
                <a:gd name="connsiteX110" fmla="*/ 1584917 w 3690151"/>
                <a:gd name="connsiteY110" fmla="*/ 472940 h 2044780"/>
                <a:gd name="connsiteX111" fmla="*/ 1523209 w 3690151"/>
                <a:gd name="connsiteY111" fmla="*/ 472940 h 2044780"/>
                <a:gd name="connsiteX112" fmla="*/ 1444672 w 3690151"/>
                <a:gd name="connsiteY112" fmla="*/ 461720 h 2044780"/>
                <a:gd name="connsiteX113" fmla="*/ 1360525 w 3690151"/>
                <a:gd name="connsiteY113" fmla="*/ 433671 h 2044780"/>
                <a:gd name="connsiteX114" fmla="*/ 1354915 w 3690151"/>
                <a:gd name="connsiteY114" fmla="*/ 400012 h 2044780"/>
                <a:gd name="connsiteX115" fmla="*/ 1326866 w 3690151"/>
                <a:gd name="connsiteY115" fmla="*/ 332694 h 2044780"/>
                <a:gd name="connsiteX116" fmla="*/ 1276377 w 3690151"/>
                <a:gd name="connsiteY116" fmla="*/ 282206 h 2044780"/>
                <a:gd name="connsiteX117" fmla="*/ 1253938 w 3690151"/>
                <a:gd name="connsiteY117" fmla="*/ 181229 h 2044780"/>
                <a:gd name="connsiteX118" fmla="*/ 1203450 w 3690151"/>
                <a:gd name="connsiteY118" fmla="*/ 63423 h 2044780"/>
                <a:gd name="connsiteX119" fmla="*/ 1113693 w 3690151"/>
                <a:gd name="connsiteY119" fmla="*/ 1715 h 2044780"/>
                <a:gd name="connsiteX120" fmla="*/ 1125832 w 3690151"/>
                <a:gd name="connsiteY120" fmla="*/ 128222 h 2044780"/>
                <a:gd name="connsiteX121" fmla="*/ 988714 w 3690151"/>
                <a:gd name="connsiteY121" fmla="*/ 56317 h 2044780"/>
                <a:gd name="connsiteX122" fmla="*/ 985205 w 3690151"/>
                <a:gd name="connsiteY122" fmla="*/ 126582 h 2044780"/>
                <a:gd name="connsiteX0" fmla="*/ 1002095 w 3707041"/>
                <a:gd name="connsiteY0" fmla="*/ 126582 h 2044780"/>
                <a:gd name="connsiteX1" fmla="*/ 987121 w 3707041"/>
                <a:gd name="connsiteY1" fmla="*/ 268004 h 2044780"/>
                <a:gd name="connsiteX2" fmla="*/ 1071284 w 3707041"/>
                <a:gd name="connsiteY2" fmla="*/ 359144 h 2044780"/>
                <a:gd name="connsiteX3" fmla="*/ 1071290 w 3707041"/>
                <a:gd name="connsiteY3" fmla="*/ 515361 h 2044780"/>
                <a:gd name="connsiteX4" fmla="*/ 1113825 w 3707041"/>
                <a:gd name="connsiteY4" fmla="*/ 647370 h 2044780"/>
                <a:gd name="connsiteX5" fmla="*/ 1251451 w 3707041"/>
                <a:gd name="connsiteY5" fmla="*/ 716789 h 2044780"/>
                <a:gd name="connsiteX6" fmla="*/ 1334709 w 3707041"/>
                <a:gd name="connsiteY6" fmla="*/ 812156 h 2044780"/>
                <a:gd name="connsiteX7" fmla="*/ 87157 w 3707041"/>
                <a:gd name="connsiteY7" fmla="*/ 932945 h 2044780"/>
                <a:gd name="connsiteX8" fmla="*/ 115206 w 3707041"/>
                <a:gd name="connsiteY8" fmla="*/ 1039531 h 2044780"/>
                <a:gd name="connsiteX9" fmla="*/ 193743 w 3707041"/>
                <a:gd name="connsiteY9" fmla="*/ 1061970 h 2044780"/>
                <a:gd name="connsiteX10" fmla="*/ 592056 w 3707041"/>
                <a:gd name="connsiteY10" fmla="*/ 848183 h 2044780"/>
                <a:gd name="connsiteX11" fmla="*/ 521857 w 3707041"/>
                <a:gd name="connsiteY11" fmla="*/ 933734 h 2044780"/>
                <a:gd name="connsiteX12" fmla="*/ 558381 w 3707041"/>
                <a:gd name="connsiteY12" fmla="*/ 1067580 h 2044780"/>
                <a:gd name="connsiteX13" fmla="*/ 592040 w 3707041"/>
                <a:gd name="connsiteY13" fmla="*/ 1207826 h 2044780"/>
                <a:gd name="connsiteX14" fmla="*/ 580821 w 3707041"/>
                <a:gd name="connsiteY14" fmla="*/ 1303192 h 2044780"/>
                <a:gd name="connsiteX15" fmla="*/ 507893 w 3707041"/>
                <a:gd name="connsiteY15" fmla="*/ 1398559 h 2044780"/>
                <a:gd name="connsiteX16" fmla="*/ 457405 w 3707041"/>
                <a:gd name="connsiteY16" fmla="*/ 1420999 h 2044780"/>
                <a:gd name="connsiteX17" fmla="*/ 440575 w 3707041"/>
                <a:gd name="connsiteY17" fmla="*/ 1449048 h 2044780"/>
                <a:gd name="connsiteX18" fmla="*/ 502283 w 3707041"/>
                <a:gd name="connsiteY18" fmla="*/ 1505146 h 2044780"/>
                <a:gd name="connsiteX19" fmla="*/ 502283 w 3707041"/>
                <a:gd name="connsiteY19" fmla="*/ 1550024 h 2044780"/>
                <a:gd name="connsiteX20" fmla="*/ 502283 w 3707041"/>
                <a:gd name="connsiteY20" fmla="*/ 1600513 h 2044780"/>
                <a:gd name="connsiteX21" fmla="*/ 631309 w 3707041"/>
                <a:gd name="connsiteY21" fmla="*/ 1673440 h 2044780"/>
                <a:gd name="connsiteX22" fmla="*/ 687407 w 3707041"/>
                <a:gd name="connsiteY22" fmla="*/ 1735148 h 2044780"/>
                <a:gd name="connsiteX23" fmla="*/ 743505 w 3707041"/>
                <a:gd name="connsiteY23" fmla="*/ 1785637 h 2044780"/>
                <a:gd name="connsiteX24" fmla="*/ 799603 w 3707041"/>
                <a:gd name="connsiteY24" fmla="*/ 1808076 h 2044780"/>
                <a:gd name="connsiteX25" fmla="*/ 928629 w 3707041"/>
                <a:gd name="connsiteY25" fmla="*/ 1785637 h 2044780"/>
                <a:gd name="connsiteX26" fmla="*/ 1007167 w 3707041"/>
                <a:gd name="connsiteY26" fmla="*/ 1740758 h 2044780"/>
                <a:gd name="connsiteX27" fmla="*/ 1074484 w 3707041"/>
                <a:gd name="connsiteY27" fmla="*/ 1667831 h 2044780"/>
                <a:gd name="connsiteX28" fmla="*/ 1113753 w 3707041"/>
                <a:gd name="connsiteY28" fmla="*/ 1622952 h 2044780"/>
                <a:gd name="connsiteX29" fmla="*/ 1147412 w 3707041"/>
                <a:gd name="connsiteY29" fmla="*/ 1566854 h 2044780"/>
                <a:gd name="connsiteX30" fmla="*/ 1237169 w 3707041"/>
                <a:gd name="connsiteY30" fmla="*/ 1566854 h 2044780"/>
                <a:gd name="connsiteX31" fmla="*/ 1287657 w 3707041"/>
                <a:gd name="connsiteY31" fmla="*/ 1550024 h 2044780"/>
                <a:gd name="connsiteX32" fmla="*/ 1315707 w 3707041"/>
                <a:gd name="connsiteY32" fmla="*/ 1533195 h 2044780"/>
                <a:gd name="connsiteX33" fmla="*/ 1371805 w 3707041"/>
                <a:gd name="connsiteY33" fmla="*/ 1510756 h 2044780"/>
                <a:gd name="connsiteX34" fmla="*/ 1433513 w 3707041"/>
                <a:gd name="connsiteY34" fmla="*/ 1510756 h 2044780"/>
                <a:gd name="connsiteX35" fmla="*/ 1517660 w 3707041"/>
                <a:gd name="connsiteY35" fmla="*/ 1594903 h 2044780"/>
                <a:gd name="connsiteX36" fmla="*/ 1551319 w 3707041"/>
                <a:gd name="connsiteY36" fmla="*/ 1651001 h 2044780"/>
                <a:gd name="connsiteX37" fmla="*/ 1613027 w 3707041"/>
                <a:gd name="connsiteY37" fmla="*/ 1690270 h 2044780"/>
                <a:gd name="connsiteX38" fmla="*/ 1702784 w 3707041"/>
                <a:gd name="connsiteY38" fmla="*/ 1751978 h 2044780"/>
                <a:gd name="connsiteX39" fmla="*/ 1798151 w 3707041"/>
                <a:gd name="connsiteY39" fmla="*/ 1819296 h 2044780"/>
                <a:gd name="connsiteX40" fmla="*/ 1831810 w 3707041"/>
                <a:gd name="connsiteY40" fmla="*/ 1830515 h 2044780"/>
                <a:gd name="connsiteX41" fmla="*/ 1848639 w 3707041"/>
                <a:gd name="connsiteY41" fmla="*/ 1875394 h 2044780"/>
                <a:gd name="connsiteX42" fmla="*/ 1876688 w 3707041"/>
                <a:gd name="connsiteY42" fmla="*/ 1897833 h 2044780"/>
                <a:gd name="connsiteX43" fmla="*/ 1949616 w 3707041"/>
                <a:gd name="connsiteY43" fmla="*/ 1920272 h 2044780"/>
                <a:gd name="connsiteX44" fmla="*/ 2033763 w 3707041"/>
                <a:gd name="connsiteY44" fmla="*/ 1925882 h 2044780"/>
                <a:gd name="connsiteX45" fmla="*/ 2056202 w 3707041"/>
                <a:gd name="connsiteY45" fmla="*/ 1981980 h 2044780"/>
                <a:gd name="connsiteX46" fmla="*/ 2078642 w 3707041"/>
                <a:gd name="connsiteY46" fmla="*/ 2026859 h 2044780"/>
                <a:gd name="connsiteX47" fmla="*/ 2129130 w 3707041"/>
                <a:gd name="connsiteY47" fmla="*/ 2043688 h 2044780"/>
                <a:gd name="connsiteX48" fmla="*/ 2157179 w 3707041"/>
                <a:gd name="connsiteY48" fmla="*/ 1998810 h 2044780"/>
                <a:gd name="connsiteX49" fmla="*/ 2174008 w 3707041"/>
                <a:gd name="connsiteY49" fmla="*/ 1942712 h 2044780"/>
                <a:gd name="connsiteX50" fmla="*/ 2213277 w 3707041"/>
                <a:gd name="connsiteY50" fmla="*/ 1948321 h 2044780"/>
                <a:gd name="connsiteX51" fmla="*/ 2252546 w 3707041"/>
                <a:gd name="connsiteY51" fmla="*/ 1931492 h 2044780"/>
                <a:gd name="connsiteX52" fmla="*/ 2303034 w 3707041"/>
                <a:gd name="connsiteY52" fmla="*/ 1875394 h 2044780"/>
                <a:gd name="connsiteX53" fmla="*/ 2336693 w 3707041"/>
                <a:gd name="connsiteY53" fmla="*/ 1864174 h 2044780"/>
                <a:gd name="connsiteX54" fmla="*/ 2364742 w 3707041"/>
                <a:gd name="connsiteY54" fmla="*/ 1869784 h 2044780"/>
                <a:gd name="connsiteX55" fmla="*/ 2392791 w 3707041"/>
                <a:gd name="connsiteY55" fmla="*/ 1847345 h 2044780"/>
                <a:gd name="connsiteX56" fmla="*/ 2409621 w 3707041"/>
                <a:gd name="connsiteY56" fmla="*/ 1796856 h 2044780"/>
                <a:gd name="connsiteX57" fmla="*/ 2437670 w 3707041"/>
                <a:gd name="connsiteY57" fmla="*/ 1768807 h 2044780"/>
                <a:gd name="connsiteX58" fmla="*/ 2488158 w 3707041"/>
                <a:gd name="connsiteY58" fmla="*/ 1768807 h 2044780"/>
                <a:gd name="connsiteX59" fmla="*/ 2527427 w 3707041"/>
                <a:gd name="connsiteY59" fmla="*/ 1746368 h 2044780"/>
                <a:gd name="connsiteX60" fmla="*/ 2516207 w 3707041"/>
                <a:gd name="connsiteY60" fmla="*/ 1679050 h 2044780"/>
                <a:gd name="connsiteX61" fmla="*/ 2533037 w 3707041"/>
                <a:gd name="connsiteY61" fmla="*/ 1639781 h 2044780"/>
                <a:gd name="connsiteX62" fmla="*/ 2600354 w 3707041"/>
                <a:gd name="connsiteY62" fmla="*/ 1639781 h 2044780"/>
                <a:gd name="connsiteX63" fmla="*/ 2662062 w 3707041"/>
                <a:gd name="connsiteY63" fmla="*/ 1594903 h 2044780"/>
                <a:gd name="connsiteX64" fmla="*/ 2718161 w 3707041"/>
                <a:gd name="connsiteY64" fmla="*/ 1516365 h 2044780"/>
                <a:gd name="connsiteX65" fmla="*/ 2740600 w 3707041"/>
                <a:gd name="connsiteY65" fmla="*/ 1505146 h 2044780"/>
                <a:gd name="connsiteX66" fmla="*/ 2768649 w 3707041"/>
                <a:gd name="connsiteY66" fmla="*/ 1555634 h 2044780"/>
                <a:gd name="connsiteX67" fmla="*/ 2813527 w 3707041"/>
                <a:gd name="connsiteY67" fmla="*/ 1555634 h 2044780"/>
                <a:gd name="connsiteX68" fmla="*/ 2892065 w 3707041"/>
                <a:gd name="connsiteY68" fmla="*/ 1516365 h 2044780"/>
                <a:gd name="connsiteX69" fmla="*/ 2925724 w 3707041"/>
                <a:gd name="connsiteY69" fmla="*/ 1499536 h 2044780"/>
                <a:gd name="connsiteX70" fmla="*/ 2976212 w 3707041"/>
                <a:gd name="connsiteY70" fmla="*/ 1505146 h 2044780"/>
                <a:gd name="connsiteX71" fmla="*/ 3032310 w 3707041"/>
                <a:gd name="connsiteY71" fmla="*/ 1505146 h 2044780"/>
                <a:gd name="connsiteX72" fmla="*/ 3082799 w 3707041"/>
                <a:gd name="connsiteY72" fmla="*/ 1538805 h 2044780"/>
                <a:gd name="connsiteX73" fmla="*/ 3172556 w 3707041"/>
                <a:gd name="connsiteY73" fmla="*/ 1538805 h 2044780"/>
                <a:gd name="connsiteX74" fmla="*/ 3189385 w 3707041"/>
                <a:gd name="connsiteY74" fmla="*/ 1493926 h 2044780"/>
                <a:gd name="connsiteX75" fmla="*/ 3200605 w 3707041"/>
                <a:gd name="connsiteY75" fmla="*/ 1465877 h 2044780"/>
                <a:gd name="connsiteX76" fmla="*/ 3273532 w 3707041"/>
                <a:gd name="connsiteY76" fmla="*/ 1460267 h 2044780"/>
                <a:gd name="connsiteX77" fmla="*/ 3340850 w 3707041"/>
                <a:gd name="connsiteY77" fmla="*/ 1454658 h 2044780"/>
                <a:gd name="connsiteX78" fmla="*/ 3419388 w 3707041"/>
                <a:gd name="connsiteY78" fmla="*/ 1426608 h 2044780"/>
                <a:gd name="connsiteX79" fmla="*/ 3492315 w 3707041"/>
                <a:gd name="connsiteY79" fmla="*/ 1387340 h 2044780"/>
                <a:gd name="connsiteX80" fmla="*/ 3548413 w 3707041"/>
                <a:gd name="connsiteY80" fmla="*/ 1376120 h 2044780"/>
                <a:gd name="connsiteX81" fmla="*/ 3626951 w 3707041"/>
                <a:gd name="connsiteY81" fmla="*/ 1376120 h 2044780"/>
                <a:gd name="connsiteX82" fmla="*/ 3699878 w 3707041"/>
                <a:gd name="connsiteY82" fmla="*/ 1381730 h 2044780"/>
                <a:gd name="connsiteX83" fmla="*/ 3699878 w 3707041"/>
                <a:gd name="connsiteY83" fmla="*/ 1314412 h 2044780"/>
                <a:gd name="connsiteX84" fmla="*/ 3660610 w 3707041"/>
                <a:gd name="connsiteY84" fmla="*/ 1247094 h 2044780"/>
                <a:gd name="connsiteX85" fmla="*/ 3475486 w 3707041"/>
                <a:gd name="connsiteY85" fmla="*/ 1224655 h 2044780"/>
                <a:gd name="connsiteX86" fmla="*/ 3374509 w 3707041"/>
                <a:gd name="connsiteY86" fmla="*/ 1224655 h 2044780"/>
                <a:gd name="connsiteX87" fmla="*/ 3301581 w 3707041"/>
                <a:gd name="connsiteY87" fmla="*/ 1235875 h 2044780"/>
                <a:gd name="connsiteX88" fmla="*/ 3178165 w 3707041"/>
                <a:gd name="connsiteY88" fmla="*/ 1263924 h 2044780"/>
                <a:gd name="connsiteX89" fmla="*/ 3009871 w 3707041"/>
                <a:gd name="connsiteY89" fmla="*/ 1230265 h 2044780"/>
                <a:gd name="connsiteX90" fmla="*/ 2981822 w 3707041"/>
                <a:gd name="connsiteY90" fmla="*/ 1190996 h 2044780"/>
                <a:gd name="connsiteX91" fmla="*/ 2897675 w 3707041"/>
                <a:gd name="connsiteY91" fmla="*/ 1050751 h 2044780"/>
                <a:gd name="connsiteX92" fmla="*/ 2830357 w 3707041"/>
                <a:gd name="connsiteY92" fmla="*/ 944164 h 2044780"/>
                <a:gd name="connsiteX93" fmla="*/ 2763039 w 3707041"/>
                <a:gd name="connsiteY93" fmla="*/ 921725 h 2044780"/>
                <a:gd name="connsiteX94" fmla="*/ 2729380 w 3707041"/>
                <a:gd name="connsiteY94" fmla="*/ 899286 h 2044780"/>
                <a:gd name="connsiteX95" fmla="*/ 2667672 w 3707041"/>
                <a:gd name="connsiteY95" fmla="*/ 882456 h 2044780"/>
                <a:gd name="connsiteX96" fmla="*/ 2589135 w 3707041"/>
                <a:gd name="connsiteY96" fmla="*/ 831968 h 2044780"/>
                <a:gd name="connsiteX97" fmla="*/ 2521817 w 3707041"/>
                <a:gd name="connsiteY97" fmla="*/ 803919 h 2044780"/>
                <a:gd name="connsiteX98" fmla="*/ 2448889 w 3707041"/>
                <a:gd name="connsiteY98" fmla="*/ 747821 h 2044780"/>
                <a:gd name="connsiteX99" fmla="*/ 2409621 w 3707041"/>
                <a:gd name="connsiteY99" fmla="*/ 736601 h 2044780"/>
                <a:gd name="connsiteX100" fmla="*/ 2308644 w 3707041"/>
                <a:gd name="connsiteY100" fmla="*/ 702942 h 2044780"/>
                <a:gd name="connsiteX101" fmla="*/ 2190838 w 3707041"/>
                <a:gd name="connsiteY101" fmla="*/ 669283 h 2044780"/>
                <a:gd name="connsiteX102" fmla="*/ 2151569 w 3707041"/>
                <a:gd name="connsiteY102" fmla="*/ 669283 h 2044780"/>
                <a:gd name="connsiteX103" fmla="*/ 2106691 w 3707041"/>
                <a:gd name="connsiteY103" fmla="*/ 652454 h 2044780"/>
                <a:gd name="connsiteX104" fmla="*/ 2073032 w 3707041"/>
                <a:gd name="connsiteY104" fmla="*/ 630015 h 2044780"/>
                <a:gd name="connsiteX105" fmla="*/ 2033763 w 3707041"/>
                <a:gd name="connsiteY105" fmla="*/ 630015 h 2044780"/>
                <a:gd name="connsiteX106" fmla="*/ 1983275 w 3707041"/>
                <a:gd name="connsiteY106" fmla="*/ 607575 h 2044780"/>
                <a:gd name="connsiteX107" fmla="*/ 1893518 w 3707041"/>
                <a:gd name="connsiteY107" fmla="*/ 562697 h 2044780"/>
                <a:gd name="connsiteX108" fmla="*/ 1753272 w 3707041"/>
                <a:gd name="connsiteY108" fmla="*/ 534648 h 2044780"/>
                <a:gd name="connsiteX109" fmla="*/ 1618637 w 3707041"/>
                <a:gd name="connsiteY109" fmla="*/ 495379 h 2044780"/>
                <a:gd name="connsiteX110" fmla="*/ 1601807 w 3707041"/>
                <a:gd name="connsiteY110" fmla="*/ 472940 h 2044780"/>
                <a:gd name="connsiteX111" fmla="*/ 1540099 w 3707041"/>
                <a:gd name="connsiteY111" fmla="*/ 472940 h 2044780"/>
                <a:gd name="connsiteX112" fmla="*/ 1461562 w 3707041"/>
                <a:gd name="connsiteY112" fmla="*/ 461720 h 2044780"/>
                <a:gd name="connsiteX113" fmla="*/ 1377415 w 3707041"/>
                <a:gd name="connsiteY113" fmla="*/ 433671 h 2044780"/>
                <a:gd name="connsiteX114" fmla="*/ 1371805 w 3707041"/>
                <a:gd name="connsiteY114" fmla="*/ 400012 h 2044780"/>
                <a:gd name="connsiteX115" fmla="*/ 1343756 w 3707041"/>
                <a:gd name="connsiteY115" fmla="*/ 332694 h 2044780"/>
                <a:gd name="connsiteX116" fmla="*/ 1293267 w 3707041"/>
                <a:gd name="connsiteY116" fmla="*/ 282206 h 2044780"/>
                <a:gd name="connsiteX117" fmla="*/ 1270828 w 3707041"/>
                <a:gd name="connsiteY117" fmla="*/ 181229 h 2044780"/>
                <a:gd name="connsiteX118" fmla="*/ 1220340 w 3707041"/>
                <a:gd name="connsiteY118" fmla="*/ 63423 h 2044780"/>
                <a:gd name="connsiteX119" fmla="*/ 1130583 w 3707041"/>
                <a:gd name="connsiteY119" fmla="*/ 1715 h 2044780"/>
                <a:gd name="connsiteX120" fmla="*/ 1142722 w 3707041"/>
                <a:gd name="connsiteY120" fmla="*/ 128222 h 2044780"/>
                <a:gd name="connsiteX121" fmla="*/ 1005604 w 3707041"/>
                <a:gd name="connsiteY121" fmla="*/ 56317 h 2044780"/>
                <a:gd name="connsiteX122" fmla="*/ 1002095 w 3707041"/>
                <a:gd name="connsiteY122" fmla="*/ 126582 h 2044780"/>
                <a:gd name="connsiteX0" fmla="*/ 971635 w 3676581"/>
                <a:gd name="connsiteY0" fmla="*/ 126582 h 2044780"/>
                <a:gd name="connsiteX1" fmla="*/ 956661 w 3676581"/>
                <a:gd name="connsiteY1" fmla="*/ 268004 h 2044780"/>
                <a:gd name="connsiteX2" fmla="*/ 1040824 w 3676581"/>
                <a:gd name="connsiteY2" fmla="*/ 359144 h 2044780"/>
                <a:gd name="connsiteX3" fmla="*/ 1040830 w 3676581"/>
                <a:gd name="connsiteY3" fmla="*/ 515361 h 2044780"/>
                <a:gd name="connsiteX4" fmla="*/ 1083365 w 3676581"/>
                <a:gd name="connsiteY4" fmla="*/ 647370 h 2044780"/>
                <a:gd name="connsiteX5" fmla="*/ 1220991 w 3676581"/>
                <a:gd name="connsiteY5" fmla="*/ 716789 h 2044780"/>
                <a:gd name="connsiteX6" fmla="*/ 1304249 w 3676581"/>
                <a:gd name="connsiteY6" fmla="*/ 812156 h 2044780"/>
                <a:gd name="connsiteX7" fmla="*/ 1340625 w 3676581"/>
                <a:gd name="connsiteY7" fmla="*/ 938292 h 2044780"/>
                <a:gd name="connsiteX8" fmla="*/ 84746 w 3676581"/>
                <a:gd name="connsiteY8" fmla="*/ 1039531 h 2044780"/>
                <a:gd name="connsiteX9" fmla="*/ 163283 w 3676581"/>
                <a:gd name="connsiteY9" fmla="*/ 1061970 h 2044780"/>
                <a:gd name="connsiteX10" fmla="*/ 561596 w 3676581"/>
                <a:gd name="connsiteY10" fmla="*/ 848183 h 2044780"/>
                <a:gd name="connsiteX11" fmla="*/ 491397 w 3676581"/>
                <a:gd name="connsiteY11" fmla="*/ 933734 h 2044780"/>
                <a:gd name="connsiteX12" fmla="*/ 527921 w 3676581"/>
                <a:gd name="connsiteY12" fmla="*/ 1067580 h 2044780"/>
                <a:gd name="connsiteX13" fmla="*/ 561580 w 3676581"/>
                <a:gd name="connsiteY13" fmla="*/ 1207826 h 2044780"/>
                <a:gd name="connsiteX14" fmla="*/ 550361 w 3676581"/>
                <a:gd name="connsiteY14" fmla="*/ 1303192 h 2044780"/>
                <a:gd name="connsiteX15" fmla="*/ 477433 w 3676581"/>
                <a:gd name="connsiteY15" fmla="*/ 1398559 h 2044780"/>
                <a:gd name="connsiteX16" fmla="*/ 426945 w 3676581"/>
                <a:gd name="connsiteY16" fmla="*/ 1420999 h 2044780"/>
                <a:gd name="connsiteX17" fmla="*/ 410115 w 3676581"/>
                <a:gd name="connsiteY17" fmla="*/ 1449048 h 2044780"/>
                <a:gd name="connsiteX18" fmla="*/ 471823 w 3676581"/>
                <a:gd name="connsiteY18" fmla="*/ 1505146 h 2044780"/>
                <a:gd name="connsiteX19" fmla="*/ 471823 w 3676581"/>
                <a:gd name="connsiteY19" fmla="*/ 1550024 h 2044780"/>
                <a:gd name="connsiteX20" fmla="*/ 471823 w 3676581"/>
                <a:gd name="connsiteY20" fmla="*/ 1600513 h 2044780"/>
                <a:gd name="connsiteX21" fmla="*/ 600849 w 3676581"/>
                <a:gd name="connsiteY21" fmla="*/ 1673440 h 2044780"/>
                <a:gd name="connsiteX22" fmla="*/ 656947 w 3676581"/>
                <a:gd name="connsiteY22" fmla="*/ 1735148 h 2044780"/>
                <a:gd name="connsiteX23" fmla="*/ 713045 w 3676581"/>
                <a:gd name="connsiteY23" fmla="*/ 1785637 h 2044780"/>
                <a:gd name="connsiteX24" fmla="*/ 769143 w 3676581"/>
                <a:gd name="connsiteY24" fmla="*/ 1808076 h 2044780"/>
                <a:gd name="connsiteX25" fmla="*/ 898169 w 3676581"/>
                <a:gd name="connsiteY25" fmla="*/ 1785637 h 2044780"/>
                <a:gd name="connsiteX26" fmla="*/ 976707 w 3676581"/>
                <a:gd name="connsiteY26" fmla="*/ 1740758 h 2044780"/>
                <a:gd name="connsiteX27" fmla="*/ 1044024 w 3676581"/>
                <a:gd name="connsiteY27" fmla="*/ 1667831 h 2044780"/>
                <a:gd name="connsiteX28" fmla="*/ 1083293 w 3676581"/>
                <a:gd name="connsiteY28" fmla="*/ 1622952 h 2044780"/>
                <a:gd name="connsiteX29" fmla="*/ 1116952 w 3676581"/>
                <a:gd name="connsiteY29" fmla="*/ 1566854 h 2044780"/>
                <a:gd name="connsiteX30" fmla="*/ 1206709 w 3676581"/>
                <a:gd name="connsiteY30" fmla="*/ 1566854 h 2044780"/>
                <a:gd name="connsiteX31" fmla="*/ 1257197 w 3676581"/>
                <a:gd name="connsiteY31" fmla="*/ 1550024 h 2044780"/>
                <a:gd name="connsiteX32" fmla="*/ 1285247 w 3676581"/>
                <a:gd name="connsiteY32" fmla="*/ 1533195 h 2044780"/>
                <a:gd name="connsiteX33" fmla="*/ 1341345 w 3676581"/>
                <a:gd name="connsiteY33" fmla="*/ 1510756 h 2044780"/>
                <a:gd name="connsiteX34" fmla="*/ 1403053 w 3676581"/>
                <a:gd name="connsiteY34" fmla="*/ 1510756 h 2044780"/>
                <a:gd name="connsiteX35" fmla="*/ 1487200 w 3676581"/>
                <a:gd name="connsiteY35" fmla="*/ 1594903 h 2044780"/>
                <a:gd name="connsiteX36" fmla="*/ 1520859 w 3676581"/>
                <a:gd name="connsiteY36" fmla="*/ 1651001 h 2044780"/>
                <a:gd name="connsiteX37" fmla="*/ 1582567 w 3676581"/>
                <a:gd name="connsiteY37" fmla="*/ 1690270 h 2044780"/>
                <a:gd name="connsiteX38" fmla="*/ 1672324 w 3676581"/>
                <a:gd name="connsiteY38" fmla="*/ 1751978 h 2044780"/>
                <a:gd name="connsiteX39" fmla="*/ 1767691 w 3676581"/>
                <a:gd name="connsiteY39" fmla="*/ 1819296 h 2044780"/>
                <a:gd name="connsiteX40" fmla="*/ 1801350 w 3676581"/>
                <a:gd name="connsiteY40" fmla="*/ 1830515 h 2044780"/>
                <a:gd name="connsiteX41" fmla="*/ 1818179 w 3676581"/>
                <a:gd name="connsiteY41" fmla="*/ 1875394 h 2044780"/>
                <a:gd name="connsiteX42" fmla="*/ 1846228 w 3676581"/>
                <a:gd name="connsiteY42" fmla="*/ 1897833 h 2044780"/>
                <a:gd name="connsiteX43" fmla="*/ 1919156 w 3676581"/>
                <a:gd name="connsiteY43" fmla="*/ 1920272 h 2044780"/>
                <a:gd name="connsiteX44" fmla="*/ 2003303 w 3676581"/>
                <a:gd name="connsiteY44" fmla="*/ 1925882 h 2044780"/>
                <a:gd name="connsiteX45" fmla="*/ 2025742 w 3676581"/>
                <a:gd name="connsiteY45" fmla="*/ 1981980 h 2044780"/>
                <a:gd name="connsiteX46" fmla="*/ 2048182 w 3676581"/>
                <a:gd name="connsiteY46" fmla="*/ 2026859 h 2044780"/>
                <a:gd name="connsiteX47" fmla="*/ 2098670 w 3676581"/>
                <a:gd name="connsiteY47" fmla="*/ 2043688 h 2044780"/>
                <a:gd name="connsiteX48" fmla="*/ 2126719 w 3676581"/>
                <a:gd name="connsiteY48" fmla="*/ 1998810 h 2044780"/>
                <a:gd name="connsiteX49" fmla="*/ 2143548 w 3676581"/>
                <a:gd name="connsiteY49" fmla="*/ 1942712 h 2044780"/>
                <a:gd name="connsiteX50" fmla="*/ 2182817 w 3676581"/>
                <a:gd name="connsiteY50" fmla="*/ 1948321 h 2044780"/>
                <a:gd name="connsiteX51" fmla="*/ 2222086 w 3676581"/>
                <a:gd name="connsiteY51" fmla="*/ 1931492 h 2044780"/>
                <a:gd name="connsiteX52" fmla="*/ 2272574 w 3676581"/>
                <a:gd name="connsiteY52" fmla="*/ 1875394 h 2044780"/>
                <a:gd name="connsiteX53" fmla="*/ 2306233 w 3676581"/>
                <a:gd name="connsiteY53" fmla="*/ 1864174 h 2044780"/>
                <a:gd name="connsiteX54" fmla="*/ 2334282 w 3676581"/>
                <a:gd name="connsiteY54" fmla="*/ 1869784 h 2044780"/>
                <a:gd name="connsiteX55" fmla="*/ 2362331 w 3676581"/>
                <a:gd name="connsiteY55" fmla="*/ 1847345 h 2044780"/>
                <a:gd name="connsiteX56" fmla="*/ 2379161 w 3676581"/>
                <a:gd name="connsiteY56" fmla="*/ 1796856 h 2044780"/>
                <a:gd name="connsiteX57" fmla="*/ 2407210 w 3676581"/>
                <a:gd name="connsiteY57" fmla="*/ 1768807 h 2044780"/>
                <a:gd name="connsiteX58" fmla="*/ 2457698 w 3676581"/>
                <a:gd name="connsiteY58" fmla="*/ 1768807 h 2044780"/>
                <a:gd name="connsiteX59" fmla="*/ 2496967 w 3676581"/>
                <a:gd name="connsiteY59" fmla="*/ 1746368 h 2044780"/>
                <a:gd name="connsiteX60" fmla="*/ 2485747 w 3676581"/>
                <a:gd name="connsiteY60" fmla="*/ 1679050 h 2044780"/>
                <a:gd name="connsiteX61" fmla="*/ 2502577 w 3676581"/>
                <a:gd name="connsiteY61" fmla="*/ 1639781 h 2044780"/>
                <a:gd name="connsiteX62" fmla="*/ 2569894 w 3676581"/>
                <a:gd name="connsiteY62" fmla="*/ 1639781 h 2044780"/>
                <a:gd name="connsiteX63" fmla="*/ 2631602 w 3676581"/>
                <a:gd name="connsiteY63" fmla="*/ 1594903 h 2044780"/>
                <a:gd name="connsiteX64" fmla="*/ 2687701 w 3676581"/>
                <a:gd name="connsiteY64" fmla="*/ 1516365 h 2044780"/>
                <a:gd name="connsiteX65" fmla="*/ 2710140 w 3676581"/>
                <a:gd name="connsiteY65" fmla="*/ 1505146 h 2044780"/>
                <a:gd name="connsiteX66" fmla="*/ 2738189 w 3676581"/>
                <a:gd name="connsiteY66" fmla="*/ 1555634 h 2044780"/>
                <a:gd name="connsiteX67" fmla="*/ 2783067 w 3676581"/>
                <a:gd name="connsiteY67" fmla="*/ 1555634 h 2044780"/>
                <a:gd name="connsiteX68" fmla="*/ 2861605 w 3676581"/>
                <a:gd name="connsiteY68" fmla="*/ 1516365 h 2044780"/>
                <a:gd name="connsiteX69" fmla="*/ 2895264 w 3676581"/>
                <a:gd name="connsiteY69" fmla="*/ 1499536 h 2044780"/>
                <a:gd name="connsiteX70" fmla="*/ 2945752 w 3676581"/>
                <a:gd name="connsiteY70" fmla="*/ 1505146 h 2044780"/>
                <a:gd name="connsiteX71" fmla="*/ 3001850 w 3676581"/>
                <a:gd name="connsiteY71" fmla="*/ 1505146 h 2044780"/>
                <a:gd name="connsiteX72" fmla="*/ 3052339 w 3676581"/>
                <a:gd name="connsiteY72" fmla="*/ 1538805 h 2044780"/>
                <a:gd name="connsiteX73" fmla="*/ 3142096 w 3676581"/>
                <a:gd name="connsiteY73" fmla="*/ 1538805 h 2044780"/>
                <a:gd name="connsiteX74" fmla="*/ 3158925 w 3676581"/>
                <a:gd name="connsiteY74" fmla="*/ 1493926 h 2044780"/>
                <a:gd name="connsiteX75" fmla="*/ 3170145 w 3676581"/>
                <a:gd name="connsiteY75" fmla="*/ 1465877 h 2044780"/>
                <a:gd name="connsiteX76" fmla="*/ 3243072 w 3676581"/>
                <a:gd name="connsiteY76" fmla="*/ 1460267 h 2044780"/>
                <a:gd name="connsiteX77" fmla="*/ 3310390 w 3676581"/>
                <a:gd name="connsiteY77" fmla="*/ 1454658 h 2044780"/>
                <a:gd name="connsiteX78" fmla="*/ 3388928 w 3676581"/>
                <a:gd name="connsiteY78" fmla="*/ 1426608 h 2044780"/>
                <a:gd name="connsiteX79" fmla="*/ 3461855 w 3676581"/>
                <a:gd name="connsiteY79" fmla="*/ 1387340 h 2044780"/>
                <a:gd name="connsiteX80" fmla="*/ 3517953 w 3676581"/>
                <a:gd name="connsiteY80" fmla="*/ 1376120 h 2044780"/>
                <a:gd name="connsiteX81" fmla="*/ 3596491 w 3676581"/>
                <a:gd name="connsiteY81" fmla="*/ 1376120 h 2044780"/>
                <a:gd name="connsiteX82" fmla="*/ 3669418 w 3676581"/>
                <a:gd name="connsiteY82" fmla="*/ 1381730 h 2044780"/>
                <a:gd name="connsiteX83" fmla="*/ 3669418 w 3676581"/>
                <a:gd name="connsiteY83" fmla="*/ 1314412 h 2044780"/>
                <a:gd name="connsiteX84" fmla="*/ 3630150 w 3676581"/>
                <a:gd name="connsiteY84" fmla="*/ 1247094 h 2044780"/>
                <a:gd name="connsiteX85" fmla="*/ 3445026 w 3676581"/>
                <a:gd name="connsiteY85" fmla="*/ 1224655 h 2044780"/>
                <a:gd name="connsiteX86" fmla="*/ 3344049 w 3676581"/>
                <a:gd name="connsiteY86" fmla="*/ 1224655 h 2044780"/>
                <a:gd name="connsiteX87" fmla="*/ 3271121 w 3676581"/>
                <a:gd name="connsiteY87" fmla="*/ 1235875 h 2044780"/>
                <a:gd name="connsiteX88" fmla="*/ 3147705 w 3676581"/>
                <a:gd name="connsiteY88" fmla="*/ 1263924 h 2044780"/>
                <a:gd name="connsiteX89" fmla="*/ 2979411 w 3676581"/>
                <a:gd name="connsiteY89" fmla="*/ 1230265 h 2044780"/>
                <a:gd name="connsiteX90" fmla="*/ 2951362 w 3676581"/>
                <a:gd name="connsiteY90" fmla="*/ 1190996 h 2044780"/>
                <a:gd name="connsiteX91" fmla="*/ 2867215 w 3676581"/>
                <a:gd name="connsiteY91" fmla="*/ 1050751 h 2044780"/>
                <a:gd name="connsiteX92" fmla="*/ 2799897 w 3676581"/>
                <a:gd name="connsiteY92" fmla="*/ 944164 h 2044780"/>
                <a:gd name="connsiteX93" fmla="*/ 2732579 w 3676581"/>
                <a:gd name="connsiteY93" fmla="*/ 921725 h 2044780"/>
                <a:gd name="connsiteX94" fmla="*/ 2698920 w 3676581"/>
                <a:gd name="connsiteY94" fmla="*/ 899286 h 2044780"/>
                <a:gd name="connsiteX95" fmla="*/ 2637212 w 3676581"/>
                <a:gd name="connsiteY95" fmla="*/ 882456 h 2044780"/>
                <a:gd name="connsiteX96" fmla="*/ 2558675 w 3676581"/>
                <a:gd name="connsiteY96" fmla="*/ 831968 h 2044780"/>
                <a:gd name="connsiteX97" fmla="*/ 2491357 w 3676581"/>
                <a:gd name="connsiteY97" fmla="*/ 803919 h 2044780"/>
                <a:gd name="connsiteX98" fmla="*/ 2418429 w 3676581"/>
                <a:gd name="connsiteY98" fmla="*/ 747821 h 2044780"/>
                <a:gd name="connsiteX99" fmla="*/ 2379161 w 3676581"/>
                <a:gd name="connsiteY99" fmla="*/ 736601 h 2044780"/>
                <a:gd name="connsiteX100" fmla="*/ 2278184 w 3676581"/>
                <a:gd name="connsiteY100" fmla="*/ 702942 h 2044780"/>
                <a:gd name="connsiteX101" fmla="*/ 2160378 w 3676581"/>
                <a:gd name="connsiteY101" fmla="*/ 669283 h 2044780"/>
                <a:gd name="connsiteX102" fmla="*/ 2121109 w 3676581"/>
                <a:gd name="connsiteY102" fmla="*/ 669283 h 2044780"/>
                <a:gd name="connsiteX103" fmla="*/ 2076231 w 3676581"/>
                <a:gd name="connsiteY103" fmla="*/ 652454 h 2044780"/>
                <a:gd name="connsiteX104" fmla="*/ 2042572 w 3676581"/>
                <a:gd name="connsiteY104" fmla="*/ 630015 h 2044780"/>
                <a:gd name="connsiteX105" fmla="*/ 2003303 w 3676581"/>
                <a:gd name="connsiteY105" fmla="*/ 630015 h 2044780"/>
                <a:gd name="connsiteX106" fmla="*/ 1952815 w 3676581"/>
                <a:gd name="connsiteY106" fmla="*/ 607575 h 2044780"/>
                <a:gd name="connsiteX107" fmla="*/ 1863058 w 3676581"/>
                <a:gd name="connsiteY107" fmla="*/ 562697 h 2044780"/>
                <a:gd name="connsiteX108" fmla="*/ 1722812 w 3676581"/>
                <a:gd name="connsiteY108" fmla="*/ 534648 h 2044780"/>
                <a:gd name="connsiteX109" fmla="*/ 1588177 w 3676581"/>
                <a:gd name="connsiteY109" fmla="*/ 495379 h 2044780"/>
                <a:gd name="connsiteX110" fmla="*/ 1571347 w 3676581"/>
                <a:gd name="connsiteY110" fmla="*/ 472940 h 2044780"/>
                <a:gd name="connsiteX111" fmla="*/ 1509639 w 3676581"/>
                <a:gd name="connsiteY111" fmla="*/ 472940 h 2044780"/>
                <a:gd name="connsiteX112" fmla="*/ 1431102 w 3676581"/>
                <a:gd name="connsiteY112" fmla="*/ 461720 h 2044780"/>
                <a:gd name="connsiteX113" fmla="*/ 1346955 w 3676581"/>
                <a:gd name="connsiteY113" fmla="*/ 433671 h 2044780"/>
                <a:gd name="connsiteX114" fmla="*/ 1341345 w 3676581"/>
                <a:gd name="connsiteY114" fmla="*/ 400012 h 2044780"/>
                <a:gd name="connsiteX115" fmla="*/ 1313296 w 3676581"/>
                <a:gd name="connsiteY115" fmla="*/ 332694 h 2044780"/>
                <a:gd name="connsiteX116" fmla="*/ 1262807 w 3676581"/>
                <a:gd name="connsiteY116" fmla="*/ 282206 h 2044780"/>
                <a:gd name="connsiteX117" fmla="*/ 1240368 w 3676581"/>
                <a:gd name="connsiteY117" fmla="*/ 181229 h 2044780"/>
                <a:gd name="connsiteX118" fmla="*/ 1189880 w 3676581"/>
                <a:gd name="connsiteY118" fmla="*/ 63423 h 2044780"/>
                <a:gd name="connsiteX119" fmla="*/ 1100123 w 3676581"/>
                <a:gd name="connsiteY119" fmla="*/ 1715 h 2044780"/>
                <a:gd name="connsiteX120" fmla="*/ 1112262 w 3676581"/>
                <a:gd name="connsiteY120" fmla="*/ 128222 h 2044780"/>
                <a:gd name="connsiteX121" fmla="*/ 975144 w 3676581"/>
                <a:gd name="connsiteY121" fmla="*/ 56317 h 2044780"/>
                <a:gd name="connsiteX122" fmla="*/ 971635 w 3676581"/>
                <a:gd name="connsiteY122" fmla="*/ 126582 h 2044780"/>
                <a:gd name="connsiteX0" fmla="*/ 821625 w 3526571"/>
                <a:gd name="connsiteY0" fmla="*/ 126582 h 2044780"/>
                <a:gd name="connsiteX1" fmla="*/ 806651 w 3526571"/>
                <a:gd name="connsiteY1" fmla="*/ 268004 h 2044780"/>
                <a:gd name="connsiteX2" fmla="*/ 890814 w 3526571"/>
                <a:gd name="connsiteY2" fmla="*/ 359144 h 2044780"/>
                <a:gd name="connsiteX3" fmla="*/ 890820 w 3526571"/>
                <a:gd name="connsiteY3" fmla="*/ 515361 h 2044780"/>
                <a:gd name="connsiteX4" fmla="*/ 933355 w 3526571"/>
                <a:gd name="connsiteY4" fmla="*/ 647370 h 2044780"/>
                <a:gd name="connsiteX5" fmla="*/ 1070981 w 3526571"/>
                <a:gd name="connsiteY5" fmla="*/ 716789 h 2044780"/>
                <a:gd name="connsiteX6" fmla="*/ 1154239 w 3526571"/>
                <a:gd name="connsiteY6" fmla="*/ 812156 h 2044780"/>
                <a:gd name="connsiteX7" fmla="*/ 1190615 w 3526571"/>
                <a:gd name="connsiteY7" fmla="*/ 938292 h 2044780"/>
                <a:gd name="connsiteX8" fmla="*/ 977852 w 3526571"/>
                <a:gd name="connsiteY8" fmla="*/ 1039531 h 2044780"/>
                <a:gd name="connsiteX9" fmla="*/ 13273 w 3526571"/>
                <a:gd name="connsiteY9" fmla="*/ 1061970 h 2044780"/>
                <a:gd name="connsiteX10" fmla="*/ 411586 w 3526571"/>
                <a:gd name="connsiteY10" fmla="*/ 848183 h 2044780"/>
                <a:gd name="connsiteX11" fmla="*/ 341387 w 3526571"/>
                <a:gd name="connsiteY11" fmla="*/ 933734 h 2044780"/>
                <a:gd name="connsiteX12" fmla="*/ 377911 w 3526571"/>
                <a:gd name="connsiteY12" fmla="*/ 1067580 h 2044780"/>
                <a:gd name="connsiteX13" fmla="*/ 411570 w 3526571"/>
                <a:gd name="connsiteY13" fmla="*/ 1207826 h 2044780"/>
                <a:gd name="connsiteX14" fmla="*/ 400351 w 3526571"/>
                <a:gd name="connsiteY14" fmla="*/ 1303192 h 2044780"/>
                <a:gd name="connsiteX15" fmla="*/ 327423 w 3526571"/>
                <a:gd name="connsiteY15" fmla="*/ 1398559 h 2044780"/>
                <a:gd name="connsiteX16" fmla="*/ 276935 w 3526571"/>
                <a:gd name="connsiteY16" fmla="*/ 1420999 h 2044780"/>
                <a:gd name="connsiteX17" fmla="*/ 260105 w 3526571"/>
                <a:gd name="connsiteY17" fmla="*/ 1449048 h 2044780"/>
                <a:gd name="connsiteX18" fmla="*/ 321813 w 3526571"/>
                <a:gd name="connsiteY18" fmla="*/ 1505146 h 2044780"/>
                <a:gd name="connsiteX19" fmla="*/ 321813 w 3526571"/>
                <a:gd name="connsiteY19" fmla="*/ 1550024 h 2044780"/>
                <a:gd name="connsiteX20" fmla="*/ 321813 w 3526571"/>
                <a:gd name="connsiteY20" fmla="*/ 1600513 h 2044780"/>
                <a:gd name="connsiteX21" fmla="*/ 450839 w 3526571"/>
                <a:gd name="connsiteY21" fmla="*/ 1673440 h 2044780"/>
                <a:gd name="connsiteX22" fmla="*/ 506937 w 3526571"/>
                <a:gd name="connsiteY22" fmla="*/ 1735148 h 2044780"/>
                <a:gd name="connsiteX23" fmla="*/ 563035 w 3526571"/>
                <a:gd name="connsiteY23" fmla="*/ 1785637 h 2044780"/>
                <a:gd name="connsiteX24" fmla="*/ 619133 w 3526571"/>
                <a:gd name="connsiteY24" fmla="*/ 1808076 h 2044780"/>
                <a:gd name="connsiteX25" fmla="*/ 748159 w 3526571"/>
                <a:gd name="connsiteY25" fmla="*/ 1785637 h 2044780"/>
                <a:gd name="connsiteX26" fmla="*/ 826697 w 3526571"/>
                <a:gd name="connsiteY26" fmla="*/ 1740758 h 2044780"/>
                <a:gd name="connsiteX27" fmla="*/ 894014 w 3526571"/>
                <a:gd name="connsiteY27" fmla="*/ 1667831 h 2044780"/>
                <a:gd name="connsiteX28" fmla="*/ 933283 w 3526571"/>
                <a:gd name="connsiteY28" fmla="*/ 1622952 h 2044780"/>
                <a:gd name="connsiteX29" fmla="*/ 966942 w 3526571"/>
                <a:gd name="connsiteY29" fmla="*/ 1566854 h 2044780"/>
                <a:gd name="connsiteX30" fmla="*/ 1056699 w 3526571"/>
                <a:gd name="connsiteY30" fmla="*/ 1566854 h 2044780"/>
                <a:gd name="connsiteX31" fmla="*/ 1107187 w 3526571"/>
                <a:gd name="connsiteY31" fmla="*/ 1550024 h 2044780"/>
                <a:gd name="connsiteX32" fmla="*/ 1135237 w 3526571"/>
                <a:gd name="connsiteY32" fmla="*/ 1533195 h 2044780"/>
                <a:gd name="connsiteX33" fmla="*/ 1191335 w 3526571"/>
                <a:gd name="connsiteY33" fmla="*/ 1510756 h 2044780"/>
                <a:gd name="connsiteX34" fmla="*/ 1253043 w 3526571"/>
                <a:gd name="connsiteY34" fmla="*/ 1510756 h 2044780"/>
                <a:gd name="connsiteX35" fmla="*/ 1337190 w 3526571"/>
                <a:gd name="connsiteY35" fmla="*/ 1594903 h 2044780"/>
                <a:gd name="connsiteX36" fmla="*/ 1370849 w 3526571"/>
                <a:gd name="connsiteY36" fmla="*/ 1651001 h 2044780"/>
                <a:gd name="connsiteX37" fmla="*/ 1432557 w 3526571"/>
                <a:gd name="connsiteY37" fmla="*/ 1690270 h 2044780"/>
                <a:gd name="connsiteX38" fmla="*/ 1522314 w 3526571"/>
                <a:gd name="connsiteY38" fmla="*/ 1751978 h 2044780"/>
                <a:gd name="connsiteX39" fmla="*/ 1617681 w 3526571"/>
                <a:gd name="connsiteY39" fmla="*/ 1819296 h 2044780"/>
                <a:gd name="connsiteX40" fmla="*/ 1651340 w 3526571"/>
                <a:gd name="connsiteY40" fmla="*/ 1830515 h 2044780"/>
                <a:gd name="connsiteX41" fmla="*/ 1668169 w 3526571"/>
                <a:gd name="connsiteY41" fmla="*/ 1875394 h 2044780"/>
                <a:gd name="connsiteX42" fmla="*/ 1696218 w 3526571"/>
                <a:gd name="connsiteY42" fmla="*/ 1897833 h 2044780"/>
                <a:gd name="connsiteX43" fmla="*/ 1769146 w 3526571"/>
                <a:gd name="connsiteY43" fmla="*/ 1920272 h 2044780"/>
                <a:gd name="connsiteX44" fmla="*/ 1853293 w 3526571"/>
                <a:gd name="connsiteY44" fmla="*/ 1925882 h 2044780"/>
                <a:gd name="connsiteX45" fmla="*/ 1875732 w 3526571"/>
                <a:gd name="connsiteY45" fmla="*/ 1981980 h 2044780"/>
                <a:gd name="connsiteX46" fmla="*/ 1898172 w 3526571"/>
                <a:gd name="connsiteY46" fmla="*/ 2026859 h 2044780"/>
                <a:gd name="connsiteX47" fmla="*/ 1948660 w 3526571"/>
                <a:gd name="connsiteY47" fmla="*/ 2043688 h 2044780"/>
                <a:gd name="connsiteX48" fmla="*/ 1976709 w 3526571"/>
                <a:gd name="connsiteY48" fmla="*/ 1998810 h 2044780"/>
                <a:gd name="connsiteX49" fmla="*/ 1993538 w 3526571"/>
                <a:gd name="connsiteY49" fmla="*/ 1942712 h 2044780"/>
                <a:gd name="connsiteX50" fmla="*/ 2032807 w 3526571"/>
                <a:gd name="connsiteY50" fmla="*/ 1948321 h 2044780"/>
                <a:gd name="connsiteX51" fmla="*/ 2072076 w 3526571"/>
                <a:gd name="connsiteY51" fmla="*/ 1931492 h 2044780"/>
                <a:gd name="connsiteX52" fmla="*/ 2122564 w 3526571"/>
                <a:gd name="connsiteY52" fmla="*/ 1875394 h 2044780"/>
                <a:gd name="connsiteX53" fmla="*/ 2156223 w 3526571"/>
                <a:gd name="connsiteY53" fmla="*/ 1864174 h 2044780"/>
                <a:gd name="connsiteX54" fmla="*/ 2184272 w 3526571"/>
                <a:gd name="connsiteY54" fmla="*/ 1869784 h 2044780"/>
                <a:gd name="connsiteX55" fmla="*/ 2212321 w 3526571"/>
                <a:gd name="connsiteY55" fmla="*/ 1847345 h 2044780"/>
                <a:gd name="connsiteX56" fmla="*/ 2229151 w 3526571"/>
                <a:gd name="connsiteY56" fmla="*/ 1796856 h 2044780"/>
                <a:gd name="connsiteX57" fmla="*/ 2257200 w 3526571"/>
                <a:gd name="connsiteY57" fmla="*/ 1768807 h 2044780"/>
                <a:gd name="connsiteX58" fmla="*/ 2307688 w 3526571"/>
                <a:gd name="connsiteY58" fmla="*/ 1768807 h 2044780"/>
                <a:gd name="connsiteX59" fmla="*/ 2346957 w 3526571"/>
                <a:gd name="connsiteY59" fmla="*/ 1746368 h 2044780"/>
                <a:gd name="connsiteX60" fmla="*/ 2335737 w 3526571"/>
                <a:gd name="connsiteY60" fmla="*/ 1679050 h 2044780"/>
                <a:gd name="connsiteX61" fmla="*/ 2352567 w 3526571"/>
                <a:gd name="connsiteY61" fmla="*/ 1639781 h 2044780"/>
                <a:gd name="connsiteX62" fmla="*/ 2419884 w 3526571"/>
                <a:gd name="connsiteY62" fmla="*/ 1639781 h 2044780"/>
                <a:gd name="connsiteX63" fmla="*/ 2481592 w 3526571"/>
                <a:gd name="connsiteY63" fmla="*/ 1594903 h 2044780"/>
                <a:gd name="connsiteX64" fmla="*/ 2537691 w 3526571"/>
                <a:gd name="connsiteY64" fmla="*/ 1516365 h 2044780"/>
                <a:gd name="connsiteX65" fmla="*/ 2560130 w 3526571"/>
                <a:gd name="connsiteY65" fmla="*/ 1505146 h 2044780"/>
                <a:gd name="connsiteX66" fmla="*/ 2588179 w 3526571"/>
                <a:gd name="connsiteY66" fmla="*/ 1555634 h 2044780"/>
                <a:gd name="connsiteX67" fmla="*/ 2633057 w 3526571"/>
                <a:gd name="connsiteY67" fmla="*/ 1555634 h 2044780"/>
                <a:gd name="connsiteX68" fmla="*/ 2711595 w 3526571"/>
                <a:gd name="connsiteY68" fmla="*/ 1516365 h 2044780"/>
                <a:gd name="connsiteX69" fmla="*/ 2745254 w 3526571"/>
                <a:gd name="connsiteY69" fmla="*/ 1499536 h 2044780"/>
                <a:gd name="connsiteX70" fmla="*/ 2795742 w 3526571"/>
                <a:gd name="connsiteY70" fmla="*/ 1505146 h 2044780"/>
                <a:gd name="connsiteX71" fmla="*/ 2851840 w 3526571"/>
                <a:gd name="connsiteY71" fmla="*/ 1505146 h 2044780"/>
                <a:gd name="connsiteX72" fmla="*/ 2902329 w 3526571"/>
                <a:gd name="connsiteY72" fmla="*/ 1538805 h 2044780"/>
                <a:gd name="connsiteX73" fmla="*/ 2992086 w 3526571"/>
                <a:gd name="connsiteY73" fmla="*/ 1538805 h 2044780"/>
                <a:gd name="connsiteX74" fmla="*/ 3008915 w 3526571"/>
                <a:gd name="connsiteY74" fmla="*/ 1493926 h 2044780"/>
                <a:gd name="connsiteX75" fmla="*/ 3020135 w 3526571"/>
                <a:gd name="connsiteY75" fmla="*/ 1465877 h 2044780"/>
                <a:gd name="connsiteX76" fmla="*/ 3093062 w 3526571"/>
                <a:gd name="connsiteY76" fmla="*/ 1460267 h 2044780"/>
                <a:gd name="connsiteX77" fmla="*/ 3160380 w 3526571"/>
                <a:gd name="connsiteY77" fmla="*/ 1454658 h 2044780"/>
                <a:gd name="connsiteX78" fmla="*/ 3238918 w 3526571"/>
                <a:gd name="connsiteY78" fmla="*/ 1426608 h 2044780"/>
                <a:gd name="connsiteX79" fmla="*/ 3311845 w 3526571"/>
                <a:gd name="connsiteY79" fmla="*/ 1387340 h 2044780"/>
                <a:gd name="connsiteX80" fmla="*/ 3367943 w 3526571"/>
                <a:gd name="connsiteY80" fmla="*/ 1376120 h 2044780"/>
                <a:gd name="connsiteX81" fmla="*/ 3446481 w 3526571"/>
                <a:gd name="connsiteY81" fmla="*/ 1376120 h 2044780"/>
                <a:gd name="connsiteX82" fmla="*/ 3519408 w 3526571"/>
                <a:gd name="connsiteY82" fmla="*/ 1381730 h 2044780"/>
                <a:gd name="connsiteX83" fmla="*/ 3519408 w 3526571"/>
                <a:gd name="connsiteY83" fmla="*/ 1314412 h 2044780"/>
                <a:gd name="connsiteX84" fmla="*/ 3480140 w 3526571"/>
                <a:gd name="connsiteY84" fmla="*/ 1247094 h 2044780"/>
                <a:gd name="connsiteX85" fmla="*/ 3295016 w 3526571"/>
                <a:gd name="connsiteY85" fmla="*/ 1224655 h 2044780"/>
                <a:gd name="connsiteX86" fmla="*/ 3194039 w 3526571"/>
                <a:gd name="connsiteY86" fmla="*/ 1224655 h 2044780"/>
                <a:gd name="connsiteX87" fmla="*/ 3121111 w 3526571"/>
                <a:gd name="connsiteY87" fmla="*/ 1235875 h 2044780"/>
                <a:gd name="connsiteX88" fmla="*/ 2997695 w 3526571"/>
                <a:gd name="connsiteY88" fmla="*/ 1263924 h 2044780"/>
                <a:gd name="connsiteX89" fmla="*/ 2829401 w 3526571"/>
                <a:gd name="connsiteY89" fmla="*/ 1230265 h 2044780"/>
                <a:gd name="connsiteX90" fmla="*/ 2801352 w 3526571"/>
                <a:gd name="connsiteY90" fmla="*/ 1190996 h 2044780"/>
                <a:gd name="connsiteX91" fmla="*/ 2717205 w 3526571"/>
                <a:gd name="connsiteY91" fmla="*/ 1050751 h 2044780"/>
                <a:gd name="connsiteX92" fmla="*/ 2649887 w 3526571"/>
                <a:gd name="connsiteY92" fmla="*/ 944164 h 2044780"/>
                <a:gd name="connsiteX93" fmla="*/ 2582569 w 3526571"/>
                <a:gd name="connsiteY93" fmla="*/ 921725 h 2044780"/>
                <a:gd name="connsiteX94" fmla="*/ 2548910 w 3526571"/>
                <a:gd name="connsiteY94" fmla="*/ 899286 h 2044780"/>
                <a:gd name="connsiteX95" fmla="*/ 2487202 w 3526571"/>
                <a:gd name="connsiteY95" fmla="*/ 882456 h 2044780"/>
                <a:gd name="connsiteX96" fmla="*/ 2408665 w 3526571"/>
                <a:gd name="connsiteY96" fmla="*/ 831968 h 2044780"/>
                <a:gd name="connsiteX97" fmla="*/ 2341347 w 3526571"/>
                <a:gd name="connsiteY97" fmla="*/ 803919 h 2044780"/>
                <a:gd name="connsiteX98" fmla="*/ 2268419 w 3526571"/>
                <a:gd name="connsiteY98" fmla="*/ 747821 h 2044780"/>
                <a:gd name="connsiteX99" fmla="*/ 2229151 w 3526571"/>
                <a:gd name="connsiteY99" fmla="*/ 736601 h 2044780"/>
                <a:gd name="connsiteX100" fmla="*/ 2128174 w 3526571"/>
                <a:gd name="connsiteY100" fmla="*/ 702942 h 2044780"/>
                <a:gd name="connsiteX101" fmla="*/ 2010368 w 3526571"/>
                <a:gd name="connsiteY101" fmla="*/ 669283 h 2044780"/>
                <a:gd name="connsiteX102" fmla="*/ 1971099 w 3526571"/>
                <a:gd name="connsiteY102" fmla="*/ 669283 h 2044780"/>
                <a:gd name="connsiteX103" fmla="*/ 1926221 w 3526571"/>
                <a:gd name="connsiteY103" fmla="*/ 652454 h 2044780"/>
                <a:gd name="connsiteX104" fmla="*/ 1892562 w 3526571"/>
                <a:gd name="connsiteY104" fmla="*/ 630015 h 2044780"/>
                <a:gd name="connsiteX105" fmla="*/ 1853293 w 3526571"/>
                <a:gd name="connsiteY105" fmla="*/ 630015 h 2044780"/>
                <a:gd name="connsiteX106" fmla="*/ 1802805 w 3526571"/>
                <a:gd name="connsiteY106" fmla="*/ 607575 h 2044780"/>
                <a:gd name="connsiteX107" fmla="*/ 1713048 w 3526571"/>
                <a:gd name="connsiteY107" fmla="*/ 562697 h 2044780"/>
                <a:gd name="connsiteX108" fmla="*/ 1572802 w 3526571"/>
                <a:gd name="connsiteY108" fmla="*/ 534648 h 2044780"/>
                <a:gd name="connsiteX109" fmla="*/ 1438167 w 3526571"/>
                <a:gd name="connsiteY109" fmla="*/ 495379 h 2044780"/>
                <a:gd name="connsiteX110" fmla="*/ 1421337 w 3526571"/>
                <a:gd name="connsiteY110" fmla="*/ 472940 h 2044780"/>
                <a:gd name="connsiteX111" fmla="*/ 1359629 w 3526571"/>
                <a:gd name="connsiteY111" fmla="*/ 472940 h 2044780"/>
                <a:gd name="connsiteX112" fmla="*/ 1281092 w 3526571"/>
                <a:gd name="connsiteY112" fmla="*/ 461720 h 2044780"/>
                <a:gd name="connsiteX113" fmla="*/ 1196945 w 3526571"/>
                <a:gd name="connsiteY113" fmla="*/ 433671 h 2044780"/>
                <a:gd name="connsiteX114" fmla="*/ 1191335 w 3526571"/>
                <a:gd name="connsiteY114" fmla="*/ 400012 h 2044780"/>
                <a:gd name="connsiteX115" fmla="*/ 1163286 w 3526571"/>
                <a:gd name="connsiteY115" fmla="*/ 332694 h 2044780"/>
                <a:gd name="connsiteX116" fmla="*/ 1112797 w 3526571"/>
                <a:gd name="connsiteY116" fmla="*/ 282206 h 2044780"/>
                <a:gd name="connsiteX117" fmla="*/ 1090358 w 3526571"/>
                <a:gd name="connsiteY117" fmla="*/ 181229 h 2044780"/>
                <a:gd name="connsiteX118" fmla="*/ 1039870 w 3526571"/>
                <a:gd name="connsiteY118" fmla="*/ 63423 h 2044780"/>
                <a:gd name="connsiteX119" fmla="*/ 950113 w 3526571"/>
                <a:gd name="connsiteY119" fmla="*/ 1715 h 2044780"/>
                <a:gd name="connsiteX120" fmla="*/ 962252 w 3526571"/>
                <a:gd name="connsiteY120" fmla="*/ 128222 h 2044780"/>
                <a:gd name="connsiteX121" fmla="*/ 825134 w 3526571"/>
                <a:gd name="connsiteY121" fmla="*/ 56317 h 2044780"/>
                <a:gd name="connsiteX122" fmla="*/ 821625 w 3526571"/>
                <a:gd name="connsiteY122" fmla="*/ 126582 h 2044780"/>
                <a:gd name="connsiteX0" fmla="*/ 563721 w 3268667"/>
                <a:gd name="connsiteY0" fmla="*/ 126582 h 2044780"/>
                <a:gd name="connsiteX1" fmla="*/ 548747 w 3268667"/>
                <a:gd name="connsiteY1" fmla="*/ 268004 h 2044780"/>
                <a:gd name="connsiteX2" fmla="*/ 632910 w 3268667"/>
                <a:gd name="connsiteY2" fmla="*/ 359144 h 2044780"/>
                <a:gd name="connsiteX3" fmla="*/ 632916 w 3268667"/>
                <a:gd name="connsiteY3" fmla="*/ 515361 h 2044780"/>
                <a:gd name="connsiteX4" fmla="*/ 675451 w 3268667"/>
                <a:gd name="connsiteY4" fmla="*/ 647370 h 2044780"/>
                <a:gd name="connsiteX5" fmla="*/ 813077 w 3268667"/>
                <a:gd name="connsiteY5" fmla="*/ 716789 h 2044780"/>
                <a:gd name="connsiteX6" fmla="*/ 896335 w 3268667"/>
                <a:gd name="connsiteY6" fmla="*/ 812156 h 2044780"/>
                <a:gd name="connsiteX7" fmla="*/ 932711 w 3268667"/>
                <a:gd name="connsiteY7" fmla="*/ 938292 h 2044780"/>
                <a:gd name="connsiteX8" fmla="*/ 719948 w 3268667"/>
                <a:gd name="connsiteY8" fmla="*/ 1039531 h 2044780"/>
                <a:gd name="connsiteX9" fmla="*/ 536373 w 3268667"/>
                <a:gd name="connsiteY9" fmla="*/ 832046 h 2044780"/>
                <a:gd name="connsiteX10" fmla="*/ 153682 w 3268667"/>
                <a:gd name="connsiteY10" fmla="*/ 848183 h 2044780"/>
                <a:gd name="connsiteX11" fmla="*/ 83483 w 3268667"/>
                <a:gd name="connsiteY11" fmla="*/ 933734 h 2044780"/>
                <a:gd name="connsiteX12" fmla="*/ 120007 w 3268667"/>
                <a:gd name="connsiteY12" fmla="*/ 1067580 h 2044780"/>
                <a:gd name="connsiteX13" fmla="*/ 153666 w 3268667"/>
                <a:gd name="connsiteY13" fmla="*/ 1207826 h 2044780"/>
                <a:gd name="connsiteX14" fmla="*/ 142447 w 3268667"/>
                <a:gd name="connsiteY14" fmla="*/ 1303192 h 2044780"/>
                <a:gd name="connsiteX15" fmla="*/ 69519 w 3268667"/>
                <a:gd name="connsiteY15" fmla="*/ 1398559 h 2044780"/>
                <a:gd name="connsiteX16" fmla="*/ 19031 w 3268667"/>
                <a:gd name="connsiteY16" fmla="*/ 1420999 h 2044780"/>
                <a:gd name="connsiteX17" fmla="*/ 2201 w 3268667"/>
                <a:gd name="connsiteY17" fmla="*/ 1449048 h 2044780"/>
                <a:gd name="connsiteX18" fmla="*/ 63909 w 3268667"/>
                <a:gd name="connsiteY18" fmla="*/ 1505146 h 2044780"/>
                <a:gd name="connsiteX19" fmla="*/ 63909 w 3268667"/>
                <a:gd name="connsiteY19" fmla="*/ 1550024 h 2044780"/>
                <a:gd name="connsiteX20" fmla="*/ 63909 w 3268667"/>
                <a:gd name="connsiteY20" fmla="*/ 1600513 h 2044780"/>
                <a:gd name="connsiteX21" fmla="*/ 192935 w 3268667"/>
                <a:gd name="connsiteY21" fmla="*/ 1673440 h 2044780"/>
                <a:gd name="connsiteX22" fmla="*/ 249033 w 3268667"/>
                <a:gd name="connsiteY22" fmla="*/ 1735148 h 2044780"/>
                <a:gd name="connsiteX23" fmla="*/ 305131 w 3268667"/>
                <a:gd name="connsiteY23" fmla="*/ 1785637 h 2044780"/>
                <a:gd name="connsiteX24" fmla="*/ 361229 w 3268667"/>
                <a:gd name="connsiteY24" fmla="*/ 1808076 h 2044780"/>
                <a:gd name="connsiteX25" fmla="*/ 490255 w 3268667"/>
                <a:gd name="connsiteY25" fmla="*/ 1785637 h 2044780"/>
                <a:gd name="connsiteX26" fmla="*/ 568793 w 3268667"/>
                <a:gd name="connsiteY26" fmla="*/ 1740758 h 2044780"/>
                <a:gd name="connsiteX27" fmla="*/ 636110 w 3268667"/>
                <a:gd name="connsiteY27" fmla="*/ 1667831 h 2044780"/>
                <a:gd name="connsiteX28" fmla="*/ 675379 w 3268667"/>
                <a:gd name="connsiteY28" fmla="*/ 1622952 h 2044780"/>
                <a:gd name="connsiteX29" fmla="*/ 709038 w 3268667"/>
                <a:gd name="connsiteY29" fmla="*/ 1566854 h 2044780"/>
                <a:gd name="connsiteX30" fmla="*/ 798795 w 3268667"/>
                <a:gd name="connsiteY30" fmla="*/ 1566854 h 2044780"/>
                <a:gd name="connsiteX31" fmla="*/ 849283 w 3268667"/>
                <a:gd name="connsiteY31" fmla="*/ 1550024 h 2044780"/>
                <a:gd name="connsiteX32" fmla="*/ 877333 w 3268667"/>
                <a:gd name="connsiteY32" fmla="*/ 1533195 h 2044780"/>
                <a:gd name="connsiteX33" fmla="*/ 933431 w 3268667"/>
                <a:gd name="connsiteY33" fmla="*/ 1510756 h 2044780"/>
                <a:gd name="connsiteX34" fmla="*/ 995139 w 3268667"/>
                <a:gd name="connsiteY34" fmla="*/ 1510756 h 2044780"/>
                <a:gd name="connsiteX35" fmla="*/ 1079286 w 3268667"/>
                <a:gd name="connsiteY35" fmla="*/ 1594903 h 2044780"/>
                <a:gd name="connsiteX36" fmla="*/ 1112945 w 3268667"/>
                <a:gd name="connsiteY36" fmla="*/ 1651001 h 2044780"/>
                <a:gd name="connsiteX37" fmla="*/ 1174653 w 3268667"/>
                <a:gd name="connsiteY37" fmla="*/ 1690270 h 2044780"/>
                <a:gd name="connsiteX38" fmla="*/ 1264410 w 3268667"/>
                <a:gd name="connsiteY38" fmla="*/ 1751978 h 2044780"/>
                <a:gd name="connsiteX39" fmla="*/ 1359777 w 3268667"/>
                <a:gd name="connsiteY39" fmla="*/ 1819296 h 2044780"/>
                <a:gd name="connsiteX40" fmla="*/ 1393436 w 3268667"/>
                <a:gd name="connsiteY40" fmla="*/ 1830515 h 2044780"/>
                <a:gd name="connsiteX41" fmla="*/ 1410265 w 3268667"/>
                <a:gd name="connsiteY41" fmla="*/ 1875394 h 2044780"/>
                <a:gd name="connsiteX42" fmla="*/ 1438314 w 3268667"/>
                <a:gd name="connsiteY42" fmla="*/ 1897833 h 2044780"/>
                <a:gd name="connsiteX43" fmla="*/ 1511242 w 3268667"/>
                <a:gd name="connsiteY43" fmla="*/ 1920272 h 2044780"/>
                <a:gd name="connsiteX44" fmla="*/ 1595389 w 3268667"/>
                <a:gd name="connsiteY44" fmla="*/ 1925882 h 2044780"/>
                <a:gd name="connsiteX45" fmla="*/ 1617828 w 3268667"/>
                <a:gd name="connsiteY45" fmla="*/ 1981980 h 2044780"/>
                <a:gd name="connsiteX46" fmla="*/ 1640268 w 3268667"/>
                <a:gd name="connsiteY46" fmla="*/ 2026859 h 2044780"/>
                <a:gd name="connsiteX47" fmla="*/ 1690756 w 3268667"/>
                <a:gd name="connsiteY47" fmla="*/ 2043688 h 2044780"/>
                <a:gd name="connsiteX48" fmla="*/ 1718805 w 3268667"/>
                <a:gd name="connsiteY48" fmla="*/ 1998810 h 2044780"/>
                <a:gd name="connsiteX49" fmla="*/ 1735634 w 3268667"/>
                <a:gd name="connsiteY49" fmla="*/ 1942712 h 2044780"/>
                <a:gd name="connsiteX50" fmla="*/ 1774903 w 3268667"/>
                <a:gd name="connsiteY50" fmla="*/ 1948321 h 2044780"/>
                <a:gd name="connsiteX51" fmla="*/ 1814172 w 3268667"/>
                <a:gd name="connsiteY51" fmla="*/ 1931492 h 2044780"/>
                <a:gd name="connsiteX52" fmla="*/ 1864660 w 3268667"/>
                <a:gd name="connsiteY52" fmla="*/ 1875394 h 2044780"/>
                <a:gd name="connsiteX53" fmla="*/ 1898319 w 3268667"/>
                <a:gd name="connsiteY53" fmla="*/ 1864174 h 2044780"/>
                <a:gd name="connsiteX54" fmla="*/ 1926368 w 3268667"/>
                <a:gd name="connsiteY54" fmla="*/ 1869784 h 2044780"/>
                <a:gd name="connsiteX55" fmla="*/ 1954417 w 3268667"/>
                <a:gd name="connsiteY55" fmla="*/ 1847345 h 2044780"/>
                <a:gd name="connsiteX56" fmla="*/ 1971247 w 3268667"/>
                <a:gd name="connsiteY56" fmla="*/ 1796856 h 2044780"/>
                <a:gd name="connsiteX57" fmla="*/ 1999296 w 3268667"/>
                <a:gd name="connsiteY57" fmla="*/ 1768807 h 2044780"/>
                <a:gd name="connsiteX58" fmla="*/ 2049784 w 3268667"/>
                <a:gd name="connsiteY58" fmla="*/ 1768807 h 2044780"/>
                <a:gd name="connsiteX59" fmla="*/ 2089053 w 3268667"/>
                <a:gd name="connsiteY59" fmla="*/ 1746368 h 2044780"/>
                <a:gd name="connsiteX60" fmla="*/ 2077833 w 3268667"/>
                <a:gd name="connsiteY60" fmla="*/ 1679050 h 2044780"/>
                <a:gd name="connsiteX61" fmla="*/ 2094663 w 3268667"/>
                <a:gd name="connsiteY61" fmla="*/ 1639781 h 2044780"/>
                <a:gd name="connsiteX62" fmla="*/ 2161980 w 3268667"/>
                <a:gd name="connsiteY62" fmla="*/ 1639781 h 2044780"/>
                <a:gd name="connsiteX63" fmla="*/ 2223688 w 3268667"/>
                <a:gd name="connsiteY63" fmla="*/ 1594903 h 2044780"/>
                <a:gd name="connsiteX64" fmla="*/ 2279787 w 3268667"/>
                <a:gd name="connsiteY64" fmla="*/ 1516365 h 2044780"/>
                <a:gd name="connsiteX65" fmla="*/ 2302226 w 3268667"/>
                <a:gd name="connsiteY65" fmla="*/ 1505146 h 2044780"/>
                <a:gd name="connsiteX66" fmla="*/ 2330275 w 3268667"/>
                <a:gd name="connsiteY66" fmla="*/ 1555634 h 2044780"/>
                <a:gd name="connsiteX67" fmla="*/ 2375153 w 3268667"/>
                <a:gd name="connsiteY67" fmla="*/ 1555634 h 2044780"/>
                <a:gd name="connsiteX68" fmla="*/ 2453691 w 3268667"/>
                <a:gd name="connsiteY68" fmla="*/ 1516365 h 2044780"/>
                <a:gd name="connsiteX69" fmla="*/ 2487350 w 3268667"/>
                <a:gd name="connsiteY69" fmla="*/ 1499536 h 2044780"/>
                <a:gd name="connsiteX70" fmla="*/ 2537838 w 3268667"/>
                <a:gd name="connsiteY70" fmla="*/ 1505146 h 2044780"/>
                <a:gd name="connsiteX71" fmla="*/ 2593936 w 3268667"/>
                <a:gd name="connsiteY71" fmla="*/ 1505146 h 2044780"/>
                <a:gd name="connsiteX72" fmla="*/ 2644425 w 3268667"/>
                <a:gd name="connsiteY72" fmla="*/ 1538805 h 2044780"/>
                <a:gd name="connsiteX73" fmla="*/ 2734182 w 3268667"/>
                <a:gd name="connsiteY73" fmla="*/ 1538805 h 2044780"/>
                <a:gd name="connsiteX74" fmla="*/ 2751011 w 3268667"/>
                <a:gd name="connsiteY74" fmla="*/ 1493926 h 2044780"/>
                <a:gd name="connsiteX75" fmla="*/ 2762231 w 3268667"/>
                <a:gd name="connsiteY75" fmla="*/ 1465877 h 2044780"/>
                <a:gd name="connsiteX76" fmla="*/ 2835158 w 3268667"/>
                <a:gd name="connsiteY76" fmla="*/ 1460267 h 2044780"/>
                <a:gd name="connsiteX77" fmla="*/ 2902476 w 3268667"/>
                <a:gd name="connsiteY77" fmla="*/ 1454658 h 2044780"/>
                <a:gd name="connsiteX78" fmla="*/ 2981014 w 3268667"/>
                <a:gd name="connsiteY78" fmla="*/ 1426608 h 2044780"/>
                <a:gd name="connsiteX79" fmla="*/ 3053941 w 3268667"/>
                <a:gd name="connsiteY79" fmla="*/ 1387340 h 2044780"/>
                <a:gd name="connsiteX80" fmla="*/ 3110039 w 3268667"/>
                <a:gd name="connsiteY80" fmla="*/ 1376120 h 2044780"/>
                <a:gd name="connsiteX81" fmla="*/ 3188577 w 3268667"/>
                <a:gd name="connsiteY81" fmla="*/ 1376120 h 2044780"/>
                <a:gd name="connsiteX82" fmla="*/ 3261504 w 3268667"/>
                <a:gd name="connsiteY82" fmla="*/ 1381730 h 2044780"/>
                <a:gd name="connsiteX83" fmla="*/ 3261504 w 3268667"/>
                <a:gd name="connsiteY83" fmla="*/ 1314412 h 2044780"/>
                <a:gd name="connsiteX84" fmla="*/ 3222236 w 3268667"/>
                <a:gd name="connsiteY84" fmla="*/ 1247094 h 2044780"/>
                <a:gd name="connsiteX85" fmla="*/ 3037112 w 3268667"/>
                <a:gd name="connsiteY85" fmla="*/ 1224655 h 2044780"/>
                <a:gd name="connsiteX86" fmla="*/ 2936135 w 3268667"/>
                <a:gd name="connsiteY86" fmla="*/ 1224655 h 2044780"/>
                <a:gd name="connsiteX87" fmla="*/ 2863207 w 3268667"/>
                <a:gd name="connsiteY87" fmla="*/ 1235875 h 2044780"/>
                <a:gd name="connsiteX88" fmla="*/ 2739791 w 3268667"/>
                <a:gd name="connsiteY88" fmla="*/ 1263924 h 2044780"/>
                <a:gd name="connsiteX89" fmla="*/ 2571497 w 3268667"/>
                <a:gd name="connsiteY89" fmla="*/ 1230265 h 2044780"/>
                <a:gd name="connsiteX90" fmla="*/ 2543448 w 3268667"/>
                <a:gd name="connsiteY90" fmla="*/ 1190996 h 2044780"/>
                <a:gd name="connsiteX91" fmla="*/ 2459301 w 3268667"/>
                <a:gd name="connsiteY91" fmla="*/ 1050751 h 2044780"/>
                <a:gd name="connsiteX92" fmla="*/ 2391983 w 3268667"/>
                <a:gd name="connsiteY92" fmla="*/ 944164 h 2044780"/>
                <a:gd name="connsiteX93" fmla="*/ 2324665 w 3268667"/>
                <a:gd name="connsiteY93" fmla="*/ 921725 h 2044780"/>
                <a:gd name="connsiteX94" fmla="*/ 2291006 w 3268667"/>
                <a:gd name="connsiteY94" fmla="*/ 899286 h 2044780"/>
                <a:gd name="connsiteX95" fmla="*/ 2229298 w 3268667"/>
                <a:gd name="connsiteY95" fmla="*/ 882456 h 2044780"/>
                <a:gd name="connsiteX96" fmla="*/ 2150761 w 3268667"/>
                <a:gd name="connsiteY96" fmla="*/ 831968 h 2044780"/>
                <a:gd name="connsiteX97" fmla="*/ 2083443 w 3268667"/>
                <a:gd name="connsiteY97" fmla="*/ 803919 h 2044780"/>
                <a:gd name="connsiteX98" fmla="*/ 2010515 w 3268667"/>
                <a:gd name="connsiteY98" fmla="*/ 747821 h 2044780"/>
                <a:gd name="connsiteX99" fmla="*/ 1971247 w 3268667"/>
                <a:gd name="connsiteY99" fmla="*/ 736601 h 2044780"/>
                <a:gd name="connsiteX100" fmla="*/ 1870270 w 3268667"/>
                <a:gd name="connsiteY100" fmla="*/ 702942 h 2044780"/>
                <a:gd name="connsiteX101" fmla="*/ 1752464 w 3268667"/>
                <a:gd name="connsiteY101" fmla="*/ 669283 h 2044780"/>
                <a:gd name="connsiteX102" fmla="*/ 1713195 w 3268667"/>
                <a:gd name="connsiteY102" fmla="*/ 669283 h 2044780"/>
                <a:gd name="connsiteX103" fmla="*/ 1668317 w 3268667"/>
                <a:gd name="connsiteY103" fmla="*/ 652454 h 2044780"/>
                <a:gd name="connsiteX104" fmla="*/ 1634658 w 3268667"/>
                <a:gd name="connsiteY104" fmla="*/ 630015 h 2044780"/>
                <a:gd name="connsiteX105" fmla="*/ 1595389 w 3268667"/>
                <a:gd name="connsiteY105" fmla="*/ 630015 h 2044780"/>
                <a:gd name="connsiteX106" fmla="*/ 1544901 w 3268667"/>
                <a:gd name="connsiteY106" fmla="*/ 607575 h 2044780"/>
                <a:gd name="connsiteX107" fmla="*/ 1455144 w 3268667"/>
                <a:gd name="connsiteY107" fmla="*/ 562697 h 2044780"/>
                <a:gd name="connsiteX108" fmla="*/ 1314898 w 3268667"/>
                <a:gd name="connsiteY108" fmla="*/ 534648 h 2044780"/>
                <a:gd name="connsiteX109" fmla="*/ 1180263 w 3268667"/>
                <a:gd name="connsiteY109" fmla="*/ 495379 h 2044780"/>
                <a:gd name="connsiteX110" fmla="*/ 1163433 w 3268667"/>
                <a:gd name="connsiteY110" fmla="*/ 472940 h 2044780"/>
                <a:gd name="connsiteX111" fmla="*/ 1101725 w 3268667"/>
                <a:gd name="connsiteY111" fmla="*/ 472940 h 2044780"/>
                <a:gd name="connsiteX112" fmla="*/ 1023188 w 3268667"/>
                <a:gd name="connsiteY112" fmla="*/ 461720 h 2044780"/>
                <a:gd name="connsiteX113" fmla="*/ 939041 w 3268667"/>
                <a:gd name="connsiteY113" fmla="*/ 433671 h 2044780"/>
                <a:gd name="connsiteX114" fmla="*/ 933431 w 3268667"/>
                <a:gd name="connsiteY114" fmla="*/ 400012 h 2044780"/>
                <a:gd name="connsiteX115" fmla="*/ 905382 w 3268667"/>
                <a:gd name="connsiteY115" fmla="*/ 332694 h 2044780"/>
                <a:gd name="connsiteX116" fmla="*/ 854893 w 3268667"/>
                <a:gd name="connsiteY116" fmla="*/ 282206 h 2044780"/>
                <a:gd name="connsiteX117" fmla="*/ 832454 w 3268667"/>
                <a:gd name="connsiteY117" fmla="*/ 181229 h 2044780"/>
                <a:gd name="connsiteX118" fmla="*/ 781966 w 3268667"/>
                <a:gd name="connsiteY118" fmla="*/ 63423 h 2044780"/>
                <a:gd name="connsiteX119" fmla="*/ 692209 w 3268667"/>
                <a:gd name="connsiteY119" fmla="*/ 1715 h 2044780"/>
                <a:gd name="connsiteX120" fmla="*/ 704348 w 3268667"/>
                <a:gd name="connsiteY120" fmla="*/ 128222 h 2044780"/>
                <a:gd name="connsiteX121" fmla="*/ 567230 w 3268667"/>
                <a:gd name="connsiteY121" fmla="*/ 56317 h 2044780"/>
                <a:gd name="connsiteX122" fmla="*/ 563721 w 3268667"/>
                <a:gd name="connsiteY122" fmla="*/ 126582 h 2044780"/>
                <a:gd name="connsiteX0" fmla="*/ 563721 w 3268667"/>
                <a:gd name="connsiteY0" fmla="*/ 126582 h 2044780"/>
                <a:gd name="connsiteX1" fmla="*/ 548747 w 3268667"/>
                <a:gd name="connsiteY1" fmla="*/ 268004 h 2044780"/>
                <a:gd name="connsiteX2" fmla="*/ 632910 w 3268667"/>
                <a:gd name="connsiteY2" fmla="*/ 359144 h 2044780"/>
                <a:gd name="connsiteX3" fmla="*/ 632916 w 3268667"/>
                <a:gd name="connsiteY3" fmla="*/ 515361 h 2044780"/>
                <a:gd name="connsiteX4" fmla="*/ 675451 w 3268667"/>
                <a:gd name="connsiteY4" fmla="*/ 647370 h 2044780"/>
                <a:gd name="connsiteX5" fmla="*/ 813077 w 3268667"/>
                <a:gd name="connsiteY5" fmla="*/ 716789 h 2044780"/>
                <a:gd name="connsiteX6" fmla="*/ 896335 w 3268667"/>
                <a:gd name="connsiteY6" fmla="*/ 812156 h 2044780"/>
                <a:gd name="connsiteX7" fmla="*/ 932711 w 3268667"/>
                <a:gd name="connsiteY7" fmla="*/ 938292 h 2044780"/>
                <a:gd name="connsiteX8" fmla="*/ 719948 w 3268667"/>
                <a:gd name="connsiteY8" fmla="*/ 1039531 h 2044780"/>
                <a:gd name="connsiteX9" fmla="*/ 424031 w 3268667"/>
                <a:gd name="connsiteY9" fmla="*/ 821352 h 2044780"/>
                <a:gd name="connsiteX10" fmla="*/ 153682 w 3268667"/>
                <a:gd name="connsiteY10" fmla="*/ 848183 h 2044780"/>
                <a:gd name="connsiteX11" fmla="*/ 83483 w 3268667"/>
                <a:gd name="connsiteY11" fmla="*/ 933734 h 2044780"/>
                <a:gd name="connsiteX12" fmla="*/ 120007 w 3268667"/>
                <a:gd name="connsiteY12" fmla="*/ 1067580 h 2044780"/>
                <a:gd name="connsiteX13" fmla="*/ 153666 w 3268667"/>
                <a:gd name="connsiteY13" fmla="*/ 1207826 h 2044780"/>
                <a:gd name="connsiteX14" fmla="*/ 142447 w 3268667"/>
                <a:gd name="connsiteY14" fmla="*/ 1303192 h 2044780"/>
                <a:gd name="connsiteX15" fmla="*/ 69519 w 3268667"/>
                <a:gd name="connsiteY15" fmla="*/ 1398559 h 2044780"/>
                <a:gd name="connsiteX16" fmla="*/ 19031 w 3268667"/>
                <a:gd name="connsiteY16" fmla="*/ 1420999 h 2044780"/>
                <a:gd name="connsiteX17" fmla="*/ 2201 w 3268667"/>
                <a:gd name="connsiteY17" fmla="*/ 1449048 h 2044780"/>
                <a:gd name="connsiteX18" fmla="*/ 63909 w 3268667"/>
                <a:gd name="connsiteY18" fmla="*/ 1505146 h 2044780"/>
                <a:gd name="connsiteX19" fmla="*/ 63909 w 3268667"/>
                <a:gd name="connsiteY19" fmla="*/ 1550024 h 2044780"/>
                <a:gd name="connsiteX20" fmla="*/ 63909 w 3268667"/>
                <a:gd name="connsiteY20" fmla="*/ 1600513 h 2044780"/>
                <a:gd name="connsiteX21" fmla="*/ 192935 w 3268667"/>
                <a:gd name="connsiteY21" fmla="*/ 1673440 h 2044780"/>
                <a:gd name="connsiteX22" fmla="*/ 249033 w 3268667"/>
                <a:gd name="connsiteY22" fmla="*/ 1735148 h 2044780"/>
                <a:gd name="connsiteX23" fmla="*/ 305131 w 3268667"/>
                <a:gd name="connsiteY23" fmla="*/ 1785637 h 2044780"/>
                <a:gd name="connsiteX24" fmla="*/ 361229 w 3268667"/>
                <a:gd name="connsiteY24" fmla="*/ 1808076 h 2044780"/>
                <a:gd name="connsiteX25" fmla="*/ 490255 w 3268667"/>
                <a:gd name="connsiteY25" fmla="*/ 1785637 h 2044780"/>
                <a:gd name="connsiteX26" fmla="*/ 568793 w 3268667"/>
                <a:gd name="connsiteY26" fmla="*/ 1740758 h 2044780"/>
                <a:gd name="connsiteX27" fmla="*/ 636110 w 3268667"/>
                <a:gd name="connsiteY27" fmla="*/ 1667831 h 2044780"/>
                <a:gd name="connsiteX28" fmla="*/ 675379 w 3268667"/>
                <a:gd name="connsiteY28" fmla="*/ 1622952 h 2044780"/>
                <a:gd name="connsiteX29" fmla="*/ 709038 w 3268667"/>
                <a:gd name="connsiteY29" fmla="*/ 1566854 h 2044780"/>
                <a:gd name="connsiteX30" fmla="*/ 798795 w 3268667"/>
                <a:gd name="connsiteY30" fmla="*/ 1566854 h 2044780"/>
                <a:gd name="connsiteX31" fmla="*/ 849283 w 3268667"/>
                <a:gd name="connsiteY31" fmla="*/ 1550024 h 2044780"/>
                <a:gd name="connsiteX32" fmla="*/ 877333 w 3268667"/>
                <a:gd name="connsiteY32" fmla="*/ 1533195 h 2044780"/>
                <a:gd name="connsiteX33" fmla="*/ 933431 w 3268667"/>
                <a:gd name="connsiteY33" fmla="*/ 1510756 h 2044780"/>
                <a:gd name="connsiteX34" fmla="*/ 995139 w 3268667"/>
                <a:gd name="connsiteY34" fmla="*/ 1510756 h 2044780"/>
                <a:gd name="connsiteX35" fmla="*/ 1079286 w 3268667"/>
                <a:gd name="connsiteY35" fmla="*/ 1594903 h 2044780"/>
                <a:gd name="connsiteX36" fmla="*/ 1112945 w 3268667"/>
                <a:gd name="connsiteY36" fmla="*/ 1651001 h 2044780"/>
                <a:gd name="connsiteX37" fmla="*/ 1174653 w 3268667"/>
                <a:gd name="connsiteY37" fmla="*/ 1690270 h 2044780"/>
                <a:gd name="connsiteX38" fmla="*/ 1264410 w 3268667"/>
                <a:gd name="connsiteY38" fmla="*/ 1751978 h 2044780"/>
                <a:gd name="connsiteX39" fmla="*/ 1359777 w 3268667"/>
                <a:gd name="connsiteY39" fmla="*/ 1819296 h 2044780"/>
                <a:gd name="connsiteX40" fmla="*/ 1393436 w 3268667"/>
                <a:gd name="connsiteY40" fmla="*/ 1830515 h 2044780"/>
                <a:gd name="connsiteX41" fmla="*/ 1410265 w 3268667"/>
                <a:gd name="connsiteY41" fmla="*/ 1875394 h 2044780"/>
                <a:gd name="connsiteX42" fmla="*/ 1438314 w 3268667"/>
                <a:gd name="connsiteY42" fmla="*/ 1897833 h 2044780"/>
                <a:gd name="connsiteX43" fmla="*/ 1511242 w 3268667"/>
                <a:gd name="connsiteY43" fmla="*/ 1920272 h 2044780"/>
                <a:gd name="connsiteX44" fmla="*/ 1595389 w 3268667"/>
                <a:gd name="connsiteY44" fmla="*/ 1925882 h 2044780"/>
                <a:gd name="connsiteX45" fmla="*/ 1617828 w 3268667"/>
                <a:gd name="connsiteY45" fmla="*/ 1981980 h 2044780"/>
                <a:gd name="connsiteX46" fmla="*/ 1640268 w 3268667"/>
                <a:gd name="connsiteY46" fmla="*/ 2026859 h 2044780"/>
                <a:gd name="connsiteX47" fmla="*/ 1690756 w 3268667"/>
                <a:gd name="connsiteY47" fmla="*/ 2043688 h 2044780"/>
                <a:gd name="connsiteX48" fmla="*/ 1718805 w 3268667"/>
                <a:gd name="connsiteY48" fmla="*/ 1998810 h 2044780"/>
                <a:gd name="connsiteX49" fmla="*/ 1735634 w 3268667"/>
                <a:gd name="connsiteY49" fmla="*/ 1942712 h 2044780"/>
                <a:gd name="connsiteX50" fmla="*/ 1774903 w 3268667"/>
                <a:gd name="connsiteY50" fmla="*/ 1948321 h 2044780"/>
                <a:gd name="connsiteX51" fmla="*/ 1814172 w 3268667"/>
                <a:gd name="connsiteY51" fmla="*/ 1931492 h 2044780"/>
                <a:gd name="connsiteX52" fmla="*/ 1864660 w 3268667"/>
                <a:gd name="connsiteY52" fmla="*/ 1875394 h 2044780"/>
                <a:gd name="connsiteX53" fmla="*/ 1898319 w 3268667"/>
                <a:gd name="connsiteY53" fmla="*/ 1864174 h 2044780"/>
                <a:gd name="connsiteX54" fmla="*/ 1926368 w 3268667"/>
                <a:gd name="connsiteY54" fmla="*/ 1869784 h 2044780"/>
                <a:gd name="connsiteX55" fmla="*/ 1954417 w 3268667"/>
                <a:gd name="connsiteY55" fmla="*/ 1847345 h 2044780"/>
                <a:gd name="connsiteX56" fmla="*/ 1971247 w 3268667"/>
                <a:gd name="connsiteY56" fmla="*/ 1796856 h 2044780"/>
                <a:gd name="connsiteX57" fmla="*/ 1999296 w 3268667"/>
                <a:gd name="connsiteY57" fmla="*/ 1768807 h 2044780"/>
                <a:gd name="connsiteX58" fmla="*/ 2049784 w 3268667"/>
                <a:gd name="connsiteY58" fmla="*/ 1768807 h 2044780"/>
                <a:gd name="connsiteX59" fmla="*/ 2089053 w 3268667"/>
                <a:gd name="connsiteY59" fmla="*/ 1746368 h 2044780"/>
                <a:gd name="connsiteX60" fmla="*/ 2077833 w 3268667"/>
                <a:gd name="connsiteY60" fmla="*/ 1679050 h 2044780"/>
                <a:gd name="connsiteX61" fmla="*/ 2094663 w 3268667"/>
                <a:gd name="connsiteY61" fmla="*/ 1639781 h 2044780"/>
                <a:gd name="connsiteX62" fmla="*/ 2161980 w 3268667"/>
                <a:gd name="connsiteY62" fmla="*/ 1639781 h 2044780"/>
                <a:gd name="connsiteX63" fmla="*/ 2223688 w 3268667"/>
                <a:gd name="connsiteY63" fmla="*/ 1594903 h 2044780"/>
                <a:gd name="connsiteX64" fmla="*/ 2279787 w 3268667"/>
                <a:gd name="connsiteY64" fmla="*/ 1516365 h 2044780"/>
                <a:gd name="connsiteX65" fmla="*/ 2302226 w 3268667"/>
                <a:gd name="connsiteY65" fmla="*/ 1505146 h 2044780"/>
                <a:gd name="connsiteX66" fmla="*/ 2330275 w 3268667"/>
                <a:gd name="connsiteY66" fmla="*/ 1555634 h 2044780"/>
                <a:gd name="connsiteX67" fmla="*/ 2375153 w 3268667"/>
                <a:gd name="connsiteY67" fmla="*/ 1555634 h 2044780"/>
                <a:gd name="connsiteX68" fmla="*/ 2453691 w 3268667"/>
                <a:gd name="connsiteY68" fmla="*/ 1516365 h 2044780"/>
                <a:gd name="connsiteX69" fmla="*/ 2487350 w 3268667"/>
                <a:gd name="connsiteY69" fmla="*/ 1499536 h 2044780"/>
                <a:gd name="connsiteX70" fmla="*/ 2537838 w 3268667"/>
                <a:gd name="connsiteY70" fmla="*/ 1505146 h 2044780"/>
                <a:gd name="connsiteX71" fmla="*/ 2593936 w 3268667"/>
                <a:gd name="connsiteY71" fmla="*/ 1505146 h 2044780"/>
                <a:gd name="connsiteX72" fmla="*/ 2644425 w 3268667"/>
                <a:gd name="connsiteY72" fmla="*/ 1538805 h 2044780"/>
                <a:gd name="connsiteX73" fmla="*/ 2734182 w 3268667"/>
                <a:gd name="connsiteY73" fmla="*/ 1538805 h 2044780"/>
                <a:gd name="connsiteX74" fmla="*/ 2751011 w 3268667"/>
                <a:gd name="connsiteY74" fmla="*/ 1493926 h 2044780"/>
                <a:gd name="connsiteX75" fmla="*/ 2762231 w 3268667"/>
                <a:gd name="connsiteY75" fmla="*/ 1465877 h 2044780"/>
                <a:gd name="connsiteX76" fmla="*/ 2835158 w 3268667"/>
                <a:gd name="connsiteY76" fmla="*/ 1460267 h 2044780"/>
                <a:gd name="connsiteX77" fmla="*/ 2902476 w 3268667"/>
                <a:gd name="connsiteY77" fmla="*/ 1454658 h 2044780"/>
                <a:gd name="connsiteX78" fmla="*/ 2981014 w 3268667"/>
                <a:gd name="connsiteY78" fmla="*/ 1426608 h 2044780"/>
                <a:gd name="connsiteX79" fmla="*/ 3053941 w 3268667"/>
                <a:gd name="connsiteY79" fmla="*/ 1387340 h 2044780"/>
                <a:gd name="connsiteX80" fmla="*/ 3110039 w 3268667"/>
                <a:gd name="connsiteY80" fmla="*/ 1376120 h 2044780"/>
                <a:gd name="connsiteX81" fmla="*/ 3188577 w 3268667"/>
                <a:gd name="connsiteY81" fmla="*/ 1376120 h 2044780"/>
                <a:gd name="connsiteX82" fmla="*/ 3261504 w 3268667"/>
                <a:gd name="connsiteY82" fmla="*/ 1381730 h 2044780"/>
                <a:gd name="connsiteX83" fmla="*/ 3261504 w 3268667"/>
                <a:gd name="connsiteY83" fmla="*/ 1314412 h 2044780"/>
                <a:gd name="connsiteX84" fmla="*/ 3222236 w 3268667"/>
                <a:gd name="connsiteY84" fmla="*/ 1247094 h 2044780"/>
                <a:gd name="connsiteX85" fmla="*/ 3037112 w 3268667"/>
                <a:gd name="connsiteY85" fmla="*/ 1224655 h 2044780"/>
                <a:gd name="connsiteX86" fmla="*/ 2936135 w 3268667"/>
                <a:gd name="connsiteY86" fmla="*/ 1224655 h 2044780"/>
                <a:gd name="connsiteX87" fmla="*/ 2863207 w 3268667"/>
                <a:gd name="connsiteY87" fmla="*/ 1235875 h 2044780"/>
                <a:gd name="connsiteX88" fmla="*/ 2739791 w 3268667"/>
                <a:gd name="connsiteY88" fmla="*/ 1263924 h 2044780"/>
                <a:gd name="connsiteX89" fmla="*/ 2571497 w 3268667"/>
                <a:gd name="connsiteY89" fmla="*/ 1230265 h 2044780"/>
                <a:gd name="connsiteX90" fmla="*/ 2543448 w 3268667"/>
                <a:gd name="connsiteY90" fmla="*/ 1190996 h 2044780"/>
                <a:gd name="connsiteX91" fmla="*/ 2459301 w 3268667"/>
                <a:gd name="connsiteY91" fmla="*/ 1050751 h 2044780"/>
                <a:gd name="connsiteX92" fmla="*/ 2391983 w 3268667"/>
                <a:gd name="connsiteY92" fmla="*/ 944164 h 2044780"/>
                <a:gd name="connsiteX93" fmla="*/ 2324665 w 3268667"/>
                <a:gd name="connsiteY93" fmla="*/ 921725 h 2044780"/>
                <a:gd name="connsiteX94" fmla="*/ 2291006 w 3268667"/>
                <a:gd name="connsiteY94" fmla="*/ 899286 h 2044780"/>
                <a:gd name="connsiteX95" fmla="*/ 2229298 w 3268667"/>
                <a:gd name="connsiteY95" fmla="*/ 882456 h 2044780"/>
                <a:gd name="connsiteX96" fmla="*/ 2150761 w 3268667"/>
                <a:gd name="connsiteY96" fmla="*/ 831968 h 2044780"/>
                <a:gd name="connsiteX97" fmla="*/ 2083443 w 3268667"/>
                <a:gd name="connsiteY97" fmla="*/ 803919 h 2044780"/>
                <a:gd name="connsiteX98" fmla="*/ 2010515 w 3268667"/>
                <a:gd name="connsiteY98" fmla="*/ 747821 h 2044780"/>
                <a:gd name="connsiteX99" fmla="*/ 1971247 w 3268667"/>
                <a:gd name="connsiteY99" fmla="*/ 736601 h 2044780"/>
                <a:gd name="connsiteX100" fmla="*/ 1870270 w 3268667"/>
                <a:gd name="connsiteY100" fmla="*/ 702942 h 2044780"/>
                <a:gd name="connsiteX101" fmla="*/ 1752464 w 3268667"/>
                <a:gd name="connsiteY101" fmla="*/ 669283 h 2044780"/>
                <a:gd name="connsiteX102" fmla="*/ 1713195 w 3268667"/>
                <a:gd name="connsiteY102" fmla="*/ 669283 h 2044780"/>
                <a:gd name="connsiteX103" fmla="*/ 1668317 w 3268667"/>
                <a:gd name="connsiteY103" fmla="*/ 652454 h 2044780"/>
                <a:gd name="connsiteX104" fmla="*/ 1634658 w 3268667"/>
                <a:gd name="connsiteY104" fmla="*/ 630015 h 2044780"/>
                <a:gd name="connsiteX105" fmla="*/ 1595389 w 3268667"/>
                <a:gd name="connsiteY105" fmla="*/ 630015 h 2044780"/>
                <a:gd name="connsiteX106" fmla="*/ 1544901 w 3268667"/>
                <a:gd name="connsiteY106" fmla="*/ 607575 h 2044780"/>
                <a:gd name="connsiteX107" fmla="*/ 1455144 w 3268667"/>
                <a:gd name="connsiteY107" fmla="*/ 562697 h 2044780"/>
                <a:gd name="connsiteX108" fmla="*/ 1314898 w 3268667"/>
                <a:gd name="connsiteY108" fmla="*/ 534648 h 2044780"/>
                <a:gd name="connsiteX109" fmla="*/ 1180263 w 3268667"/>
                <a:gd name="connsiteY109" fmla="*/ 495379 h 2044780"/>
                <a:gd name="connsiteX110" fmla="*/ 1163433 w 3268667"/>
                <a:gd name="connsiteY110" fmla="*/ 472940 h 2044780"/>
                <a:gd name="connsiteX111" fmla="*/ 1101725 w 3268667"/>
                <a:gd name="connsiteY111" fmla="*/ 472940 h 2044780"/>
                <a:gd name="connsiteX112" fmla="*/ 1023188 w 3268667"/>
                <a:gd name="connsiteY112" fmla="*/ 461720 h 2044780"/>
                <a:gd name="connsiteX113" fmla="*/ 939041 w 3268667"/>
                <a:gd name="connsiteY113" fmla="*/ 433671 h 2044780"/>
                <a:gd name="connsiteX114" fmla="*/ 933431 w 3268667"/>
                <a:gd name="connsiteY114" fmla="*/ 400012 h 2044780"/>
                <a:gd name="connsiteX115" fmla="*/ 905382 w 3268667"/>
                <a:gd name="connsiteY115" fmla="*/ 332694 h 2044780"/>
                <a:gd name="connsiteX116" fmla="*/ 854893 w 3268667"/>
                <a:gd name="connsiteY116" fmla="*/ 282206 h 2044780"/>
                <a:gd name="connsiteX117" fmla="*/ 832454 w 3268667"/>
                <a:gd name="connsiteY117" fmla="*/ 181229 h 2044780"/>
                <a:gd name="connsiteX118" fmla="*/ 781966 w 3268667"/>
                <a:gd name="connsiteY118" fmla="*/ 63423 h 2044780"/>
                <a:gd name="connsiteX119" fmla="*/ 692209 w 3268667"/>
                <a:gd name="connsiteY119" fmla="*/ 1715 h 2044780"/>
                <a:gd name="connsiteX120" fmla="*/ 704348 w 3268667"/>
                <a:gd name="connsiteY120" fmla="*/ 128222 h 2044780"/>
                <a:gd name="connsiteX121" fmla="*/ 567230 w 3268667"/>
                <a:gd name="connsiteY121" fmla="*/ 56317 h 2044780"/>
                <a:gd name="connsiteX122" fmla="*/ 563721 w 3268667"/>
                <a:gd name="connsiteY122" fmla="*/ 126582 h 2044780"/>
                <a:gd name="connsiteX0" fmla="*/ 563721 w 3268667"/>
                <a:gd name="connsiteY0" fmla="*/ 126582 h 2044780"/>
                <a:gd name="connsiteX1" fmla="*/ 548747 w 3268667"/>
                <a:gd name="connsiteY1" fmla="*/ 268004 h 2044780"/>
                <a:gd name="connsiteX2" fmla="*/ 632910 w 3268667"/>
                <a:gd name="connsiteY2" fmla="*/ 359144 h 2044780"/>
                <a:gd name="connsiteX3" fmla="*/ 632916 w 3268667"/>
                <a:gd name="connsiteY3" fmla="*/ 515361 h 2044780"/>
                <a:gd name="connsiteX4" fmla="*/ 675451 w 3268667"/>
                <a:gd name="connsiteY4" fmla="*/ 647370 h 2044780"/>
                <a:gd name="connsiteX5" fmla="*/ 813077 w 3268667"/>
                <a:gd name="connsiteY5" fmla="*/ 716789 h 2044780"/>
                <a:gd name="connsiteX6" fmla="*/ 896335 w 3268667"/>
                <a:gd name="connsiteY6" fmla="*/ 812156 h 2044780"/>
                <a:gd name="connsiteX7" fmla="*/ 932711 w 3268667"/>
                <a:gd name="connsiteY7" fmla="*/ 938292 h 2044780"/>
                <a:gd name="connsiteX8" fmla="*/ 714599 w 3268667"/>
                <a:gd name="connsiteY8" fmla="*/ 1023490 h 2044780"/>
                <a:gd name="connsiteX9" fmla="*/ 424031 w 3268667"/>
                <a:gd name="connsiteY9" fmla="*/ 821352 h 2044780"/>
                <a:gd name="connsiteX10" fmla="*/ 153682 w 3268667"/>
                <a:gd name="connsiteY10" fmla="*/ 848183 h 2044780"/>
                <a:gd name="connsiteX11" fmla="*/ 83483 w 3268667"/>
                <a:gd name="connsiteY11" fmla="*/ 933734 h 2044780"/>
                <a:gd name="connsiteX12" fmla="*/ 120007 w 3268667"/>
                <a:gd name="connsiteY12" fmla="*/ 1067580 h 2044780"/>
                <a:gd name="connsiteX13" fmla="*/ 153666 w 3268667"/>
                <a:gd name="connsiteY13" fmla="*/ 1207826 h 2044780"/>
                <a:gd name="connsiteX14" fmla="*/ 142447 w 3268667"/>
                <a:gd name="connsiteY14" fmla="*/ 1303192 h 2044780"/>
                <a:gd name="connsiteX15" fmla="*/ 69519 w 3268667"/>
                <a:gd name="connsiteY15" fmla="*/ 1398559 h 2044780"/>
                <a:gd name="connsiteX16" fmla="*/ 19031 w 3268667"/>
                <a:gd name="connsiteY16" fmla="*/ 1420999 h 2044780"/>
                <a:gd name="connsiteX17" fmla="*/ 2201 w 3268667"/>
                <a:gd name="connsiteY17" fmla="*/ 1449048 h 2044780"/>
                <a:gd name="connsiteX18" fmla="*/ 63909 w 3268667"/>
                <a:gd name="connsiteY18" fmla="*/ 1505146 h 2044780"/>
                <a:gd name="connsiteX19" fmla="*/ 63909 w 3268667"/>
                <a:gd name="connsiteY19" fmla="*/ 1550024 h 2044780"/>
                <a:gd name="connsiteX20" fmla="*/ 63909 w 3268667"/>
                <a:gd name="connsiteY20" fmla="*/ 1600513 h 2044780"/>
                <a:gd name="connsiteX21" fmla="*/ 192935 w 3268667"/>
                <a:gd name="connsiteY21" fmla="*/ 1673440 h 2044780"/>
                <a:gd name="connsiteX22" fmla="*/ 249033 w 3268667"/>
                <a:gd name="connsiteY22" fmla="*/ 1735148 h 2044780"/>
                <a:gd name="connsiteX23" fmla="*/ 305131 w 3268667"/>
                <a:gd name="connsiteY23" fmla="*/ 1785637 h 2044780"/>
                <a:gd name="connsiteX24" fmla="*/ 361229 w 3268667"/>
                <a:gd name="connsiteY24" fmla="*/ 1808076 h 2044780"/>
                <a:gd name="connsiteX25" fmla="*/ 490255 w 3268667"/>
                <a:gd name="connsiteY25" fmla="*/ 1785637 h 2044780"/>
                <a:gd name="connsiteX26" fmla="*/ 568793 w 3268667"/>
                <a:gd name="connsiteY26" fmla="*/ 1740758 h 2044780"/>
                <a:gd name="connsiteX27" fmla="*/ 636110 w 3268667"/>
                <a:gd name="connsiteY27" fmla="*/ 1667831 h 2044780"/>
                <a:gd name="connsiteX28" fmla="*/ 675379 w 3268667"/>
                <a:gd name="connsiteY28" fmla="*/ 1622952 h 2044780"/>
                <a:gd name="connsiteX29" fmla="*/ 709038 w 3268667"/>
                <a:gd name="connsiteY29" fmla="*/ 1566854 h 2044780"/>
                <a:gd name="connsiteX30" fmla="*/ 798795 w 3268667"/>
                <a:gd name="connsiteY30" fmla="*/ 1566854 h 2044780"/>
                <a:gd name="connsiteX31" fmla="*/ 849283 w 3268667"/>
                <a:gd name="connsiteY31" fmla="*/ 1550024 h 2044780"/>
                <a:gd name="connsiteX32" fmla="*/ 877333 w 3268667"/>
                <a:gd name="connsiteY32" fmla="*/ 1533195 h 2044780"/>
                <a:gd name="connsiteX33" fmla="*/ 933431 w 3268667"/>
                <a:gd name="connsiteY33" fmla="*/ 1510756 h 2044780"/>
                <a:gd name="connsiteX34" fmla="*/ 995139 w 3268667"/>
                <a:gd name="connsiteY34" fmla="*/ 1510756 h 2044780"/>
                <a:gd name="connsiteX35" fmla="*/ 1079286 w 3268667"/>
                <a:gd name="connsiteY35" fmla="*/ 1594903 h 2044780"/>
                <a:gd name="connsiteX36" fmla="*/ 1112945 w 3268667"/>
                <a:gd name="connsiteY36" fmla="*/ 1651001 h 2044780"/>
                <a:gd name="connsiteX37" fmla="*/ 1174653 w 3268667"/>
                <a:gd name="connsiteY37" fmla="*/ 1690270 h 2044780"/>
                <a:gd name="connsiteX38" fmla="*/ 1264410 w 3268667"/>
                <a:gd name="connsiteY38" fmla="*/ 1751978 h 2044780"/>
                <a:gd name="connsiteX39" fmla="*/ 1359777 w 3268667"/>
                <a:gd name="connsiteY39" fmla="*/ 1819296 h 2044780"/>
                <a:gd name="connsiteX40" fmla="*/ 1393436 w 3268667"/>
                <a:gd name="connsiteY40" fmla="*/ 1830515 h 2044780"/>
                <a:gd name="connsiteX41" fmla="*/ 1410265 w 3268667"/>
                <a:gd name="connsiteY41" fmla="*/ 1875394 h 2044780"/>
                <a:gd name="connsiteX42" fmla="*/ 1438314 w 3268667"/>
                <a:gd name="connsiteY42" fmla="*/ 1897833 h 2044780"/>
                <a:gd name="connsiteX43" fmla="*/ 1511242 w 3268667"/>
                <a:gd name="connsiteY43" fmla="*/ 1920272 h 2044780"/>
                <a:gd name="connsiteX44" fmla="*/ 1595389 w 3268667"/>
                <a:gd name="connsiteY44" fmla="*/ 1925882 h 2044780"/>
                <a:gd name="connsiteX45" fmla="*/ 1617828 w 3268667"/>
                <a:gd name="connsiteY45" fmla="*/ 1981980 h 2044780"/>
                <a:gd name="connsiteX46" fmla="*/ 1640268 w 3268667"/>
                <a:gd name="connsiteY46" fmla="*/ 2026859 h 2044780"/>
                <a:gd name="connsiteX47" fmla="*/ 1690756 w 3268667"/>
                <a:gd name="connsiteY47" fmla="*/ 2043688 h 2044780"/>
                <a:gd name="connsiteX48" fmla="*/ 1718805 w 3268667"/>
                <a:gd name="connsiteY48" fmla="*/ 1998810 h 2044780"/>
                <a:gd name="connsiteX49" fmla="*/ 1735634 w 3268667"/>
                <a:gd name="connsiteY49" fmla="*/ 1942712 h 2044780"/>
                <a:gd name="connsiteX50" fmla="*/ 1774903 w 3268667"/>
                <a:gd name="connsiteY50" fmla="*/ 1948321 h 2044780"/>
                <a:gd name="connsiteX51" fmla="*/ 1814172 w 3268667"/>
                <a:gd name="connsiteY51" fmla="*/ 1931492 h 2044780"/>
                <a:gd name="connsiteX52" fmla="*/ 1864660 w 3268667"/>
                <a:gd name="connsiteY52" fmla="*/ 1875394 h 2044780"/>
                <a:gd name="connsiteX53" fmla="*/ 1898319 w 3268667"/>
                <a:gd name="connsiteY53" fmla="*/ 1864174 h 2044780"/>
                <a:gd name="connsiteX54" fmla="*/ 1926368 w 3268667"/>
                <a:gd name="connsiteY54" fmla="*/ 1869784 h 2044780"/>
                <a:gd name="connsiteX55" fmla="*/ 1954417 w 3268667"/>
                <a:gd name="connsiteY55" fmla="*/ 1847345 h 2044780"/>
                <a:gd name="connsiteX56" fmla="*/ 1971247 w 3268667"/>
                <a:gd name="connsiteY56" fmla="*/ 1796856 h 2044780"/>
                <a:gd name="connsiteX57" fmla="*/ 1999296 w 3268667"/>
                <a:gd name="connsiteY57" fmla="*/ 1768807 h 2044780"/>
                <a:gd name="connsiteX58" fmla="*/ 2049784 w 3268667"/>
                <a:gd name="connsiteY58" fmla="*/ 1768807 h 2044780"/>
                <a:gd name="connsiteX59" fmla="*/ 2089053 w 3268667"/>
                <a:gd name="connsiteY59" fmla="*/ 1746368 h 2044780"/>
                <a:gd name="connsiteX60" fmla="*/ 2077833 w 3268667"/>
                <a:gd name="connsiteY60" fmla="*/ 1679050 h 2044780"/>
                <a:gd name="connsiteX61" fmla="*/ 2094663 w 3268667"/>
                <a:gd name="connsiteY61" fmla="*/ 1639781 h 2044780"/>
                <a:gd name="connsiteX62" fmla="*/ 2161980 w 3268667"/>
                <a:gd name="connsiteY62" fmla="*/ 1639781 h 2044780"/>
                <a:gd name="connsiteX63" fmla="*/ 2223688 w 3268667"/>
                <a:gd name="connsiteY63" fmla="*/ 1594903 h 2044780"/>
                <a:gd name="connsiteX64" fmla="*/ 2279787 w 3268667"/>
                <a:gd name="connsiteY64" fmla="*/ 1516365 h 2044780"/>
                <a:gd name="connsiteX65" fmla="*/ 2302226 w 3268667"/>
                <a:gd name="connsiteY65" fmla="*/ 1505146 h 2044780"/>
                <a:gd name="connsiteX66" fmla="*/ 2330275 w 3268667"/>
                <a:gd name="connsiteY66" fmla="*/ 1555634 h 2044780"/>
                <a:gd name="connsiteX67" fmla="*/ 2375153 w 3268667"/>
                <a:gd name="connsiteY67" fmla="*/ 1555634 h 2044780"/>
                <a:gd name="connsiteX68" fmla="*/ 2453691 w 3268667"/>
                <a:gd name="connsiteY68" fmla="*/ 1516365 h 2044780"/>
                <a:gd name="connsiteX69" fmla="*/ 2487350 w 3268667"/>
                <a:gd name="connsiteY69" fmla="*/ 1499536 h 2044780"/>
                <a:gd name="connsiteX70" fmla="*/ 2537838 w 3268667"/>
                <a:gd name="connsiteY70" fmla="*/ 1505146 h 2044780"/>
                <a:gd name="connsiteX71" fmla="*/ 2593936 w 3268667"/>
                <a:gd name="connsiteY71" fmla="*/ 1505146 h 2044780"/>
                <a:gd name="connsiteX72" fmla="*/ 2644425 w 3268667"/>
                <a:gd name="connsiteY72" fmla="*/ 1538805 h 2044780"/>
                <a:gd name="connsiteX73" fmla="*/ 2734182 w 3268667"/>
                <a:gd name="connsiteY73" fmla="*/ 1538805 h 2044780"/>
                <a:gd name="connsiteX74" fmla="*/ 2751011 w 3268667"/>
                <a:gd name="connsiteY74" fmla="*/ 1493926 h 2044780"/>
                <a:gd name="connsiteX75" fmla="*/ 2762231 w 3268667"/>
                <a:gd name="connsiteY75" fmla="*/ 1465877 h 2044780"/>
                <a:gd name="connsiteX76" fmla="*/ 2835158 w 3268667"/>
                <a:gd name="connsiteY76" fmla="*/ 1460267 h 2044780"/>
                <a:gd name="connsiteX77" fmla="*/ 2902476 w 3268667"/>
                <a:gd name="connsiteY77" fmla="*/ 1454658 h 2044780"/>
                <a:gd name="connsiteX78" fmla="*/ 2981014 w 3268667"/>
                <a:gd name="connsiteY78" fmla="*/ 1426608 h 2044780"/>
                <a:gd name="connsiteX79" fmla="*/ 3053941 w 3268667"/>
                <a:gd name="connsiteY79" fmla="*/ 1387340 h 2044780"/>
                <a:gd name="connsiteX80" fmla="*/ 3110039 w 3268667"/>
                <a:gd name="connsiteY80" fmla="*/ 1376120 h 2044780"/>
                <a:gd name="connsiteX81" fmla="*/ 3188577 w 3268667"/>
                <a:gd name="connsiteY81" fmla="*/ 1376120 h 2044780"/>
                <a:gd name="connsiteX82" fmla="*/ 3261504 w 3268667"/>
                <a:gd name="connsiteY82" fmla="*/ 1381730 h 2044780"/>
                <a:gd name="connsiteX83" fmla="*/ 3261504 w 3268667"/>
                <a:gd name="connsiteY83" fmla="*/ 1314412 h 2044780"/>
                <a:gd name="connsiteX84" fmla="*/ 3222236 w 3268667"/>
                <a:gd name="connsiteY84" fmla="*/ 1247094 h 2044780"/>
                <a:gd name="connsiteX85" fmla="*/ 3037112 w 3268667"/>
                <a:gd name="connsiteY85" fmla="*/ 1224655 h 2044780"/>
                <a:gd name="connsiteX86" fmla="*/ 2936135 w 3268667"/>
                <a:gd name="connsiteY86" fmla="*/ 1224655 h 2044780"/>
                <a:gd name="connsiteX87" fmla="*/ 2863207 w 3268667"/>
                <a:gd name="connsiteY87" fmla="*/ 1235875 h 2044780"/>
                <a:gd name="connsiteX88" fmla="*/ 2739791 w 3268667"/>
                <a:gd name="connsiteY88" fmla="*/ 1263924 h 2044780"/>
                <a:gd name="connsiteX89" fmla="*/ 2571497 w 3268667"/>
                <a:gd name="connsiteY89" fmla="*/ 1230265 h 2044780"/>
                <a:gd name="connsiteX90" fmla="*/ 2543448 w 3268667"/>
                <a:gd name="connsiteY90" fmla="*/ 1190996 h 2044780"/>
                <a:gd name="connsiteX91" fmla="*/ 2459301 w 3268667"/>
                <a:gd name="connsiteY91" fmla="*/ 1050751 h 2044780"/>
                <a:gd name="connsiteX92" fmla="*/ 2391983 w 3268667"/>
                <a:gd name="connsiteY92" fmla="*/ 944164 h 2044780"/>
                <a:gd name="connsiteX93" fmla="*/ 2324665 w 3268667"/>
                <a:gd name="connsiteY93" fmla="*/ 921725 h 2044780"/>
                <a:gd name="connsiteX94" fmla="*/ 2291006 w 3268667"/>
                <a:gd name="connsiteY94" fmla="*/ 899286 h 2044780"/>
                <a:gd name="connsiteX95" fmla="*/ 2229298 w 3268667"/>
                <a:gd name="connsiteY95" fmla="*/ 882456 h 2044780"/>
                <a:gd name="connsiteX96" fmla="*/ 2150761 w 3268667"/>
                <a:gd name="connsiteY96" fmla="*/ 831968 h 2044780"/>
                <a:gd name="connsiteX97" fmla="*/ 2083443 w 3268667"/>
                <a:gd name="connsiteY97" fmla="*/ 803919 h 2044780"/>
                <a:gd name="connsiteX98" fmla="*/ 2010515 w 3268667"/>
                <a:gd name="connsiteY98" fmla="*/ 747821 h 2044780"/>
                <a:gd name="connsiteX99" fmla="*/ 1971247 w 3268667"/>
                <a:gd name="connsiteY99" fmla="*/ 736601 h 2044780"/>
                <a:gd name="connsiteX100" fmla="*/ 1870270 w 3268667"/>
                <a:gd name="connsiteY100" fmla="*/ 702942 h 2044780"/>
                <a:gd name="connsiteX101" fmla="*/ 1752464 w 3268667"/>
                <a:gd name="connsiteY101" fmla="*/ 669283 h 2044780"/>
                <a:gd name="connsiteX102" fmla="*/ 1713195 w 3268667"/>
                <a:gd name="connsiteY102" fmla="*/ 669283 h 2044780"/>
                <a:gd name="connsiteX103" fmla="*/ 1668317 w 3268667"/>
                <a:gd name="connsiteY103" fmla="*/ 652454 h 2044780"/>
                <a:gd name="connsiteX104" fmla="*/ 1634658 w 3268667"/>
                <a:gd name="connsiteY104" fmla="*/ 630015 h 2044780"/>
                <a:gd name="connsiteX105" fmla="*/ 1595389 w 3268667"/>
                <a:gd name="connsiteY105" fmla="*/ 630015 h 2044780"/>
                <a:gd name="connsiteX106" fmla="*/ 1544901 w 3268667"/>
                <a:gd name="connsiteY106" fmla="*/ 607575 h 2044780"/>
                <a:gd name="connsiteX107" fmla="*/ 1455144 w 3268667"/>
                <a:gd name="connsiteY107" fmla="*/ 562697 h 2044780"/>
                <a:gd name="connsiteX108" fmla="*/ 1314898 w 3268667"/>
                <a:gd name="connsiteY108" fmla="*/ 534648 h 2044780"/>
                <a:gd name="connsiteX109" fmla="*/ 1180263 w 3268667"/>
                <a:gd name="connsiteY109" fmla="*/ 495379 h 2044780"/>
                <a:gd name="connsiteX110" fmla="*/ 1163433 w 3268667"/>
                <a:gd name="connsiteY110" fmla="*/ 472940 h 2044780"/>
                <a:gd name="connsiteX111" fmla="*/ 1101725 w 3268667"/>
                <a:gd name="connsiteY111" fmla="*/ 472940 h 2044780"/>
                <a:gd name="connsiteX112" fmla="*/ 1023188 w 3268667"/>
                <a:gd name="connsiteY112" fmla="*/ 461720 h 2044780"/>
                <a:gd name="connsiteX113" fmla="*/ 939041 w 3268667"/>
                <a:gd name="connsiteY113" fmla="*/ 433671 h 2044780"/>
                <a:gd name="connsiteX114" fmla="*/ 933431 w 3268667"/>
                <a:gd name="connsiteY114" fmla="*/ 400012 h 2044780"/>
                <a:gd name="connsiteX115" fmla="*/ 905382 w 3268667"/>
                <a:gd name="connsiteY115" fmla="*/ 332694 h 2044780"/>
                <a:gd name="connsiteX116" fmla="*/ 854893 w 3268667"/>
                <a:gd name="connsiteY116" fmla="*/ 282206 h 2044780"/>
                <a:gd name="connsiteX117" fmla="*/ 832454 w 3268667"/>
                <a:gd name="connsiteY117" fmla="*/ 181229 h 2044780"/>
                <a:gd name="connsiteX118" fmla="*/ 781966 w 3268667"/>
                <a:gd name="connsiteY118" fmla="*/ 63423 h 2044780"/>
                <a:gd name="connsiteX119" fmla="*/ 692209 w 3268667"/>
                <a:gd name="connsiteY119" fmla="*/ 1715 h 2044780"/>
                <a:gd name="connsiteX120" fmla="*/ 704348 w 3268667"/>
                <a:gd name="connsiteY120" fmla="*/ 128222 h 2044780"/>
                <a:gd name="connsiteX121" fmla="*/ 567230 w 3268667"/>
                <a:gd name="connsiteY121" fmla="*/ 56317 h 2044780"/>
                <a:gd name="connsiteX122" fmla="*/ 563721 w 3268667"/>
                <a:gd name="connsiteY122" fmla="*/ 126582 h 2044780"/>
                <a:gd name="connsiteX0" fmla="*/ 563721 w 3268667"/>
                <a:gd name="connsiteY0" fmla="*/ 126582 h 2044780"/>
                <a:gd name="connsiteX1" fmla="*/ 548747 w 3268667"/>
                <a:gd name="connsiteY1" fmla="*/ 268004 h 2044780"/>
                <a:gd name="connsiteX2" fmla="*/ 632910 w 3268667"/>
                <a:gd name="connsiteY2" fmla="*/ 359144 h 2044780"/>
                <a:gd name="connsiteX3" fmla="*/ 632916 w 3268667"/>
                <a:gd name="connsiteY3" fmla="*/ 515361 h 2044780"/>
                <a:gd name="connsiteX4" fmla="*/ 675451 w 3268667"/>
                <a:gd name="connsiteY4" fmla="*/ 647370 h 2044780"/>
                <a:gd name="connsiteX5" fmla="*/ 813077 w 3268667"/>
                <a:gd name="connsiteY5" fmla="*/ 716789 h 2044780"/>
                <a:gd name="connsiteX6" fmla="*/ 896335 w 3268667"/>
                <a:gd name="connsiteY6" fmla="*/ 812156 h 2044780"/>
                <a:gd name="connsiteX7" fmla="*/ 932711 w 3268667"/>
                <a:gd name="connsiteY7" fmla="*/ 938292 h 2044780"/>
                <a:gd name="connsiteX8" fmla="*/ 714599 w 3268667"/>
                <a:gd name="connsiteY8" fmla="*/ 1023490 h 2044780"/>
                <a:gd name="connsiteX9" fmla="*/ 424031 w 3268667"/>
                <a:gd name="connsiteY9" fmla="*/ 821352 h 2044780"/>
                <a:gd name="connsiteX10" fmla="*/ 153682 w 3268667"/>
                <a:gd name="connsiteY10" fmla="*/ 848183 h 2044780"/>
                <a:gd name="connsiteX11" fmla="*/ 83483 w 3268667"/>
                <a:gd name="connsiteY11" fmla="*/ 933734 h 2044780"/>
                <a:gd name="connsiteX12" fmla="*/ 120007 w 3268667"/>
                <a:gd name="connsiteY12" fmla="*/ 1067580 h 2044780"/>
                <a:gd name="connsiteX13" fmla="*/ 153666 w 3268667"/>
                <a:gd name="connsiteY13" fmla="*/ 1207826 h 2044780"/>
                <a:gd name="connsiteX14" fmla="*/ 142447 w 3268667"/>
                <a:gd name="connsiteY14" fmla="*/ 1303192 h 2044780"/>
                <a:gd name="connsiteX15" fmla="*/ 69519 w 3268667"/>
                <a:gd name="connsiteY15" fmla="*/ 1398559 h 2044780"/>
                <a:gd name="connsiteX16" fmla="*/ 19031 w 3268667"/>
                <a:gd name="connsiteY16" fmla="*/ 1420999 h 2044780"/>
                <a:gd name="connsiteX17" fmla="*/ 2201 w 3268667"/>
                <a:gd name="connsiteY17" fmla="*/ 1449048 h 2044780"/>
                <a:gd name="connsiteX18" fmla="*/ 63909 w 3268667"/>
                <a:gd name="connsiteY18" fmla="*/ 1505146 h 2044780"/>
                <a:gd name="connsiteX19" fmla="*/ 63909 w 3268667"/>
                <a:gd name="connsiteY19" fmla="*/ 1550024 h 2044780"/>
                <a:gd name="connsiteX20" fmla="*/ 63909 w 3268667"/>
                <a:gd name="connsiteY20" fmla="*/ 1600513 h 2044780"/>
                <a:gd name="connsiteX21" fmla="*/ 192935 w 3268667"/>
                <a:gd name="connsiteY21" fmla="*/ 1673440 h 2044780"/>
                <a:gd name="connsiteX22" fmla="*/ 249033 w 3268667"/>
                <a:gd name="connsiteY22" fmla="*/ 1735148 h 2044780"/>
                <a:gd name="connsiteX23" fmla="*/ 305131 w 3268667"/>
                <a:gd name="connsiteY23" fmla="*/ 1785637 h 2044780"/>
                <a:gd name="connsiteX24" fmla="*/ 361229 w 3268667"/>
                <a:gd name="connsiteY24" fmla="*/ 1808076 h 2044780"/>
                <a:gd name="connsiteX25" fmla="*/ 490255 w 3268667"/>
                <a:gd name="connsiteY25" fmla="*/ 1785637 h 2044780"/>
                <a:gd name="connsiteX26" fmla="*/ 568793 w 3268667"/>
                <a:gd name="connsiteY26" fmla="*/ 1740758 h 2044780"/>
                <a:gd name="connsiteX27" fmla="*/ 636110 w 3268667"/>
                <a:gd name="connsiteY27" fmla="*/ 1667831 h 2044780"/>
                <a:gd name="connsiteX28" fmla="*/ 675379 w 3268667"/>
                <a:gd name="connsiteY28" fmla="*/ 1622952 h 2044780"/>
                <a:gd name="connsiteX29" fmla="*/ 709038 w 3268667"/>
                <a:gd name="connsiteY29" fmla="*/ 1566854 h 2044780"/>
                <a:gd name="connsiteX30" fmla="*/ 798795 w 3268667"/>
                <a:gd name="connsiteY30" fmla="*/ 1566854 h 2044780"/>
                <a:gd name="connsiteX31" fmla="*/ 849283 w 3268667"/>
                <a:gd name="connsiteY31" fmla="*/ 1550024 h 2044780"/>
                <a:gd name="connsiteX32" fmla="*/ 877333 w 3268667"/>
                <a:gd name="connsiteY32" fmla="*/ 1533195 h 2044780"/>
                <a:gd name="connsiteX33" fmla="*/ 933431 w 3268667"/>
                <a:gd name="connsiteY33" fmla="*/ 1510756 h 2044780"/>
                <a:gd name="connsiteX34" fmla="*/ 995139 w 3268667"/>
                <a:gd name="connsiteY34" fmla="*/ 1510756 h 2044780"/>
                <a:gd name="connsiteX35" fmla="*/ 1079286 w 3268667"/>
                <a:gd name="connsiteY35" fmla="*/ 1594903 h 2044780"/>
                <a:gd name="connsiteX36" fmla="*/ 1112945 w 3268667"/>
                <a:gd name="connsiteY36" fmla="*/ 1651001 h 2044780"/>
                <a:gd name="connsiteX37" fmla="*/ 1174653 w 3268667"/>
                <a:gd name="connsiteY37" fmla="*/ 1690270 h 2044780"/>
                <a:gd name="connsiteX38" fmla="*/ 1264410 w 3268667"/>
                <a:gd name="connsiteY38" fmla="*/ 1751978 h 2044780"/>
                <a:gd name="connsiteX39" fmla="*/ 1359777 w 3268667"/>
                <a:gd name="connsiteY39" fmla="*/ 1819296 h 2044780"/>
                <a:gd name="connsiteX40" fmla="*/ 1393436 w 3268667"/>
                <a:gd name="connsiteY40" fmla="*/ 1830515 h 2044780"/>
                <a:gd name="connsiteX41" fmla="*/ 1410265 w 3268667"/>
                <a:gd name="connsiteY41" fmla="*/ 1875394 h 2044780"/>
                <a:gd name="connsiteX42" fmla="*/ 1438314 w 3268667"/>
                <a:gd name="connsiteY42" fmla="*/ 1897833 h 2044780"/>
                <a:gd name="connsiteX43" fmla="*/ 1511242 w 3268667"/>
                <a:gd name="connsiteY43" fmla="*/ 1920272 h 2044780"/>
                <a:gd name="connsiteX44" fmla="*/ 1595389 w 3268667"/>
                <a:gd name="connsiteY44" fmla="*/ 1925882 h 2044780"/>
                <a:gd name="connsiteX45" fmla="*/ 1617828 w 3268667"/>
                <a:gd name="connsiteY45" fmla="*/ 1981980 h 2044780"/>
                <a:gd name="connsiteX46" fmla="*/ 1640268 w 3268667"/>
                <a:gd name="connsiteY46" fmla="*/ 2026859 h 2044780"/>
                <a:gd name="connsiteX47" fmla="*/ 1690756 w 3268667"/>
                <a:gd name="connsiteY47" fmla="*/ 2043688 h 2044780"/>
                <a:gd name="connsiteX48" fmla="*/ 1718805 w 3268667"/>
                <a:gd name="connsiteY48" fmla="*/ 1998810 h 2044780"/>
                <a:gd name="connsiteX49" fmla="*/ 1735634 w 3268667"/>
                <a:gd name="connsiteY49" fmla="*/ 1942712 h 2044780"/>
                <a:gd name="connsiteX50" fmla="*/ 1774903 w 3268667"/>
                <a:gd name="connsiteY50" fmla="*/ 1948321 h 2044780"/>
                <a:gd name="connsiteX51" fmla="*/ 1814172 w 3268667"/>
                <a:gd name="connsiteY51" fmla="*/ 1931492 h 2044780"/>
                <a:gd name="connsiteX52" fmla="*/ 1864660 w 3268667"/>
                <a:gd name="connsiteY52" fmla="*/ 1875394 h 2044780"/>
                <a:gd name="connsiteX53" fmla="*/ 1898319 w 3268667"/>
                <a:gd name="connsiteY53" fmla="*/ 1864174 h 2044780"/>
                <a:gd name="connsiteX54" fmla="*/ 1926368 w 3268667"/>
                <a:gd name="connsiteY54" fmla="*/ 1869784 h 2044780"/>
                <a:gd name="connsiteX55" fmla="*/ 1954417 w 3268667"/>
                <a:gd name="connsiteY55" fmla="*/ 1847345 h 2044780"/>
                <a:gd name="connsiteX56" fmla="*/ 1971247 w 3268667"/>
                <a:gd name="connsiteY56" fmla="*/ 1796856 h 2044780"/>
                <a:gd name="connsiteX57" fmla="*/ 1999296 w 3268667"/>
                <a:gd name="connsiteY57" fmla="*/ 1768807 h 2044780"/>
                <a:gd name="connsiteX58" fmla="*/ 2049784 w 3268667"/>
                <a:gd name="connsiteY58" fmla="*/ 1768807 h 2044780"/>
                <a:gd name="connsiteX59" fmla="*/ 2089053 w 3268667"/>
                <a:gd name="connsiteY59" fmla="*/ 1746368 h 2044780"/>
                <a:gd name="connsiteX60" fmla="*/ 2077833 w 3268667"/>
                <a:gd name="connsiteY60" fmla="*/ 1679050 h 2044780"/>
                <a:gd name="connsiteX61" fmla="*/ 2094663 w 3268667"/>
                <a:gd name="connsiteY61" fmla="*/ 1639781 h 2044780"/>
                <a:gd name="connsiteX62" fmla="*/ 2161980 w 3268667"/>
                <a:gd name="connsiteY62" fmla="*/ 1639781 h 2044780"/>
                <a:gd name="connsiteX63" fmla="*/ 2223688 w 3268667"/>
                <a:gd name="connsiteY63" fmla="*/ 1594903 h 2044780"/>
                <a:gd name="connsiteX64" fmla="*/ 2279787 w 3268667"/>
                <a:gd name="connsiteY64" fmla="*/ 1516365 h 2044780"/>
                <a:gd name="connsiteX65" fmla="*/ 2302226 w 3268667"/>
                <a:gd name="connsiteY65" fmla="*/ 1505146 h 2044780"/>
                <a:gd name="connsiteX66" fmla="*/ 2330275 w 3268667"/>
                <a:gd name="connsiteY66" fmla="*/ 1555634 h 2044780"/>
                <a:gd name="connsiteX67" fmla="*/ 2375153 w 3268667"/>
                <a:gd name="connsiteY67" fmla="*/ 1555634 h 2044780"/>
                <a:gd name="connsiteX68" fmla="*/ 2453691 w 3268667"/>
                <a:gd name="connsiteY68" fmla="*/ 1516365 h 2044780"/>
                <a:gd name="connsiteX69" fmla="*/ 2487350 w 3268667"/>
                <a:gd name="connsiteY69" fmla="*/ 1499536 h 2044780"/>
                <a:gd name="connsiteX70" fmla="*/ 2537838 w 3268667"/>
                <a:gd name="connsiteY70" fmla="*/ 1505146 h 2044780"/>
                <a:gd name="connsiteX71" fmla="*/ 2593936 w 3268667"/>
                <a:gd name="connsiteY71" fmla="*/ 1505146 h 2044780"/>
                <a:gd name="connsiteX72" fmla="*/ 2644425 w 3268667"/>
                <a:gd name="connsiteY72" fmla="*/ 1538805 h 2044780"/>
                <a:gd name="connsiteX73" fmla="*/ 2734182 w 3268667"/>
                <a:gd name="connsiteY73" fmla="*/ 1538805 h 2044780"/>
                <a:gd name="connsiteX74" fmla="*/ 2751011 w 3268667"/>
                <a:gd name="connsiteY74" fmla="*/ 1493926 h 2044780"/>
                <a:gd name="connsiteX75" fmla="*/ 2762231 w 3268667"/>
                <a:gd name="connsiteY75" fmla="*/ 1465877 h 2044780"/>
                <a:gd name="connsiteX76" fmla="*/ 2835158 w 3268667"/>
                <a:gd name="connsiteY76" fmla="*/ 1460267 h 2044780"/>
                <a:gd name="connsiteX77" fmla="*/ 2902476 w 3268667"/>
                <a:gd name="connsiteY77" fmla="*/ 1454658 h 2044780"/>
                <a:gd name="connsiteX78" fmla="*/ 2981014 w 3268667"/>
                <a:gd name="connsiteY78" fmla="*/ 1426608 h 2044780"/>
                <a:gd name="connsiteX79" fmla="*/ 3053941 w 3268667"/>
                <a:gd name="connsiteY79" fmla="*/ 1387340 h 2044780"/>
                <a:gd name="connsiteX80" fmla="*/ 3110039 w 3268667"/>
                <a:gd name="connsiteY80" fmla="*/ 1376120 h 2044780"/>
                <a:gd name="connsiteX81" fmla="*/ 3188577 w 3268667"/>
                <a:gd name="connsiteY81" fmla="*/ 1376120 h 2044780"/>
                <a:gd name="connsiteX82" fmla="*/ 3261504 w 3268667"/>
                <a:gd name="connsiteY82" fmla="*/ 1381730 h 2044780"/>
                <a:gd name="connsiteX83" fmla="*/ 3261504 w 3268667"/>
                <a:gd name="connsiteY83" fmla="*/ 1314412 h 2044780"/>
                <a:gd name="connsiteX84" fmla="*/ 3222236 w 3268667"/>
                <a:gd name="connsiteY84" fmla="*/ 1247094 h 2044780"/>
                <a:gd name="connsiteX85" fmla="*/ 3037112 w 3268667"/>
                <a:gd name="connsiteY85" fmla="*/ 1224655 h 2044780"/>
                <a:gd name="connsiteX86" fmla="*/ 2936135 w 3268667"/>
                <a:gd name="connsiteY86" fmla="*/ 1224655 h 2044780"/>
                <a:gd name="connsiteX87" fmla="*/ 2863207 w 3268667"/>
                <a:gd name="connsiteY87" fmla="*/ 1235875 h 2044780"/>
                <a:gd name="connsiteX88" fmla="*/ 2739791 w 3268667"/>
                <a:gd name="connsiteY88" fmla="*/ 1263924 h 2044780"/>
                <a:gd name="connsiteX89" fmla="*/ 2571497 w 3268667"/>
                <a:gd name="connsiteY89" fmla="*/ 1230265 h 2044780"/>
                <a:gd name="connsiteX90" fmla="*/ 2543448 w 3268667"/>
                <a:gd name="connsiteY90" fmla="*/ 1190996 h 2044780"/>
                <a:gd name="connsiteX91" fmla="*/ 2459301 w 3268667"/>
                <a:gd name="connsiteY91" fmla="*/ 1050751 h 2044780"/>
                <a:gd name="connsiteX92" fmla="*/ 2391983 w 3268667"/>
                <a:gd name="connsiteY92" fmla="*/ 944164 h 2044780"/>
                <a:gd name="connsiteX93" fmla="*/ 2324665 w 3268667"/>
                <a:gd name="connsiteY93" fmla="*/ 921725 h 2044780"/>
                <a:gd name="connsiteX94" fmla="*/ 2291006 w 3268667"/>
                <a:gd name="connsiteY94" fmla="*/ 899286 h 2044780"/>
                <a:gd name="connsiteX95" fmla="*/ 2229298 w 3268667"/>
                <a:gd name="connsiteY95" fmla="*/ 882456 h 2044780"/>
                <a:gd name="connsiteX96" fmla="*/ 2150761 w 3268667"/>
                <a:gd name="connsiteY96" fmla="*/ 831968 h 2044780"/>
                <a:gd name="connsiteX97" fmla="*/ 2083443 w 3268667"/>
                <a:gd name="connsiteY97" fmla="*/ 803919 h 2044780"/>
                <a:gd name="connsiteX98" fmla="*/ 2010515 w 3268667"/>
                <a:gd name="connsiteY98" fmla="*/ 747821 h 2044780"/>
                <a:gd name="connsiteX99" fmla="*/ 1971247 w 3268667"/>
                <a:gd name="connsiteY99" fmla="*/ 736601 h 2044780"/>
                <a:gd name="connsiteX100" fmla="*/ 1870270 w 3268667"/>
                <a:gd name="connsiteY100" fmla="*/ 702942 h 2044780"/>
                <a:gd name="connsiteX101" fmla="*/ 1752464 w 3268667"/>
                <a:gd name="connsiteY101" fmla="*/ 669283 h 2044780"/>
                <a:gd name="connsiteX102" fmla="*/ 1713195 w 3268667"/>
                <a:gd name="connsiteY102" fmla="*/ 669283 h 2044780"/>
                <a:gd name="connsiteX103" fmla="*/ 1668317 w 3268667"/>
                <a:gd name="connsiteY103" fmla="*/ 652454 h 2044780"/>
                <a:gd name="connsiteX104" fmla="*/ 1634658 w 3268667"/>
                <a:gd name="connsiteY104" fmla="*/ 630015 h 2044780"/>
                <a:gd name="connsiteX105" fmla="*/ 1595389 w 3268667"/>
                <a:gd name="connsiteY105" fmla="*/ 630015 h 2044780"/>
                <a:gd name="connsiteX106" fmla="*/ 1544901 w 3268667"/>
                <a:gd name="connsiteY106" fmla="*/ 607575 h 2044780"/>
                <a:gd name="connsiteX107" fmla="*/ 1455144 w 3268667"/>
                <a:gd name="connsiteY107" fmla="*/ 562697 h 2044780"/>
                <a:gd name="connsiteX108" fmla="*/ 1314898 w 3268667"/>
                <a:gd name="connsiteY108" fmla="*/ 534648 h 2044780"/>
                <a:gd name="connsiteX109" fmla="*/ 1180263 w 3268667"/>
                <a:gd name="connsiteY109" fmla="*/ 495379 h 2044780"/>
                <a:gd name="connsiteX110" fmla="*/ 1163433 w 3268667"/>
                <a:gd name="connsiteY110" fmla="*/ 472940 h 2044780"/>
                <a:gd name="connsiteX111" fmla="*/ 1101725 w 3268667"/>
                <a:gd name="connsiteY111" fmla="*/ 472940 h 2044780"/>
                <a:gd name="connsiteX112" fmla="*/ 1023188 w 3268667"/>
                <a:gd name="connsiteY112" fmla="*/ 461720 h 2044780"/>
                <a:gd name="connsiteX113" fmla="*/ 939041 w 3268667"/>
                <a:gd name="connsiteY113" fmla="*/ 433671 h 2044780"/>
                <a:gd name="connsiteX114" fmla="*/ 933431 w 3268667"/>
                <a:gd name="connsiteY114" fmla="*/ 400012 h 2044780"/>
                <a:gd name="connsiteX115" fmla="*/ 905382 w 3268667"/>
                <a:gd name="connsiteY115" fmla="*/ 332694 h 2044780"/>
                <a:gd name="connsiteX116" fmla="*/ 854893 w 3268667"/>
                <a:gd name="connsiteY116" fmla="*/ 282206 h 2044780"/>
                <a:gd name="connsiteX117" fmla="*/ 832454 w 3268667"/>
                <a:gd name="connsiteY117" fmla="*/ 181229 h 2044780"/>
                <a:gd name="connsiteX118" fmla="*/ 781966 w 3268667"/>
                <a:gd name="connsiteY118" fmla="*/ 63423 h 2044780"/>
                <a:gd name="connsiteX119" fmla="*/ 692209 w 3268667"/>
                <a:gd name="connsiteY119" fmla="*/ 1715 h 2044780"/>
                <a:gd name="connsiteX120" fmla="*/ 704348 w 3268667"/>
                <a:gd name="connsiteY120" fmla="*/ 128222 h 2044780"/>
                <a:gd name="connsiteX121" fmla="*/ 567230 w 3268667"/>
                <a:gd name="connsiteY121" fmla="*/ 56317 h 2044780"/>
                <a:gd name="connsiteX122" fmla="*/ 563721 w 3268667"/>
                <a:gd name="connsiteY122" fmla="*/ 126582 h 2044780"/>
                <a:gd name="connsiteX0" fmla="*/ 563721 w 3268667"/>
                <a:gd name="connsiteY0" fmla="*/ 126582 h 2044780"/>
                <a:gd name="connsiteX1" fmla="*/ 548747 w 3268667"/>
                <a:gd name="connsiteY1" fmla="*/ 268004 h 2044780"/>
                <a:gd name="connsiteX2" fmla="*/ 632910 w 3268667"/>
                <a:gd name="connsiteY2" fmla="*/ 359144 h 2044780"/>
                <a:gd name="connsiteX3" fmla="*/ 632916 w 3268667"/>
                <a:gd name="connsiteY3" fmla="*/ 515361 h 2044780"/>
                <a:gd name="connsiteX4" fmla="*/ 675451 w 3268667"/>
                <a:gd name="connsiteY4" fmla="*/ 647370 h 2044780"/>
                <a:gd name="connsiteX5" fmla="*/ 813077 w 3268667"/>
                <a:gd name="connsiteY5" fmla="*/ 716789 h 2044780"/>
                <a:gd name="connsiteX6" fmla="*/ 896335 w 3268667"/>
                <a:gd name="connsiteY6" fmla="*/ 812156 h 2044780"/>
                <a:gd name="connsiteX7" fmla="*/ 932711 w 3268667"/>
                <a:gd name="connsiteY7" fmla="*/ 938292 h 2044780"/>
                <a:gd name="connsiteX8" fmla="*/ 714599 w 3268667"/>
                <a:gd name="connsiteY8" fmla="*/ 1023490 h 2044780"/>
                <a:gd name="connsiteX9" fmla="*/ 424031 w 3268667"/>
                <a:gd name="connsiteY9" fmla="*/ 821352 h 2044780"/>
                <a:gd name="connsiteX10" fmla="*/ 153682 w 3268667"/>
                <a:gd name="connsiteY10" fmla="*/ 848183 h 2044780"/>
                <a:gd name="connsiteX11" fmla="*/ 83483 w 3268667"/>
                <a:gd name="connsiteY11" fmla="*/ 933734 h 2044780"/>
                <a:gd name="connsiteX12" fmla="*/ 120007 w 3268667"/>
                <a:gd name="connsiteY12" fmla="*/ 1067580 h 2044780"/>
                <a:gd name="connsiteX13" fmla="*/ 153666 w 3268667"/>
                <a:gd name="connsiteY13" fmla="*/ 1207826 h 2044780"/>
                <a:gd name="connsiteX14" fmla="*/ 142447 w 3268667"/>
                <a:gd name="connsiteY14" fmla="*/ 1303192 h 2044780"/>
                <a:gd name="connsiteX15" fmla="*/ 69519 w 3268667"/>
                <a:gd name="connsiteY15" fmla="*/ 1398559 h 2044780"/>
                <a:gd name="connsiteX16" fmla="*/ 19031 w 3268667"/>
                <a:gd name="connsiteY16" fmla="*/ 1420999 h 2044780"/>
                <a:gd name="connsiteX17" fmla="*/ 2201 w 3268667"/>
                <a:gd name="connsiteY17" fmla="*/ 1449048 h 2044780"/>
                <a:gd name="connsiteX18" fmla="*/ 63909 w 3268667"/>
                <a:gd name="connsiteY18" fmla="*/ 1505146 h 2044780"/>
                <a:gd name="connsiteX19" fmla="*/ 63909 w 3268667"/>
                <a:gd name="connsiteY19" fmla="*/ 1550024 h 2044780"/>
                <a:gd name="connsiteX20" fmla="*/ 63909 w 3268667"/>
                <a:gd name="connsiteY20" fmla="*/ 1600513 h 2044780"/>
                <a:gd name="connsiteX21" fmla="*/ 192935 w 3268667"/>
                <a:gd name="connsiteY21" fmla="*/ 1673440 h 2044780"/>
                <a:gd name="connsiteX22" fmla="*/ 249033 w 3268667"/>
                <a:gd name="connsiteY22" fmla="*/ 1735148 h 2044780"/>
                <a:gd name="connsiteX23" fmla="*/ 305131 w 3268667"/>
                <a:gd name="connsiteY23" fmla="*/ 1785637 h 2044780"/>
                <a:gd name="connsiteX24" fmla="*/ 361229 w 3268667"/>
                <a:gd name="connsiteY24" fmla="*/ 1808076 h 2044780"/>
                <a:gd name="connsiteX25" fmla="*/ 490255 w 3268667"/>
                <a:gd name="connsiteY25" fmla="*/ 1785637 h 2044780"/>
                <a:gd name="connsiteX26" fmla="*/ 568793 w 3268667"/>
                <a:gd name="connsiteY26" fmla="*/ 1740758 h 2044780"/>
                <a:gd name="connsiteX27" fmla="*/ 636110 w 3268667"/>
                <a:gd name="connsiteY27" fmla="*/ 1667831 h 2044780"/>
                <a:gd name="connsiteX28" fmla="*/ 675379 w 3268667"/>
                <a:gd name="connsiteY28" fmla="*/ 1622952 h 2044780"/>
                <a:gd name="connsiteX29" fmla="*/ 709038 w 3268667"/>
                <a:gd name="connsiteY29" fmla="*/ 1566854 h 2044780"/>
                <a:gd name="connsiteX30" fmla="*/ 798795 w 3268667"/>
                <a:gd name="connsiteY30" fmla="*/ 1566854 h 2044780"/>
                <a:gd name="connsiteX31" fmla="*/ 849283 w 3268667"/>
                <a:gd name="connsiteY31" fmla="*/ 1550024 h 2044780"/>
                <a:gd name="connsiteX32" fmla="*/ 877333 w 3268667"/>
                <a:gd name="connsiteY32" fmla="*/ 1533195 h 2044780"/>
                <a:gd name="connsiteX33" fmla="*/ 933431 w 3268667"/>
                <a:gd name="connsiteY33" fmla="*/ 1510756 h 2044780"/>
                <a:gd name="connsiteX34" fmla="*/ 995139 w 3268667"/>
                <a:gd name="connsiteY34" fmla="*/ 1510756 h 2044780"/>
                <a:gd name="connsiteX35" fmla="*/ 1079286 w 3268667"/>
                <a:gd name="connsiteY35" fmla="*/ 1594903 h 2044780"/>
                <a:gd name="connsiteX36" fmla="*/ 1112945 w 3268667"/>
                <a:gd name="connsiteY36" fmla="*/ 1651001 h 2044780"/>
                <a:gd name="connsiteX37" fmla="*/ 1174653 w 3268667"/>
                <a:gd name="connsiteY37" fmla="*/ 1690270 h 2044780"/>
                <a:gd name="connsiteX38" fmla="*/ 1264410 w 3268667"/>
                <a:gd name="connsiteY38" fmla="*/ 1751978 h 2044780"/>
                <a:gd name="connsiteX39" fmla="*/ 1359777 w 3268667"/>
                <a:gd name="connsiteY39" fmla="*/ 1819296 h 2044780"/>
                <a:gd name="connsiteX40" fmla="*/ 1393436 w 3268667"/>
                <a:gd name="connsiteY40" fmla="*/ 1830515 h 2044780"/>
                <a:gd name="connsiteX41" fmla="*/ 1410265 w 3268667"/>
                <a:gd name="connsiteY41" fmla="*/ 1875394 h 2044780"/>
                <a:gd name="connsiteX42" fmla="*/ 1438314 w 3268667"/>
                <a:gd name="connsiteY42" fmla="*/ 1897833 h 2044780"/>
                <a:gd name="connsiteX43" fmla="*/ 1511242 w 3268667"/>
                <a:gd name="connsiteY43" fmla="*/ 1920272 h 2044780"/>
                <a:gd name="connsiteX44" fmla="*/ 1595389 w 3268667"/>
                <a:gd name="connsiteY44" fmla="*/ 1925882 h 2044780"/>
                <a:gd name="connsiteX45" fmla="*/ 1617828 w 3268667"/>
                <a:gd name="connsiteY45" fmla="*/ 1981980 h 2044780"/>
                <a:gd name="connsiteX46" fmla="*/ 1640268 w 3268667"/>
                <a:gd name="connsiteY46" fmla="*/ 2026859 h 2044780"/>
                <a:gd name="connsiteX47" fmla="*/ 1690756 w 3268667"/>
                <a:gd name="connsiteY47" fmla="*/ 2043688 h 2044780"/>
                <a:gd name="connsiteX48" fmla="*/ 1718805 w 3268667"/>
                <a:gd name="connsiteY48" fmla="*/ 1998810 h 2044780"/>
                <a:gd name="connsiteX49" fmla="*/ 1735634 w 3268667"/>
                <a:gd name="connsiteY49" fmla="*/ 1942712 h 2044780"/>
                <a:gd name="connsiteX50" fmla="*/ 1774903 w 3268667"/>
                <a:gd name="connsiteY50" fmla="*/ 1948321 h 2044780"/>
                <a:gd name="connsiteX51" fmla="*/ 1814172 w 3268667"/>
                <a:gd name="connsiteY51" fmla="*/ 1931492 h 2044780"/>
                <a:gd name="connsiteX52" fmla="*/ 1864660 w 3268667"/>
                <a:gd name="connsiteY52" fmla="*/ 1875394 h 2044780"/>
                <a:gd name="connsiteX53" fmla="*/ 1898319 w 3268667"/>
                <a:gd name="connsiteY53" fmla="*/ 1864174 h 2044780"/>
                <a:gd name="connsiteX54" fmla="*/ 1926368 w 3268667"/>
                <a:gd name="connsiteY54" fmla="*/ 1869784 h 2044780"/>
                <a:gd name="connsiteX55" fmla="*/ 1954417 w 3268667"/>
                <a:gd name="connsiteY55" fmla="*/ 1847345 h 2044780"/>
                <a:gd name="connsiteX56" fmla="*/ 1971247 w 3268667"/>
                <a:gd name="connsiteY56" fmla="*/ 1796856 h 2044780"/>
                <a:gd name="connsiteX57" fmla="*/ 1999296 w 3268667"/>
                <a:gd name="connsiteY57" fmla="*/ 1768807 h 2044780"/>
                <a:gd name="connsiteX58" fmla="*/ 2049784 w 3268667"/>
                <a:gd name="connsiteY58" fmla="*/ 1768807 h 2044780"/>
                <a:gd name="connsiteX59" fmla="*/ 2089053 w 3268667"/>
                <a:gd name="connsiteY59" fmla="*/ 1746368 h 2044780"/>
                <a:gd name="connsiteX60" fmla="*/ 2077833 w 3268667"/>
                <a:gd name="connsiteY60" fmla="*/ 1679050 h 2044780"/>
                <a:gd name="connsiteX61" fmla="*/ 2094663 w 3268667"/>
                <a:gd name="connsiteY61" fmla="*/ 1639781 h 2044780"/>
                <a:gd name="connsiteX62" fmla="*/ 2161980 w 3268667"/>
                <a:gd name="connsiteY62" fmla="*/ 1639781 h 2044780"/>
                <a:gd name="connsiteX63" fmla="*/ 2223688 w 3268667"/>
                <a:gd name="connsiteY63" fmla="*/ 1594903 h 2044780"/>
                <a:gd name="connsiteX64" fmla="*/ 2279787 w 3268667"/>
                <a:gd name="connsiteY64" fmla="*/ 1516365 h 2044780"/>
                <a:gd name="connsiteX65" fmla="*/ 2302226 w 3268667"/>
                <a:gd name="connsiteY65" fmla="*/ 1505146 h 2044780"/>
                <a:gd name="connsiteX66" fmla="*/ 2330275 w 3268667"/>
                <a:gd name="connsiteY66" fmla="*/ 1555634 h 2044780"/>
                <a:gd name="connsiteX67" fmla="*/ 2375153 w 3268667"/>
                <a:gd name="connsiteY67" fmla="*/ 1555634 h 2044780"/>
                <a:gd name="connsiteX68" fmla="*/ 2453691 w 3268667"/>
                <a:gd name="connsiteY68" fmla="*/ 1516365 h 2044780"/>
                <a:gd name="connsiteX69" fmla="*/ 2487350 w 3268667"/>
                <a:gd name="connsiteY69" fmla="*/ 1499536 h 2044780"/>
                <a:gd name="connsiteX70" fmla="*/ 2537838 w 3268667"/>
                <a:gd name="connsiteY70" fmla="*/ 1505146 h 2044780"/>
                <a:gd name="connsiteX71" fmla="*/ 2593936 w 3268667"/>
                <a:gd name="connsiteY71" fmla="*/ 1505146 h 2044780"/>
                <a:gd name="connsiteX72" fmla="*/ 2644425 w 3268667"/>
                <a:gd name="connsiteY72" fmla="*/ 1538805 h 2044780"/>
                <a:gd name="connsiteX73" fmla="*/ 2734182 w 3268667"/>
                <a:gd name="connsiteY73" fmla="*/ 1538805 h 2044780"/>
                <a:gd name="connsiteX74" fmla="*/ 2751011 w 3268667"/>
                <a:gd name="connsiteY74" fmla="*/ 1493926 h 2044780"/>
                <a:gd name="connsiteX75" fmla="*/ 2762231 w 3268667"/>
                <a:gd name="connsiteY75" fmla="*/ 1465877 h 2044780"/>
                <a:gd name="connsiteX76" fmla="*/ 2835158 w 3268667"/>
                <a:gd name="connsiteY76" fmla="*/ 1460267 h 2044780"/>
                <a:gd name="connsiteX77" fmla="*/ 2902476 w 3268667"/>
                <a:gd name="connsiteY77" fmla="*/ 1454658 h 2044780"/>
                <a:gd name="connsiteX78" fmla="*/ 2981014 w 3268667"/>
                <a:gd name="connsiteY78" fmla="*/ 1426608 h 2044780"/>
                <a:gd name="connsiteX79" fmla="*/ 3053941 w 3268667"/>
                <a:gd name="connsiteY79" fmla="*/ 1387340 h 2044780"/>
                <a:gd name="connsiteX80" fmla="*/ 3110039 w 3268667"/>
                <a:gd name="connsiteY80" fmla="*/ 1376120 h 2044780"/>
                <a:gd name="connsiteX81" fmla="*/ 3188577 w 3268667"/>
                <a:gd name="connsiteY81" fmla="*/ 1376120 h 2044780"/>
                <a:gd name="connsiteX82" fmla="*/ 3261504 w 3268667"/>
                <a:gd name="connsiteY82" fmla="*/ 1381730 h 2044780"/>
                <a:gd name="connsiteX83" fmla="*/ 3261504 w 3268667"/>
                <a:gd name="connsiteY83" fmla="*/ 1314412 h 2044780"/>
                <a:gd name="connsiteX84" fmla="*/ 3222236 w 3268667"/>
                <a:gd name="connsiteY84" fmla="*/ 1247094 h 2044780"/>
                <a:gd name="connsiteX85" fmla="*/ 3037112 w 3268667"/>
                <a:gd name="connsiteY85" fmla="*/ 1224655 h 2044780"/>
                <a:gd name="connsiteX86" fmla="*/ 2936135 w 3268667"/>
                <a:gd name="connsiteY86" fmla="*/ 1224655 h 2044780"/>
                <a:gd name="connsiteX87" fmla="*/ 2863207 w 3268667"/>
                <a:gd name="connsiteY87" fmla="*/ 1235875 h 2044780"/>
                <a:gd name="connsiteX88" fmla="*/ 2739791 w 3268667"/>
                <a:gd name="connsiteY88" fmla="*/ 1263924 h 2044780"/>
                <a:gd name="connsiteX89" fmla="*/ 2571497 w 3268667"/>
                <a:gd name="connsiteY89" fmla="*/ 1230265 h 2044780"/>
                <a:gd name="connsiteX90" fmla="*/ 2543448 w 3268667"/>
                <a:gd name="connsiteY90" fmla="*/ 1190996 h 2044780"/>
                <a:gd name="connsiteX91" fmla="*/ 2459301 w 3268667"/>
                <a:gd name="connsiteY91" fmla="*/ 1050751 h 2044780"/>
                <a:gd name="connsiteX92" fmla="*/ 2391983 w 3268667"/>
                <a:gd name="connsiteY92" fmla="*/ 944164 h 2044780"/>
                <a:gd name="connsiteX93" fmla="*/ 2324665 w 3268667"/>
                <a:gd name="connsiteY93" fmla="*/ 921725 h 2044780"/>
                <a:gd name="connsiteX94" fmla="*/ 2291006 w 3268667"/>
                <a:gd name="connsiteY94" fmla="*/ 899286 h 2044780"/>
                <a:gd name="connsiteX95" fmla="*/ 2229298 w 3268667"/>
                <a:gd name="connsiteY95" fmla="*/ 882456 h 2044780"/>
                <a:gd name="connsiteX96" fmla="*/ 2150761 w 3268667"/>
                <a:gd name="connsiteY96" fmla="*/ 831968 h 2044780"/>
                <a:gd name="connsiteX97" fmla="*/ 2083443 w 3268667"/>
                <a:gd name="connsiteY97" fmla="*/ 803919 h 2044780"/>
                <a:gd name="connsiteX98" fmla="*/ 2010515 w 3268667"/>
                <a:gd name="connsiteY98" fmla="*/ 747821 h 2044780"/>
                <a:gd name="connsiteX99" fmla="*/ 1971247 w 3268667"/>
                <a:gd name="connsiteY99" fmla="*/ 736601 h 2044780"/>
                <a:gd name="connsiteX100" fmla="*/ 1870270 w 3268667"/>
                <a:gd name="connsiteY100" fmla="*/ 702942 h 2044780"/>
                <a:gd name="connsiteX101" fmla="*/ 1752464 w 3268667"/>
                <a:gd name="connsiteY101" fmla="*/ 669283 h 2044780"/>
                <a:gd name="connsiteX102" fmla="*/ 1713195 w 3268667"/>
                <a:gd name="connsiteY102" fmla="*/ 669283 h 2044780"/>
                <a:gd name="connsiteX103" fmla="*/ 1668317 w 3268667"/>
                <a:gd name="connsiteY103" fmla="*/ 652454 h 2044780"/>
                <a:gd name="connsiteX104" fmla="*/ 1634658 w 3268667"/>
                <a:gd name="connsiteY104" fmla="*/ 630015 h 2044780"/>
                <a:gd name="connsiteX105" fmla="*/ 1595389 w 3268667"/>
                <a:gd name="connsiteY105" fmla="*/ 630015 h 2044780"/>
                <a:gd name="connsiteX106" fmla="*/ 1544901 w 3268667"/>
                <a:gd name="connsiteY106" fmla="*/ 607575 h 2044780"/>
                <a:gd name="connsiteX107" fmla="*/ 1455144 w 3268667"/>
                <a:gd name="connsiteY107" fmla="*/ 562697 h 2044780"/>
                <a:gd name="connsiteX108" fmla="*/ 1314898 w 3268667"/>
                <a:gd name="connsiteY108" fmla="*/ 534648 h 2044780"/>
                <a:gd name="connsiteX109" fmla="*/ 1180263 w 3268667"/>
                <a:gd name="connsiteY109" fmla="*/ 495379 h 2044780"/>
                <a:gd name="connsiteX110" fmla="*/ 1163433 w 3268667"/>
                <a:gd name="connsiteY110" fmla="*/ 472940 h 2044780"/>
                <a:gd name="connsiteX111" fmla="*/ 1101725 w 3268667"/>
                <a:gd name="connsiteY111" fmla="*/ 472940 h 2044780"/>
                <a:gd name="connsiteX112" fmla="*/ 1023188 w 3268667"/>
                <a:gd name="connsiteY112" fmla="*/ 461720 h 2044780"/>
                <a:gd name="connsiteX113" fmla="*/ 939041 w 3268667"/>
                <a:gd name="connsiteY113" fmla="*/ 433671 h 2044780"/>
                <a:gd name="connsiteX114" fmla="*/ 933431 w 3268667"/>
                <a:gd name="connsiteY114" fmla="*/ 400012 h 2044780"/>
                <a:gd name="connsiteX115" fmla="*/ 905382 w 3268667"/>
                <a:gd name="connsiteY115" fmla="*/ 332694 h 2044780"/>
                <a:gd name="connsiteX116" fmla="*/ 854893 w 3268667"/>
                <a:gd name="connsiteY116" fmla="*/ 282206 h 2044780"/>
                <a:gd name="connsiteX117" fmla="*/ 832454 w 3268667"/>
                <a:gd name="connsiteY117" fmla="*/ 181229 h 2044780"/>
                <a:gd name="connsiteX118" fmla="*/ 781966 w 3268667"/>
                <a:gd name="connsiteY118" fmla="*/ 63423 h 2044780"/>
                <a:gd name="connsiteX119" fmla="*/ 692209 w 3268667"/>
                <a:gd name="connsiteY119" fmla="*/ 1715 h 2044780"/>
                <a:gd name="connsiteX120" fmla="*/ 704348 w 3268667"/>
                <a:gd name="connsiteY120" fmla="*/ 128222 h 2044780"/>
                <a:gd name="connsiteX121" fmla="*/ 567230 w 3268667"/>
                <a:gd name="connsiteY121" fmla="*/ 56317 h 2044780"/>
                <a:gd name="connsiteX122" fmla="*/ 563721 w 3268667"/>
                <a:gd name="connsiteY122" fmla="*/ 126582 h 2044780"/>
                <a:gd name="connsiteX0" fmla="*/ 563721 w 3268667"/>
                <a:gd name="connsiteY0" fmla="*/ 126582 h 2044780"/>
                <a:gd name="connsiteX1" fmla="*/ 548747 w 3268667"/>
                <a:gd name="connsiteY1" fmla="*/ 268004 h 2044780"/>
                <a:gd name="connsiteX2" fmla="*/ 632910 w 3268667"/>
                <a:gd name="connsiteY2" fmla="*/ 359144 h 2044780"/>
                <a:gd name="connsiteX3" fmla="*/ 632916 w 3268667"/>
                <a:gd name="connsiteY3" fmla="*/ 515361 h 2044780"/>
                <a:gd name="connsiteX4" fmla="*/ 675451 w 3268667"/>
                <a:gd name="connsiteY4" fmla="*/ 647370 h 2044780"/>
                <a:gd name="connsiteX5" fmla="*/ 813077 w 3268667"/>
                <a:gd name="connsiteY5" fmla="*/ 716789 h 2044780"/>
                <a:gd name="connsiteX6" fmla="*/ 896335 w 3268667"/>
                <a:gd name="connsiteY6" fmla="*/ 812156 h 2044780"/>
                <a:gd name="connsiteX7" fmla="*/ 932711 w 3268667"/>
                <a:gd name="connsiteY7" fmla="*/ 938292 h 2044780"/>
                <a:gd name="connsiteX8" fmla="*/ 714599 w 3268667"/>
                <a:gd name="connsiteY8" fmla="*/ 1023490 h 2044780"/>
                <a:gd name="connsiteX9" fmla="*/ 424031 w 3268667"/>
                <a:gd name="connsiteY9" fmla="*/ 821352 h 2044780"/>
                <a:gd name="connsiteX10" fmla="*/ 153682 w 3268667"/>
                <a:gd name="connsiteY10" fmla="*/ 848183 h 2044780"/>
                <a:gd name="connsiteX11" fmla="*/ 83483 w 3268667"/>
                <a:gd name="connsiteY11" fmla="*/ 933734 h 2044780"/>
                <a:gd name="connsiteX12" fmla="*/ 120007 w 3268667"/>
                <a:gd name="connsiteY12" fmla="*/ 1067580 h 2044780"/>
                <a:gd name="connsiteX13" fmla="*/ 153666 w 3268667"/>
                <a:gd name="connsiteY13" fmla="*/ 1207826 h 2044780"/>
                <a:gd name="connsiteX14" fmla="*/ 142447 w 3268667"/>
                <a:gd name="connsiteY14" fmla="*/ 1303192 h 2044780"/>
                <a:gd name="connsiteX15" fmla="*/ 69519 w 3268667"/>
                <a:gd name="connsiteY15" fmla="*/ 1398559 h 2044780"/>
                <a:gd name="connsiteX16" fmla="*/ 19031 w 3268667"/>
                <a:gd name="connsiteY16" fmla="*/ 1420999 h 2044780"/>
                <a:gd name="connsiteX17" fmla="*/ 2201 w 3268667"/>
                <a:gd name="connsiteY17" fmla="*/ 1449048 h 2044780"/>
                <a:gd name="connsiteX18" fmla="*/ 63909 w 3268667"/>
                <a:gd name="connsiteY18" fmla="*/ 1505146 h 2044780"/>
                <a:gd name="connsiteX19" fmla="*/ 63909 w 3268667"/>
                <a:gd name="connsiteY19" fmla="*/ 1550024 h 2044780"/>
                <a:gd name="connsiteX20" fmla="*/ 63909 w 3268667"/>
                <a:gd name="connsiteY20" fmla="*/ 1600513 h 2044780"/>
                <a:gd name="connsiteX21" fmla="*/ 192935 w 3268667"/>
                <a:gd name="connsiteY21" fmla="*/ 1673440 h 2044780"/>
                <a:gd name="connsiteX22" fmla="*/ 249033 w 3268667"/>
                <a:gd name="connsiteY22" fmla="*/ 1735148 h 2044780"/>
                <a:gd name="connsiteX23" fmla="*/ 305131 w 3268667"/>
                <a:gd name="connsiteY23" fmla="*/ 1785637 h 2044780"/>
                <a:gd name="connsiteX24" fmla="*/ 361229 w 3268667"/>
                <a:gd name="connsiteY24" fmla="*/ 1808076 h 2044780"/>
                <a:gd name="connsiteX25" fmla="*/ 490255 w 3268667"/>
                <a:gd name="connsiteY25" fmla="*/ 1785637 h 2044780"/>
                <a:gd name="connsiteX26" fmla="*/ 568793 w 3268667"/>
                <a:gd name="connsiteY26" fmla="*/ 1740758 h 2044780"/>
                <a:gd name="connsiteX27" fmla="*/ 636110 w 3268667"/>
                <a:gd name="connsiteY27" fmla="*/ 1667831 h 2044780"/>
                <a:gd name="connsiteX28" fmla="*/ 675379 w 3268667"/>
                <a:gd name="connsiteY28" fmla="*/ 1622952 h 2044780"/>
                <a:gd name="connsiteX29" fmla="*/ 709038 w 3268667"/>
                <a:gd name="connsiteY29" fmla="*/ 1566854 h 2044780"/>
                <a:gd name="connsiteX30" fmla="*/ 798795 w 3268667"/>
                <a:gd name="connsiteY30" fmla="*/ 1566854 h 2044780"/>
                <a:gd name="connsiteX31" fmla="*/ 849283 w 3268667"/>
                <a:gd name="connsiteY31" fmla="*/ 1550024 h 2044780"/>
                <a:gd name="connsiteX32" fmla="*/ 877333 w 3268667"/>
                <a:gd name="connsiteY32" fmla="*/ 1533195 h 2044780"/>
                <a:gd name="connsiteX33" fmla="*/ 933431 w 3268667"/>
                <a:gd name="connsiteY33" fmla="*/ 1510756 h 2044780"/>
                <a:gd name="connsiteX34" fmla="*/ 995139 w 3268667"/>
                <a:gd name="connsiteY34" fmla="*/ 1510756 h 2044780"/>
                <a:gd name="connsiteX35" fmla="*/ 1079286 w 3268667"/>
                <a:gd name="connsiteY35" fmla="*/ 1594903 h 2044780"/>
                <a:gd name="connsiteX36" fmla="*/ 1112945 w 3268667"/>
                <a:gd name="connsiteY36" fmla="*/ 1651001 h 2044780"/>
                <a:gd name="connsiteX37" fmla="*/ 1174653 w 3268667"/>
                <a:gd name="connsiteY37" fmla="*/ 1690270 h 2044780"/>
                <a:gd name="connsiteX38" fmla="*/ 1264410 w 3268667"/>
                <a:gd name="connsiteY38" fmla="*/ 1751978 h 2044780"/>
                <a:gd name="connsiteX39" fmla="*/ 1359777 w 3268667"/>
                <a:gd name="connsiteY39" fmla="*/ 1819296 h 2044780"/>
                <a:gd name="connsiteX40" fmla="*/ 1393436 w 3268667"/>
                <a:gd name="connsiteY40" fmla="*/ 1830515 h 2044780"/>
                <a:gd name="connsiteX41" fmla="*/ 1410265 w 3268667"/>
                <a:gd name="connsiteY41" fmla="*/ 1875394 h 2044780"/>
                <a:gd name="connsiteX42" fmla="*/ 1438314 w 3268667"/>
                <a:gd name="connsiteY42" fmla="*/ 1897833 h 2044780"/>
                <a:gd name="connsiteX43" fmla="*/ 1511242 w 3268667"/>
                <a:gd name="connsiteY43" fmla="*/ 1920272 h 2044780"/>
                <a:gd name="connsiteX44" fmla="*/ 1595389 w 3268667"/>
                <a:gd name="connsiteY44" fmla="*/ 1925882 h 2044780"/>
                <a:gd name="connsiteX45" fmla="*/ 1617828 w 3268667"/>
                <a:gd name="connsiteY45" fmla="*/ 1981980 h 2044780"/>
                <a:gd name="connsiteX46" fmla="*/ 1640268 w 3268667"/>
                <a:gd name="connsiteY46" fmla="*/ 2026859 h 2044780"/>
                <a:gd name="connsiteX47" fmla="*/ 1690756 w 3268667"/>
                <a:gd name="connsiteY47" fmla="*/ 2043688 h 2044780"/>
                <a:gd name="connsiteX48" fmla="*/ 1718805 w 3268667"/>
                <a:gd name="connsiteY48" fmla="*/ 1998810 h 2044780"/>
                <a:gd name="connsiteX49" fmla="*/ 1735634 w 3268667"/>
                <a:gd name="connsiteY49" fmla="*/ 1942712 h 2044780"/>
                <a:gd name="connsiteX50" fmla="*/ 1774903 w 3268667"/>
                <a:gd name="connsiteY50" fmla="*/ 1948321 h 2044780"/>
                <a:gd name="connsiteX51" fmla="*/ 1814172 w 3268667"/>
                <a:gd name="connsiteY51" fmla="*/ 1931492 h 2044780"/>
                <a:gd name="connsiteX52" fmla="*/ 1864660 w 3268667"/>
                <a:gd name="connsiteY52" fmla="*/ 1875394 h 2044780"/>
                <a:gd name="connsiteX53" fmla="*/ 1898319 w 3268667"/>
                <a:gd name="connsiteY53" fmla="*/ 1864174 h 2044780"/>
                <a:gd name="connsiteX54" fmla="*/ 1926368 w 3268667"/>
                <a:gd name="connsiteY54" fmla="*/ 1869784 h 2044780"/>
                <a:gd name="connsiteX55" fmla="*/ 1954417 w 3268667"/>
                <a:gd name="connsiteY55" fmla="*/ 1847345 h 2044780"/>
                <a:gd name="connsiteX56" fmla="*/ 1971247 w 3268667"/>
                <a:gd name="connsiteY56" fmla="*/ 1796856 h 2044780"/>
                <a:gd name="connsiteX57" fmla="*/ 1999296 w 3268667"/>
                <a:gd name="connsiteY57" fmla="*/ 1768807 h 2044780"/>
                <a:gd name="connsiteX58" fmla="*/ 2049784 w 3268667"/>
                <a:gd name="connsiteY58" fmla="*/ 1768807 h 2044780"/>
                <a:gd name="connsiteX59" fmla="*/ 2089053 w 3268667"/>
                <a:gd name="connsiteY59" fmla="*/ 1746368 h 2044780"/>
                <a:gd name="connsiteX60" fmla="*/ 2077833 w 3268667"/>
                <a:gd name="connsiteY60" fmla="*/ 1679050 h 2044780"/>
                <a:gd name="connsiteX61" fmla="*/ 2094663 w 3268667"/>
                <a:gd name="connsiteY61" fmla="*/ 1639781 h 2044780"/>
                <a:gd name="connsiteX62" fmla="*/ 2161980 w 3268667"/>
                <a:gd name="connsiteY62" fmla="*/ 1639781 h 2044780"/>
                <a:gd name="connsiteX63" fmla="*/ 2223688 w 3268667"/>
                <a:gd name="connsiteY63" fmla="*/ 1594903 h 2044780"/>
                <a:gd name="connsiteX64" fmla="*/ 2279787 w 3268667"/>
                <a:gd name="connsiteY64" fmla="*/ 1516365 h 2044780"/>
                <a:gd name="connsiteX65" fmla="*/ 2302226 w 3268667"/>
                <a:gd name="connsiteY65" fmla="*/ 1505146 h 2044780"/>
                <a:gd name="connsiteX66" fmla="*/ 2330275 w 3268667"/>
                <a:gd name="connsiteY66" fmla="*/ 1555634 h 2044780"/>
                <a:gd name="connsiteX67" fmla="*/ 2375153 w 3268667"/>
                <a:gd name="connsiteY67" fmla="*/ 1555634 h 2044780"/>
                <a:gd name="connsiteX68" fmla="*/ 2453691 w 3268667"/>
                <a:gd name="connsiteY68" fmla="*/ 1516365 h 2044780"/>
                <a:gd name="connsiteX69" fmla="*/ 2487350 w 3268667"/>
                <a:gd name="connsiteY69" fmla="*/ 1499536 h 2044780"/>
                <a:gd name="connsiteX70" fmla="*/ 2537838 w 3268667"/>
                <a:gd name="connsiteY70" fmla="*/ 1505146 h 2044780"/>
                <a:gd name="connsiteX71" fmla="*/ 2593936 w 3268667"/>
                <a:gd name="connsiteY71" fmla="*/ 1505146 h 2044780"/>
                <a:gd name="connsiteX72" fmla="*/ 2644425 w 3268667"/>
                <a:gd name="connsiteY72" fmla="*/ 1538805 h 2044780"/>
                <a:gd name="connsiteX73" fmla="*/ 2734182 w 3268667"/>
                <a:gd name="connsiteY73" fmla="*/ 1538805 h 2044780"/>
                <a:gd name="connsiteX74" fmla="*/ 2751011 w 3268667"/>
                <a:gd name="connsiteY74" fmla="*/ 1493926 h 2044780"/>
                <a:gd name="connsiteX75" fmla="*/ 2762231 w 3268667"/>
                <a:gd name="connsiteY75" fmla="*/ 1465877 h 2044780"/>
                <a:gd name="connsiteX76" fmla="*/ 2835158 w 3268667"/>
                <a:gd name="connsiteY76" fmla="*/ 1460267 h 2044780"/>
                <a:gd name="connsiteX77" fmla="*/ 2902476 w 3268667"/>
                <a:gd name="connsiteY77" fmla="*/ 1454658 h 2044780"/>
                <a:gd name="connsiteX78" fmla="*/ 2981014 w 3268667"/>
                <a:gd name="connsiteY78" fmla="*/ 1426608 h 2044780"/>
                <a:gd name="connsiteX79" fmla="*/ 3053941 w 3268667"/>
                <a:gd name="connsiteY79" fmla="*/ 1387340 h 2044780"/>
                <a:gd name="connsiteX80" fmla="*/ 3110039 w 3268667"/>
                <a:gd name="connsiteY80" fmla="*/ 1376120 h 2044780"/>
                <a:gd name="connsiteX81" fmla="*/ 3188577 w 3268667"/>
                <a:gd name="connsiteY81" fmla="*/ 1376120 h 2044780"/>
                <a:gd name="connsiteX82" fmla="*/ 3261504 w 3268667"/>
                <a:gd name="connsiteY82" fmla="*/ 1381730 h 2044780"/>
                <a:gd name="connsiteX83" fmla="*/ 3261504 w 3268667"/>
                <a:gd name="connsiteY83" fmla="*/ 1314412 h 2044780"/>
                <a:gd name="connsiteX84" fmla="*/ 3222236 w 3268667"/>
                <a:gd name="connsiteY84" fmla="*/ 1247094 h 2044780"/>
                <a:gd name="connsiteX85" fmla="*/ 3037112 w 3268667"/>
                <a:gd name="connsiteY85" fmla="*/ 1224655 h 2044780"/>
                <a:gd name="connsiteX86" fmla="*/ 2936135 w 3268667"/>
                <a:gd name="connsiteY86" fmla="*/ 1224655 h 2044780"/>
                <a:gd name="connsiteX87" fmla="*/ 2863207 w 3268667"/>
                <a:gd name="connsiteY87" fmla="*/ 1235875 h 2044780"/>
                <a:gd name="connsiteX88" fmla="*/ 2739791 w 3268667"/>
                <a:gd name="connsiteY88" fmla="*/ 1263924 h 2044780"/>
                <a:gd name="connsiteX89" fmla="*/ 2571497 w 3268667"/>
                <a:gd name="connsiteY89" fmla="*/ 1230265 h 2044780"/>
                <a:gd name="connsiteX90" fmla="*/ 2543448 w 3268667"/>
                <a:gd name="connsiteY90" fmla="*/ 1190996 h 2044780"/>
                <a:gd name="connsiteX91" fmla="*/ 2459301 w 3268667"/>
                <a:gd name="connsiteY91" fmla="*/ 1050751 h 2044780"/>
                <a:gd name="connsiteX92" fmla="*/ 2391983 w 3268667"/>
                <a:gd name="connsiteY92" fmla="*/ 944164 h 2044780"/>
                <a:gd name="connsiteX93" fmla="*/ 2324665 w 3268667"/>
                <a:gd name="connsiteY93" fmla="*/ 921725 h 2044780"/>
                <a:gd name="connsiteX94" fmla="*/ 2291006 w 3268667"/>
                <a:gd name="connsiteY94" fmla="*/ 899286 h 2044780"/>
                <a:gd name="connsiteX95" fmla="*/ 2229298 w 3268667"/>
                <a:gd name="connsiteY95" fmla="*/ 882456 h 2044780"/>
                <a:gd name="connsiteX96" fmla="*/ 2150761 w 3268667"/>
                <a:gd name="connsiteY96" fmla="*/ 831968 h 2044780"/>
                <a:gd name="connsiteX97" fmla="*/ 2083443 w 3268667"/>
                <a:gd name="connsiteY97" fmla="*/ 803919 h 2044780"/>
                <a:gd name="connsiteX98" fmla="*/ 2010515 w 3268667"/>
                <a:gd name="connsiteY98" fmla="*/ 747821 h 2044780"/>
                <a:gd name="connsiteX99" fmla="*/ 1971247 w 3268667"/>
                <a:gd name="connsiteY99" fmla="*/ 736601 h 2044780"/>
                <a:gd name="connsiteX100" fmla="*/ 1870270 w 3268667"/>
                <a:gd name="connsiteY100" fmla="*/ 702942 h 2044780"/>
                <a:gd name="connsiteX101" fmla="*/ 1752464 w 3268667"/>
                <a:gd name="connsiteY101" fmla="*/ 669283 h 2044780"/>
                <a:gd name="connsiteX102" fmla="*/ 1713195 w 3268667"/>
                <a:gd name="connsiteY102" fmla="*/ 669283 h 2044780"/>
                <a:gd name="connsiteX103" fmla="*/ 1668317 w 3268667"/>
                <a:gd name="connsiteY103" fmla="*/ 652454 h 2044780"/>
                <a:gd name="connsiteX104" fmla="*/ 1634658 w 3268667"/>
                <a:gd name="connsiteY104" fmla="*/ 630015 h 2044780"/>
                <a:gd name="connsiteX105" fmla="*/ 1595389 w 3268667"/>
                <a:gd name="connsiteY105" fmla="*/ 630015 h 2044780"/>
                <a:gd name="connsiteX106" fmla="*/ 1544901 w 3268667"/>
                <a:gd name="connsiteY106" fmla="*/ 607575 h 2044780"/>
                <a:gd name="connsiteX107" fmla="*/ 1455144 w 3268667"/>
                <a:gd name="connsiteY107" fmla="*/ 562697 h 2044780"/>
                <a:gd name="connsiteX108" fmla="*/ 1314898 w 3268667"/>
                <a:gd name="connsiteY108" fmla="*/ 534648 h 2044780"/>
                <a:gd name="connsiteX109" fmla="*/ 1180263 w 3268667"/>
                <a:gd name="connsiteY109" fmla="*/ 495379 h 2044780"/>
                <a:gd name="connsiteX110" fmla="*/ 1163433 w 3268667"/>
                <a:gd name="connsiteY110" fmla="*/ 472940 h 2044780"/>
                <a:gd name="connsiteX111" fmla="*/ 1101725 w 3268667"/>
                <a:gd name="connsiteY111" fmla="*/ 472940 h 2044780"/>
                <a:gd name="connsiteX112" fmla="*/ 1023188 w 3268667"/>
                <a:gd name="connsiteY112" fmla="*/ 461720 h 2044780"/>
                <a:gd name="connsiteX113" fmla="*/ 939041 w 3268667"/>
                <a:gd name="connsiteY113" fmla="*/ 433671 h 2044780"/>
                <a:gd name="connsiteX114" fmla="*/ 933431 w 3268667"/>
                <a:gd name="connsiteY114" fmla="*/ 400012 h 2044780"/>
                <a:gd name="connsiteX115" fmla="*/ 905382 w 3268667"/>
                <a:gd name="connsiteY115" fmla="*/ 332694 h 2044780"/>
                <a:gd name="connsiteX116" fmla="*/ 854893 w 3268667"/>
                <a:gd name="connsiteY116" fmla="*/ 282206 h 2044780"/>
                <a:gd name="connsiteX117" fmla="*/ 832454 w 3268667"/>
                <a:gd name="connsiteY117" fmla="*/ 181229 h 2044780"/>
                <a:gd name="connsiteX118" fmla="*/ 781966 w 3268667"/>
                <a:gd name="connsiteY118" fmla="*/ 63423 h 2044780"/>
                <a:gd name="connsiteX119" fmla="*/ 692209 w 3268667"/>
                <a:gd name="connsiteY119" fmla="*/ 1715 h 2044780"/>
                <a:gd name="connsiteX120" fmla="*/ 704348 w 3268667"/>
                <a:gd name="connsiteY120" fmla="*/ 128222 h 2044780"/>
                <a:gd name="connsiteX121" fmla="*/ 567230 w 3268667"/>
                <a:gd name="connsiteY121" fmla="*/ 56317 h 2044780"/>
                <a:gd name="connsiteX122" fmla="*/ 563721 w 3268667"/>
                <a:gd name="connsiteY122" fmla="*/ 126582 h 2044780"/>
                <a:gd name="connsiteX0" fmla="*/ 563721 w 3268667"/>
                <a:gd name="connsiteY0" fmla="*/ 126582 h 2044780"/>
                <a:gd name="connsiteX1" fmla="*/ 548747 w 3268667"/>
                <a:gd name="connsiteY1" fmla="*/ 268004 h 2044780"/>
                <a:gd name="connsiteX2" fmla="*/ 632910 w 3268667"/>
                <a:gd name="connsiteY2" fmla="*/ 359144 h 2044780"/>
                <a:gd name="connsiteX3" fmla="*/ 632916 w 3268667"/>
                <a:gd name="connsiteY3" fmla="*/ 515361 h 2044780"/>
                <a:gd name="connsiteX4" fmla="*/ 675451 w 3268667"/>
                <a:gd name="connsiteY4" fmla="*/ 647370 h 2044780"/>
                <a:gd name="connsiteX5" fmla="*/ 813077 w 3268667"/>
                <a:gd name="connsiteY5" fmla="*/ 716789 h 2044780"/>
                <a:gd name="connsiteX6" fmla="*/ 923083 w 3268667"/>
                <a:gd name="connsiteY6" fmla="*/ 801462 h 2044780"/>
                <a:gd name="connsiteX7" fmla="*/ 932711 w 3268667"/>
                <a:gd name="connsiteY7" fmla="*/ 938292 h 2044780"/>
                <a:gd name="connsiteX8" fmla="*/ 714599 w 3268667"/>
                <a:gd name="connsiteY8" fmla="*/ 1023490 h 2044780"/>
                <a:gd name="connsiteX9" fmla="*/ 424031 w 3268667"/>
                <a:gd name="connsiteY9" fmla="*/ 821352 h 2044780"/>
                <a:gd name="connsiteX10" fmla="*/ 153682 w 3268667"/>
                <a:gd name="connsiteY10" fmla="*/ 848183 h 2044780"/>
                <a:gd name="connsiteX11" fmla="*/ 83483 w 3268667"/>
                <a:gd name="connsiteY11" fmla="*/ 933734 h 2044780"/>
                <a:gd name="connsiteX12" fmla="*/ 120007 w 3268667"/>
                <a:gd name="connsiteY12" fmla="*/ 1067580 h 2044780"/>
                <a:gd name="connsiteX13" fmla="*/ 153666 w 3268667"/>
                <a:gd name="connsiteY13" fmla="*/ 1207826 h 2044780"/>
                <a:gd name="connsiteX14" fmla="*/ 142447 w 3268667"/>
                <a:gd name="connsiteY14" fmla="*/ 1303192 h 2044780"/>
                <a:gd name="connsiteX15" fmla="*/ 69519 w 3268667"/>
                <a:gd name="connsiteY15" fmla="*/ 1398559 h 2044780"/>
                <a:gd name="connsiteX16" fmla="*/ 19031 w 3268667"/>
                <a:gd name="connsiteY16" fmla="*/ 1420999 h 2044780"/>
                <a:gd name="connsiteX17" fmla="*/ 2201 w 3268667"/>
                <a:gd name="connsiteY17" fmla="*/ 1449048 h 2044780"/>
                <a:gd name="connsiteX18" fmla="*/ 63909 w 3268667"/>
                <a:gd name="connsiteY18" fmla="*/ 1505146 h 2044780"/>
                <a:gd name="connsiteX19" fmla="*/ 63909 w 3268667"/>
                <a:gd name="connsiteY19" fmla="*/ 1550024 h 2044780"/>
                <a:gd name="connsiteX20" fmla="*/ 63909 w 3268667"/>
                <a:gd name="connsiteY20" fmla="*/ 1600513 h 2044780"/>
                <a:gd name="connsiteX21" fmla="*/ 192935 w 3268667"/>
                <a:gd name="connsiteY21" fmla="*/ 1673440 h 2044780"/>
                <a:gd name="connsiteX22" fmla="*/ 249033 w 3268667"/>
                <a:gd name="connsiteY22" fmla="*/ 1735148 h 2044780"/>
                <a:gd name="connsiteX23" fmla="*/ 305131 w 3268667"/>
                <a:gd name="connsiteY23" fmla="*/ 1785637 h 2044780"/>
                <a:gd name="connsiteX24" fmla="*/ 361229 w 3268667"/>
                <a:gd name="connsiteY24" fmla="*/ 1808076 h 2044780"/>
                <a:gd name="connsiteX25" fmla="*/ 490255 w 3268667"/>
                <a:gd name="connsiteY25" fmla="*/ 1785637 h 2044780"/>
                <a:gd name="connsiteX26" fmla="*/ 568793 w 3268667"/>
                <a:gd name="connsiteY26" fmla="*/ 1740758 h 2044780"/>
                <a:gd name="connsiteX27" fmla="*/ 636110 w 3268667"/>
                <a:gd name="connsiteY27" fmla="*/ 1667831 h 2044780"/>
                <a:gd name="connsiteX28" fmla="*/ 675379 w 3268667"/>
                <a:gd name="connsiteY28" fmla="*/ 1622952 h 2044780"/>
                <a:gd name="connsiteX29" fmla="*/ 709038 w 3268667"/>
                <a:gd name="connsiteY29" fmla="*/ 1566854 h 2044780"/>
                <a:gd name="connsiteX30" fmla="*/ 798795 w 3268667"/>
                <a:gd name="connsiteY30" fmla="*/ 1566854 h 2044780"/>
                <a:gd name="connsiteX31" fmla="*/ 849283 w 3268667"/>
                <a:gd name="connsiteY31" fmla="*/ 1550024 h 2044780"/>
                <a:gd name="connsiteX32" fmla="*/ 877333 w 3268667"/>
                <a:gd name="connsiteY32" fmla="*/ 1533195 h 2044780"/>
                <a:gd name="connsiteX33" fmla="*/ 933431 w 3268667"/>
                <a:gd name="connsiteY33" fmla="*/ 1510756 h 2044780"/>
                <a:gd name="connsiteX34" fmla="*/ 995139 w 3268667"/>
                <a:gd name="connsiteY34" fmla="*/ 1510756 h 2044780"/>
                <a:gd name="connsiteX35" fmla="*/ 1079286 w 3268667"/>
                <a:gd name="connsiteY35" fmla="*/ 1594903 h 2044780"/>
                <a:gd name="connsiteX36" fmla="*/ 1112945 w 3268667"/>
                <a:gd name="connsiteY36" fmla="*/ 1651001 h 2044780"/>
                <a:gd name="connsiteX37" fmla="*/ 1174653 w 3268667"/>
                <a:gd name="connsiteY37" fmla="*/ 1690270 h 2044780"/>
                <a:gd name="connsiteX38" fmla="*/ 1264410 w 3268667"/>
                <a:gd name="connsiteY38" fmla="*/ 1751978 h 2044780"/>
                <a:gd name="connsiteX39" fmla="*/ 1359777 w 3268667"/>
                <a:gd name="connsiteY39" fmla="*/ 1819296 h 2044780"/>
                <a:gd name="connsiteX40" fmla="*/ 1393436 w 3268667"/>
                <a:gd name="connsiteY40" fmla="*/ 1830515 h 2044780"/>
                <a:gd name="connsiteX41" fmla="*/ 1410265 w 3268667"/>
                <a:gd name="connsiteY41" fmla="*/ 1875394 h 2044780"/>
                <a:gd name="connsiteX42" fmla="*/ 1438314 w 3268667"/>
                <a:gd name="connsiteY42" fmla="*/ 1897833 h 2044780"/>
                <a:gd name="connsiteX43" fmla="*/ 1511242 w 3268667"/>
                <a:gd name="connsiteY43" fmla="*/ 1920272 h 2044780"/>
                <a:gd name="connsiteX44" fmla="*/ 1595389 w 3268667"/>
                <a:gd name="connsiteY44" fmla="*/ 1925882 h 2044780"/>
                <a:gd name="connsiteX45" fmla="*/ 1617828 w 3268667"/>
                <a:gd name="connsiteY45" fmla="*/ 1981980 h 2044780"/>
                <a:gd name="connsiteX46" fmla="*/ 1640268 w 3268667"/>
                <a:gd name="connsiteY46" fmla="*/ 2026859 h 2044780"/>
                <a:gd name="connsiteX47" fmla="*/ 1690756 w 3268667"/>
                <a:gd name="connsiteY47" fmla="*/ 2043688 h 2044780"/>
                <a:gd name="connsiteX48" fmla="*/ 1718805 w 3268667"/>
                <a:gd name="connsiteY48" fmla="*/ 1998810 h 2044780"/>
                <a:gd name="connsiteX49" fmla="*/ 1735634 w 3268667"/>
                <a:gd name="connsiteY49" fmla="*/ 1942712 h 2044780"/>
                <a:gd name="connsiteX50" fmla="*/ 1774903 w 3268667"/>
                <a:gd name="connsiteY50" fmla="*/ 1948321 h 2044780"/>
                <a:gd name="connsiteX51" fmla="*/ 1814172 w 3268667"/>
                <a:gd name="connsiteY51" fmla="*/ 1931492 h 2044780"/>
                <a:gd name="connsiteX52" fmla="*/ 1864660 w 3268667"/>
                <a:gd name="connsiteY52" fmla="*/ 1875394 h 2044780"/>
                <a:gd name="connsiteX53" fmla="*/ 1898319 w 3268667"/>
                <a:gd name="connsiteY53" fmla="*/ 1864174 h 2044780"/>
                <a:gd name="connsiteX54" fmla="*/ 1926368 w 3268667"/>
                <a:gd name="connsiteY54" fmla="*/ 1869784 h 2044780"/>
                <a:gd name="connsiteX55" fmla="*/ 1954417 w 3268667"/>
                <a:gd name="connsiteY55" fmla="*/ 1847345 h 2044780"/>
                <a:gd name="connsiteX56" fmla="*/ 1971247 w 3268667"/>
                <a:gd name="connsiteY56" fmla="*/ 1796856 h 2044780"/>
                <a:gd name="connsiteX57" fmla="*/ 1999296 w 3268667"/>
                <a:gd name="connsiteY57" fmla="*/ 1768807 h 2044780"/>
                <a:gd name="connsiteX58" fmla="*/ 2049784 w 3268667"/>
                <a:gd name="connsiteY58" fmla="*/ 1768807 h 2044780"/>
                <a:gd name="connsiteX59" fmla="*/ 2089053 w 3268667"/>
                <a:gd name="connsiteY59" fmla="*/ 1746368 h 2044780"/>
                <a:gd name="connsiteX60" fmla="*/ 2077833 w 3268667"/>
                <a:gd name="connsiteY60" fmla="*/ 1679050 h 2044780"/>
                <a:gd name="connsiteX61" fmla="*/ 2094663 w 3268667"/>
                <a:gd name="connsiteY61" fmla="*/ 1639781 h 2044780"/>
                <a:gd name="connsiteX62" fmla="*/ 2161980 w 3268667"/>
                <a:gd name="connsiteY62" fmla="*/ 1639781 h 2044780"/>
                <a:gd name="connsiteX63" fmla="*/ 2223688 w 3268667"/>
                <a:gd name="connsiteY63" fmla="*/ 1594903 h 2044780"/>
                <a:gd name="connsiteX64" fmla="*/ 2279787 w 3268667"/>
                <a:gd name="connsiteY64" fmla="*/ 1516365 h 2044780"/>
                <a:gd name="connsiteX65" fmla="*/ 2302226 w 3268667"/>
                <a:gd name="connsiteY65" fmla="*/ 1505146 h 2044780"/>
                <a:gd name="connsiteX66" fmla="*/ 2330275 w 3268667"/>
                <a:gd name="connsiteY66" fmla="*/ 1555634 h 2044780"/>
                <a:gd name="connsiteX67" fmla="*/ 2375153 w 3268667"/>
                <a:gd name="connsiteY67" fmla="*/ 1555634 h 2044780"/>
                <a:gd name="connsiteX68" fmla="*/ 2453691 w 3268667"/>
                <a:gd name="connsiteY68" fmla="*/ 1516365 h 2044780"/>
                <a:gd name="connsiteX69" fmla="*/ 2487350 w 3268667"/>
                <a:gd name="connsiteY69" fmla="*/ 1499536 h 2044780"/>
                <a:gd name="connsiteX70" fmla="*/ 2537838 w 3268667"/>
                <a:gd name="connsiteY70" fmla="*/ 1505146 h 2044780"/>
                <a:gd name="connsiteX71" fmla="*/ 2593936 w 3268667"/>
                <a:gd name="connsiteY71" fmla="*/ 1505146 h 2044780"/>
                <a:gd name="connsiteX72" fmla="*/ 2644425 w 3268667"/>
                <a:gd name="connsiteY72" fmla="*/ 1538805 h 2044780"/>
                <a:gd name="connsiteX73" fmla="*/ 2734182 w 3268667"/>
                <a:gd name="connsiteY73" fmla="*/ 1538805 h 2044780"/>
                <a:gd name="connsiteX74" fmla="*/ 2751011 w 3268667"/>
                <a:gd name="connsiteY74" fmla="*/ 1493926 h 2044780"/>
                <a:gd name="connsiteX75" fmla="*/ 2762231 w 3268667"/>
                <a:gd name="connsiteY75" fmla="*/ 1465877 h 2044780"/>
                <a:gd name="connsiteX76" fmla="*/ 2835158 w 3268667"/>
                <a:gd name="connsiteY76" fmla="*/ 1460267 h 2044780"/>
                <a:gd name="connsiteX77" fmla="*/ 2902476 w 3268667"/>
                <a:gd name="connsiteY77" fmla="*/ 1454658 h 2044780"/>
                <a:gd name="connsiteX78" fmla="*/ 2981014 w 3268667"/>
                <a:gd name="connsiteY78" fmla="*/ 1426608 h 2044780"/>
                <a:gd name="connsiteX79" fmla="*/ 3053941 w 3268667"/>
                <a:gd name="connsiteY79" fmla="*/ 1387340 h 2044780"/>
                <a:gd name="connsiteX80" fmla="*/ 3110039 w 3268667"/>
                <a:gd name="connsiteY80" fmla="*/ 1376120 h 2044780"/>
                <a:gd name="connsiteX81" fmla="*/ 3188577 w 3268667"/>
                <a:gd name="connsiteY81" fmla="*/ 1376120 h 2044780"/>
                <a:gd name="connsiteX82" fmla="*/ 3261504 w 3268667"/>
                <a:gd name="connsiteY82" fmla="*/ 1381730 h 2044780"/>
                <a:gd name="connsiteX83" fmla="*/ 3261504 w 3268667"/>
                <a:gd name="connsiteY83" fmla="*/ 1314412 h 2044780"/>
                <a:gd name="connsiteX84" fmla="*/ 3222236 w 3268667"/>
                <a:gd name="connsiteY84" fmla="*/ 1247094 h 2044780"/>
                <a:gd name="connsiteX85" fmla="*/ 3037112 w 3268667"/>
                <a:gd name="connsiteY85" fmla="*/ 1224655 h 2044780"/>
                <a:gd name="connsiteX86" fmla="*/ 2936135 w 3268667"/>
                <a:gd name="connsiteY86" fmla="*/ 1224655 h 2044780"/>
                <a:gd name="connsiteX87" fmla="*/ 2863207 w 3268667"/>
                <a:gd name="connsiteY87" fmla="*/ 1235875 h 2044780"/>
                <a:gd name="connsiteX88" fmla="*/ 2739791 w 3268667"/>
                <a:gd name="connsiteY88" fmla="*/ 1263924 h 2044780"/>
                <a:gd name="connsiteX89" fmla="*/ 2571497 w 3268667"/>
                <a:gd name="connsiteY89" fmla="*/ 1230265 h 2044780"/>
                <a:gd name="connsiteX90" fmla="*/ 2543448 w 3268667"/>
                <a:gd name="connsiteY90" fmla="*/ 1190996 h 2044780"/>
                <a:gd name="connsiteX91" fmla="*/ 2459301 w 3268667"/>
                <a:gd name="connsiteY91" fmla="*/ 1050751 h 2044780"/>
                <a:gd name="connsiteX92" fmla="*/ 2391983 w 3268667"/>
                <a:gd name="connsiteY92" fmla="*/ 944164 h 2044780"/>
                <a:gd name="connsiteX93" fmla="*/ 2324665 w 3268667"/>
                <a:gd name="connsiteY93" fmla="*/ 921725 h 2044780"/>
                <a:gd name="connsiteX94" fmla="*/ 2291006 w 3268667"/>
                <a:gd name="connsiteY94" fmla="*/ 899286 h 2044780"/>
                <a:gd name="connsiteX95" fmla="*/ 2229298 w 3268667"/>
                <a:gd name="connsiteY95" fmla="*/ 882456 h 2044780"/>
                <a:gd name="connsiteX96" fmla="*/ 2150761 w 3268667"/>
                <a:gd name="connsiteY96" fmla="*/ 831968 h 2044780"/>
                <a:gd name="connsiteX97" fmla="*/ 2083443 w 3268667"/>
                <a:gd name="connsiteY97" fmla="*/ 803919 h 2044780"/>
                <a:gd name="connsiteX98" fmla="*/ 2010515 w 3268667"/>
                <a:gd name="connsiteY98" fmla="*/ 747821 h 2044780"/>
                <a:gd name="connsiteX99" fmla="*/ 1971247 w 3268667"/>
                <a:gd name="connsiteY99" fmla="*/ 736601 h 2044780"/>
                <a:gd name="connsiteX100" fmla="*/ 1870270 w 3268667"/>
                <a:gd name="connsiteY100" fmla="*/ 702942 h 2044780"/>
                <a:gd name="connsiteX101" fmla="*/ 1752464 w 3268667"/>
                <a:gd name="connsiteY101" fmla="*/ 669283 h 2044780"/>
                <a:gd name="connsiteX102" fmla="*/ 1713195 w 3268667"/>
                <a:gd name="connsiteY102" fmla="*/ 669283 h 2044780"/>
                <a:gd name="connsiteX103" fmla="*/ 1668317 w 3268667"/>
                <a:gd name="connsiteY103" fmla="*/ 652454 h 2044780"/>
                <a:gd name="connsiteX104" fmla="*/ 1634658 w 3268667"/>
                <a:gd name="connsiteY104" fmla="*/ 630015 h 2044780"/>
                <a:gd name="connsiteX105" fmla="*/ 1595389 w 3268667"/>
                <a:gd name="connsiteY105" fmla="*/ 630015 h 2044780"/>
                <a:gd name="connsiteX106" fmla="*/ 1544901 w 3268667"/>
                <a:gd name="connsiteY106" fmla="*/ 607575 h 2044780"/>
                <a:gd name="connsiteX107" fmla="*/ 1455144 w 3268667"/>
                <a:gd name="connsiteY107" fmla="*/ 562697 h 2044780"/>
                <a:gd name="connsiteX108" fmla="*/ 1314898 w 3268667"/>
                <a:gd name="connsiteY108" fmla="*/ 534648 h 2044780"/>
                <a:gd name="connsiteX109" fmla="*/ 1180263 w 3268667"/>
                <a:gd name="connsiteY109" fmla="*/ 495379 h 2044780"/>
                <a:gd name="connsiteX110" fmla="*/ 1163433 w 3268667"/>
                <a:gd name="connsiteY110" fmla="*/ 472940 h 2044780"/>
                <a:gd name="connsiteX111" fmla="*/ 1101725 w 3268667"/>
                <a:gd name="connsiteY111" fmla="*/ 472940 h 2044780"/>
                <a:gd name="connsiteX112" fmla="*/ 1023188 w 3268667"/>
                <a:gd name="connsiteY112" fmla="*/ 461720 h 2044780"/>
                <a:gd name="connsiteX113" fmla="*/ 939041 w 3268667"/>
                <a:gd name="connsiteY113" fmla="*/ 433671 h 2044780"/>
                <a:gd name="connsiteX114" fmla="*/ 933431 w 3268667"/>
                <a:gd name="connsiteY114" fmla="*/ 400012 h 2044780"/>
                <a:gd name="connsiteX115" fmla="*/ 905382 w 3268667"/>
                <a:gd name="connsiteY115" fmla="*/ 332694 h 2044780"/>
                <a:gd name="connsiteX116" fmla="*/ 854893 w 3268667"/>
                <a:gd name="connsiteY116" fmla="*/ 282206 h 2044780"/>
                <a:gd name="connsiteX117" fmla="*/ 832454 w 3268667"/>
                <a:gd name="connsiteY117" fmla="*/ 181229 h 2044780"/>
                <a:gd name="connsiteX118" fmla="*/ 781966 w 3268667"/>
                <a:gd name="connsiteY118" fmla="*/ 63423 h 2044780"/>
                <a:gd name="connsiteX119" fmla="*/ 692209 w 3268667"/>
                <a:gd name="connsiteY119" fmla="*/ 1715 h 2044780"/>
                <a:gd name="connsiteX120" fmla="*/ 704348 w 3268667"/>
                <a:gd name="connsiteY120" fmla="*/ 128222 h 2044780"/>
                <a:gd name="connsiteX121" fmla="*/ 567230 w 3268667"/>
                <a:gd name="connsiteY121" fmla="*/ 56317 h 2044780"/>
                <a:gd name="connsiteX122" fmla="*/ 563721 w 3268667"/>
                <a:gd name="connsiteY122" fmla="*/ 126582 h 2044780"/>
                <a:gd name="connsiteX0" fmla="*/ 563721 w 3268667"/>
                <a:gd name="connsiteY0" fmla="*/ 126582 h 2044780"/>
                <a:gd name="connsiteX1" fmla="*/ 548747 w 3268667"/>
                <a:gd name="connsiteY1" fmla="*/ 268004 h 2044780"/>
                <a:gd name="connsiteX2" fmla="*/ 632910 w 3268667"/>
                <a:gd name="connsiteY2" fmla="*/ 359144 h 2044780"/>
                <a:gd name="connsiteX3" fmla="*/ 632916 w 3268667"/>
                <a:gd name="connsiteY3" fmla="*/ 515361 h 2044780"/>
                <a:gd name="connsiteX4" fmla="*/ 675451 w 3268667"/>
                <a:gd name="connsiteY4" fmla="*/ 647370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932711 w 3268667"/>
                <a:gd name="connsiteY7" fmla="*/ 938292 h 2044780"/>
                <a:gd name="connsiteX8" fmla="*/ 714599 w 3268667"/>
                <a:gd name="connsiteY8" fmla="*/ 1023490 h 2044780"/>
                <a:gd name="connsiteX9" fmla="*/ 424031 w 3268667"/>
                <a:gd name="connsiteY9" fmla="*/ 821352 h 2044780"/>
                <a:gd name="connsiteX10" fmla="*/ 153682 w 3268667"/>
                <a:gd name="connsiteY10" fmla="*/ 848183 h 2044780"/>
                <a:gd name="connsiteX11" fmla="*/ 83483 w 3268667"/>
                <a:gd name="connsiteY11" fmla="*/ 933734 h 2044780"/>
                <a:gd name="connsiteX12" fmla="*/ 120007 w 3268667"/>
                <a:gd name="connsiteY12" fmla="*/ 1067580 h 2044780"/>
                <a:gd name="connsiteX13" fmla="*/ 153666 w 3268667"/>
                <a:gd name="connsiteY13" fmla="*/ 1207826 h 2044780"/>
                <a:gd name="connsiteX14" fmla="*/ 142447 w 3268667"/>
                <a:gd name="connsiteY14" fmla="*/ 1303192 h 2044780"/>
                <a:gd name="connsiteX15" fmla="*/ 69519 w 3268667"/>
                <a:gd name="connsiteY15" fmla="*/ 1398559 h 2044780"/>
                <a:gd name="connsiteX16" fmla="*/ 19031 w 3268667"/>
                <a:gd name="connsiteY16" fmla="*/ 1420999 h 2044780"/>
                <a:gd name="connsiteX17" fmla="*/ 2201 w 3268667"/>
                <a:gd name="connsiteY17" fmla="*/ 1449048 h 2044780"/>
                <a:gd name="connsiteX18" fmla="*/ 63909 w 3268667"/>
                <a:gd name="connsiteY18" fmla="*/ 1505146 h 2044780"/>
                <a:gd name="connsiteX19" fmla="*/ 63909 w 3268667"/>
                <a:gd name="connsiteY19" fmla="*/ 1550024 h 2044780"/>
                <a:gd name="connsiteX20" fmla="*/ 63909 w 3268667"/>
                <a:gd name="connsiteY20" fmla="*/ 1600513 h 2044780"/>
                <a:gd name="connsiteX21" fmla="*/ 192935 w 3268667"/>
                <a:gd name="connsiteY21" fmla="*/ 1673440 h 2044780"/>
                <a:gd name="connsiteX22" fmla="*/ 249033 w 3268667"/>
                <a:gd name="connsiteY22" fmla="*/ 1735148 h 2044780"/>
                <a:gd name="connsiteX23" fmla="*/ 305131 w 3268667"/>
                <a:gd name="connsiteY23" fmla="*/ 1785637 h 2044780"/>
                <a:gd name="connsiteX24" fmla="*/ 361229 w 3268667"/>
                <a:gd name="connsiteY24" fmla="*/ 1808076 h 2044780"/>
                <a:gd name="connsiteX25" fmla="*/ 490255 w 3268667"/>
                <a:gd name="connsiteY25" fmla="*/ 1785637 h 2044780"/>
                <a:gd name="connsiteX26" fmla="*/ 568793 w 3268667"/>
                <a:gd name="connsiteY26" fmla="*/ 1740758 h 2044780"/>
                <a:gd name="connsiteX27" fmla="*/ 636110 w 3268667"/>
                <a:gd name="connsiteY27" fmla="*/ 1667831 h 2044780"/>
                <a:gd name="connsiteX28" fmla="*/ 675379 w 3268667"/>
                <a:gd name="connsiteY28" fmla="*/ 1622952 h 2044780"/>
                <a:gd name="connsiteX29" fmla="*/ 709038 w 3268667"/>
                <a:gd name="connsiteY29" fmla="*/ 1566854 h 2044780"/>
                <a:gd name="connsiteX30" fmla="*/ 798795 w 3268667"/>
                <a:gd name="connsiteY30" fmla="*/ 1566854 h 2044780"/>
                <a:gd name="connsiteX31" fmla="*/ 849283 w 3268667"/>
                <a:gd name="connsiteY31" fmla="*/ 1550024 h 2044780"/>
                <a:gd name="connsiteX32" fmla="*/ 877333 w 3268667"/>
                <a:gd name="connsiteY32" fmla="*/ 1533195 h 2044780"/>
                <a:gd name="connsiteX33" fmla="*/ 933431 w 3268667"/>
                <a:gd name="connsiteY33" fmla="*/ 1510756 h 2044780"/>
                <a:gd name="connsiteX34" fmla="*/ 995139 w 3268667"/>
                <a:gd name="connsiteY34" fmla="*/ 1510756 h 2044780"/>
                <a:gd name="connsiteX35" fmla="*/ 1079286 w 3268667"/>
                <a:gd name="connsiteY35" fmla="*/ 1594903 h 2044780"/>
                <a:gd name="connsiteX36" fmla="*/ 1112945 w 3268667"/>
                <a:gd name="connsiteY36" fmla="*/ 1651001 h 2044780"/>
                <a:gd name="connsiteX37" fmla="*/ 1174653 w 3268667"/>
                <a:gd name="connsiteY37" fmla="*/ 1690270 h 2044780"/>
                <a:gd name="connsiteX38" fmla="*/ 1264410 w 3268667"/>
                <a:gd name="connsiteY38" fmla="*/ 1751978 h 2044780"/>
                <a:gd name="connsiteX39" fmla="*/ 1359777 w 3268667"/>
                <a:gd name="connsiteY39" fmla="*/ 1819296 h 2044780"/>
                <a:gd name="connsiteX40" fmla="*/ 1393436 w 3268667"/>
                <a:gd name="connsiteY40" fmla="*/ 1830515 h 2044780"/>
                <a:gd name="connsiteX41" fmla="*/ 1410265 w 3268667"/>
                <a:gd name="connsiteY41" fmla="*/ 1875394 h 2044780"/>
                <a:gd name="connsiteX42" fmla="*/ 1438314 w 3268667"/>
                <a:gd name="connsiteY42" fmla="*/ 1897833 h 2044780"/>
                <a:gd name="connsiteX43" fmla="*/ 1511242 w 3268667"/>
                <a:gd name="connsiteY43" fmla="*/ 1920272 h 2044780"/>
                <a:gd name="connsiteX44" fmla="*/ 1595389 w 3268667"/>
                <a:gd name="connsiteY44" fmla="*/ 1925882 h 2044780"/>
                <a:gd name="connsiteX45" fmla="*/ 1617828 w 3268667"/>
                <a:gd name="connsiteY45" fmla="*/ 1981980 h 2044780"/>
                <a:gd name="connsiteX46" fmla="*/ 1640268 w 3268667"/>
                <a:gd name="connsiteY46" fmla="*/ 2026859 h 2044780"/>
                <a:gd name="connsiteX47" fmla="*/ 1690756 w 3268667"/>
                <a:gd name="connsiteY47" fmla="*/ 2043688 h 2044780"/>
                <a:gd name="connsiteX48" fmla="*/ 1718805 w 3268667"/>
                <a:gd name="connsiteY48" fmla="*/ 1998810 h 2044780"/>
                <a:gd name="connsiteX49" fmla="*/ 1735634 w 3268667"/>
                <a:gd name="connsiteY49" fmla="*/ 1942712 h 2044780"/>
                <a:gd name="connsiteX50" fmla="*/ 1774903 w 3268667"/>
                <a:gd name="connsiteY50" fmla="*/ 1948321 h 2044780"/>
                <a:gd name="connsiteX51" fmla="*/ 1814172 w 3268667"/>
                <a:gd name="connsiteY51" fmla="*/ 1931492 h 2044780"/>
                <a:gd name="connsiteX52" fmla="*/ 1864660 w 3268667"/>
                <a:gd name="connsiteY52" fmla="*/ 1875394 h 2044780"/>
                <a:gd name="connsiteX53" fmla="*/ 1898319 w 3268667"/>
                <a:gd name="connsiteY53" fmla="*/ 1864174 h 2044780"/>
                <a:gd name="connsiteX54" fmla="*/ 1926368 w 3268667"/>
                <a:gd name="connsiteY54" fmla="*/ 1869784 h 2044780"/>
                <a:gd name="connsiteX55" fmla="*/ 1954417 w 3268667"/>
                <a:gd name="connsiteY55" fmla="*/ 1847345 h 2044780"/>
                <a:gd name="connsiteX56" fmla="*/ 1971247 w 3268667"/>
                <a:gd name="connsiteY56" fmla="*/ 1796856 h 2044780"/>
                <a:gd name="connsiteX57" fmla="*/ 1999296 w 3268667"/>
                <a:gd name="connsiteY57" fmla="*/ 1768807 h 2044780"/>
                <a:gd name="connsiteX58" fmla="*/ 2049784 w 3268667"/>
                <a:gd name="connsiteY58" fmla="*/ 1768807 h 2044780"/>
                <a:gd name="connsiteX59" fmla="*/ 2089053 w 3268667"/>
                <a:gd name="connsiteY59" fmla="*/ 1746368 h 2044780"/>
                <a:gd name="connsiteX60" fmla="*/ 2077833 w 3268667"/>
                <a:gd name="connsiteY60" fmla="*/ 1679050 h 2044780"/>
                <a:gd name="connsiteX61" fmla="*/ 2094663 w 3268667"/>
                <a:gd name="connsiteY61" fmla="*/ 1639781 h 2044780"/>
                <a:gd name="connsiteX62" fmla="*/ 2161980 w 3268667"/>
                <a:gd name="connsiteY62" fmla="*/ 1639781 h 2044780"/>
                <a:gd name="connsiteX63" fmla="*/ 2223688 w 3268667"/>
                <a:gd name="connsiteY63" fmla="*/ 1594903 h 2044780"/>
                <a:gd name="connsiteX64" fmla="*/ 2279787 w 3268667"/>
                <a:gd name="connsiteY64" fmla="*/ 1516365 h 2044780"/>
                <a:gd name="connsiteX65" fmla="*/ 2302226 w 3268667"/>
                <a:gd name="connsiteY65" fmla="*/ 1505146 h 2044780"/>
                <a:gd name="connsiteX66" fmla="*/ 2330275 w 3268667"/>
                <a:gd name="connsiteY66" fmla="*/ 1555634 h 2044780"/>
                <a:gd name="connsiteX67" fmla="*/ 2375153 w 3268667"/>
                <a:gd name="connsiteY67" fmla="*/ 1555634 h 2044780"/>
                <a:gd name="connsiteX68" fmla="*/ 2453691 w 3268667"/>
                <a:gd name="connsiteY68" fmla="*/ 1516365 h 2044780"/>
                <a:gd name="connsiteX69" fmla="*/ 2487350 w 3268667"/>
                <a:gd name="connsiteY69" fmla="*/ 1499536 h 2044780"/>
                <a:gd name="connsiteX70" fmla="*/ 2537838 w 3268667"/>
                <a:gd name="connsiteY70" fmla="*/ 1505146 h 2044780"/>
                <a:gd name="connsiteX71" fmla="*/ 2593936 w 3268667"/>
                <a:gd name="connsiteY71" fmla="*/ 1505146 h 2044780"/>
                <a:gd name="connsiteX72" fmla="*/ 2644425 w 3268667"/>
                <a:gd name="connsiteY72" fmla="*/ 1538805 h 2044780"/>
                <a:gd name="connsiteX73" fmla="*/ 2734182 w 3268667"/>
                <a:gd name="connsiteY73" fmla="*/ 1538805 h 2044780"/>
                <a:gd name="connsiteX74" fmla="*/ 2751011 w 3268667"/>
                <a:gd name="connsiteY74" fmla="*/ 1493926 h 2044780"/>
                <a:gd name="connsiteX75" fmla="*/ 2762231 w 3268667"/>
                <a:gd name="connsiteY75" fmla="*/ 1465877 h 2044780"/>
                <a:gd name="connsiteX76" fmla="*/ 2835158 w 3268667"/>
                <a:gd name="connsiteY76" fmla="*/ 1460267 h 2044780"/>
                <a:gd name="connsiteX77" fmla="*/ 2902476 w 3268667"/>
                <a:gd name="connsiteY77" fmla="*/ 1454658 h 2044780"/>
                <a:gd name="connsiteX78" fmla="*/ 2981014 w 3268667"/>
                <a:gd name="connsiteY78" fmla="*/ 1426608 h 2044780"/>
                <a:gd name="connsiteX79" fmla="*/ 3053941 w 3268667"/>
                <a:gd name="connsiteY79" fmla="*/ 1387340 h 2044780"/>
                <a:gd name="connsiteX80" fmla="*/ 3110039 w 3268667"/>
                <a:gd name="connsiteY80" fmla="*/ 1376120 h 2044780"/>
                <a:gd name="connsiteX81" fmla="*/ 3188577 w 3268667"/>
                <a:gd name="connsiteY81" fmla="*/ 1376120 h 2044780"/>
                <a:gd name="connsiteX82" fmla="*/ 3261504 w 3268667"/>
                <a:gd name="connsiteY82" fmla="*/ 1381730 h 2044780"/>
                <a:gd name="connsiteX83" fmla="*/ 3261504 w 3268667"/>
                <a:gd name="connsiteY83" fmla="*/ 1314412 h 2044780"/>
                <a:gd name="connsiteX84" fmla="*/ 3222236 w 3268667"/>
                <a:gd name="connsiteY84" fmla="*/ 1247094 h 2044780"/>
                <a:gd name="connsiteX85" fmla="*/ 3037112 w 3268667"/>
                <a:gd name="connsiteY85" fmla="*/ 1224655 h 2044780"/>
                <a:gd name="connsiteX86" fmla="*/ 2936135 w 3268667"/>
                <a:gd name="connsiteY86" fmla="*/ 1224655 h 2044780"/>
                <a:gd name="connsiteX87" fmla="*/ 2863207 w 3268667"/>
                <a:gd name="connsiteY87" fmla="*/ 1235875 h 2044780"/>
                <a:gd name="connsiteX88" fmla="*/ 2739791 w 3268667"/>
                <a:gd name="connsiteY88" fmla="*/ 1263924 h 2044780"/>
                <a:gd name="connsiteX89" fmla="*/ 2571497 w 3268667"/>
                <a:gd name="connsiteY89" fmla="*/ 1230265 h 2044780"/>
                <a:gd name="connsiteX90" fmla="*/ 2543448 w 3268667"/>
                <a:gd name="connsiteY90" fmla="*/ 1190996 h 2044780"/>
                <a:gd name="connsiteX91" fmla="*/ 2459301 w 3268667"/>
                <a:gd name="connsiteY91" fmla="*/ 1050751 h 2044780"/>
                <a:gd name="connsiteX92" fmla="*/ 2391983 w 3268667"/>
                <a:gd name="connsiteY92" fmla="*/ 944164 h 2044780"/>
                <a:gd name="connsiteX93" fmla="*/ 2324665 w 3268667"/>
                <a:gd name="connsiteY93" fmla="*/ 921725 h 2044780"/>
                <a:gd name="connsiteX94" fmla="*/ 2291006 w 3268667"/>
                <a:gd name="connsiteY94" fmla="*/ 899286 h 2044780"/>
                <a:gd name="connsiteX95" fmla="*/ 2229298 w 3268667"/>
                <a:gd name="connsiteY95" fmla="*/ 882456 h 2044780"/>
                <a:gd name="connsiteX96" fmla="*/ 2150761 w 3268667"/>
                <a:gd name="connsiteY96" fmla="*/ 831968 h 2044780"/>
                <a:gd name="connsiteX97" fmla="*/ 2083443 w 3268667"/>
                <a:gd name="connsiteY97" fmla="*/ 803919 h 2044780"/>
                <a:gd name="connsiteX98" fmla="*/ 2010515 w 3268667"/>
                <a:gd name="connsiteY98" fmla="*/ 747821 h 2044780"/>
                <a:gd name="connsiteX99" fmla="*/ 1971247 w 3268667"/>
                <a:gd name="connsiteY99" fmla="*/ 736601 h 2044780"/>
                <a:gd name="connsiteX100" fmla="*/ 1870270 w 3268667"/>
                <a:gd name="connsiteY100" fmla="*/ 702942 h 2044780"/>
                <a:gd name="connsiteX101" fmla="*/ 1752464 w 3268667"/>
                <a:gd name="connsiteY101" fmla="*/ 669283 h 2044780"/>
                <a:gd name="connsiteX102" fmla="*/ 1713195 w 3268667"/>
                <a:gd name="connsiteY102" fmla="*/ 669283 h 2044780"/>
                <a:gd name="connsiteX103" fmla="*/ 1668317 w 3268667"/>
                <a:gd name="connsiteY103" fmla="*/ 652454 h 2044780"/>
                <a:gd name="connsiteX104" fmla="*/ 1634658 w 3268667"/>
                <a:gd name="connsiteY104" fmla="*/ 630015 h 2044780"/>
                <a:gd name="connsiteX105" fmla="*/ 1595389 w 3268667"/>
                <a:gd name="connsiteY105" fmla="*/ 630015 h 2044780"/>
                <a:gd name="connsiteX106" fmla="*/ 1544901 w 3268667"/>
                <a:gd name="connsiteY106" fmla="*/ 607575 h 2044780"/>
                <a:gd name="connsiteX107" fmla="*/ 1455144 w 3268667"/>
                <a:gd name="connsiteY107" fmla="*/ 562697 h 2044780"/>
                <a:gd name="connsiteX108" fmla="*/ 1314898 w 3268667"/>
                <a:gd name="connsiteY108" fmla="*/ 534648 h 2044780"/>
                <a:gd name="connsiteX109" fmla="*/ 1180263 w 3268667"/>
                <a:gd name="connsiteY109" fmla="*/ 495379 h 2044780"/>
                <a:gd name="connsiteX110" fmla="*/ 1163433 w 3268667"/>
                <a:gd name="connsiteY110" fmla="*/ 472940 h 2044780"/>
                <a:gd name="connsiteX111" fmla="*/ 1101725 w 3268667"/>
                <a:gd name="connsiteY111" fmla="*/ 472940 h 2044780"/>
                <a:gd name="connsiteX112" fmla="*/ 1023188 w 3268667"/>
                <a:gd name="connsiteY112" fmla="*/ 461720 h 2044780"/>
                <a:gd name="connsiteX113" fmla="*/ 939041 w 3268667"/>
                <a:gd name="connsiteY113" fmla="*/ 433671 h 2044780"/>
                <a:gd name="connsiteX114" fmla="*/ 933431 w 3268667"/>
                <a:gd name="connsiteY114" fmla="*/ 400012 h 2044780"/>
                <a:gd name="connsiteX115" fmla="*/ 905382 w 3268667"/>
                <a:gd name="connsiteY115" fmla="*/ 332694 h 2044780"/>
                <a:gd name="connsiteX116" fmla="*/ 854893 w 3268667"/>
                <a:gd name="connsiteY116" fmla="*/ 282206 h 2044780"/>
                <a:gd name="connsiteX117" fmla="*/ 832454 w 3268667"/>
                <a:gd name="connsiteY117" fmla="*/ 181229 h 2044780"/>
                <a:gd name="connsiteX118" fmla="*/ 781966 w 3268667"/>
                <a:gd name="connsiteY118" fmla="*/ 63423 h 2044780"/>
                <a:gd name="connsiteX119" fmla="*/ 692209 w 3268667"/>
                <a:gd name="connsiteY119" fmla="*/ 1715 h 2044780"/>
                <a:gd name="connsiteX120" fmla="*/ 704348 w 3268667"/>
                <a:gd name="connsiteY120" fmla="*/ 128222 h 2044780"/>
                <a:gd name="connsiteX121" fmla="*/ 567230 w 3268667"/>
                <a:gd name="connsiteY121" fmla="*/ 56317 h 2044780"/>
                <a:gd name="connsiteX122" fmla="*/ 563721 w 3268667"/>
                <a:gd name="connsiteY122" fmla="*/ 126582 h 2044780"/>
                <a:gd name="connsiteX0" fmla="*/ 563721 w 3268667"/>
                <a:gd name="connsiteY0" fmla="*/ 126582 h 2044780"/>
                <a:gd name="connsiteX1" fmla="*/ 548747 w 3268667"/>
                <a:gd name="connsiteY1" fmla="*/ 268004 h 2044780"/>
                <a:gd name="connsiteX2" fmla="*/ 632910 w 3268667"/>
                <a:gd name="connsiteY2" fmla="*/ 359144 h 2044780"/>
                <a:gd name="connsiteX3" fmla="*/ 632916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932711 w 3268667"/>
                <a:gd name="connsiteY7" fmla="*/ 938292 h 2044780"/>
                <a:gd name="connsiteX8" fmla="*/ 714599 w 3268667"/>
                <a:gd name="connsiteY8" fmla="*/ 1023490 h 2044780"/>
                <a:gd name="connsiteX9" fmla="*/ 424031 w 3268667"/>
                <a:gd name="connsiteY9" fmla="*/ 821352 h 2044780"/>
                <a:gd name="connsiteX10" fmla="*/ 153682 w 3268667"/>
                <a:gd name="connsiteY10" fmla="*/ 848183 h 2044780"/>
                <a:gd name="connsiteX11" fmla="*/ 83483 w 3268667"/>
                <a:gd name="connsiteY11" fmla="*/ 933734 h 2044780"/>
                <a:gd name="connsiteX12" fmla="*/ 120007 w 3268667"/>
                <a:gd name="connsiteY12" fmla="*/ 1067580 h 2044780"/>
                <a:gd name="connsiteX13" fmla="*/ 153666 w 3268667"/>
                <a:gd name="connsiteY13" fmla="*/ 1207826 h 2044780"/>
                <a:gd name="connsiteX14" fmla="*/ 142447 w 3268667"/>
                <a:gd name="connsiteY14" fmla="*/ 1303192 h 2044780"/>
                <a:gd name="connsiteX15" fmla="*/ 69519 w 3268667"/>
                <a:gd name="connsiteY15" fmla="*/ 1398559 h 2044780"/>
                <a:gd name="connsiteX16" fmla="*/ 19031 w 3268667"/>
                <a:gd name="connsiteY16" fmla="*/ 1420999 h 2044780"/>
                <a:gd name="connsiteX17" fmla="*/ 2201 w 3268667"/>
                <a:gd name="connsiteY17" fmla="*/ 1449048 h 2044780"/>
                <a:gd name="connsiteX18" fmla="*/ 63909 w 3268667"/>
                <a:gd name="connsiteY18" fmla="*/ 1505146 h 2044780"/>
                <a:gd name="connsiteX19" fmla="*/ 63909 w 3268667"/>
                <a:gd name="connsiteY19" fmla="*/ 1550024 h 2044780"/>
                <a:gd name="connsiteX20" fmla="*/ 63909 w 3268667"/>
                <a:gd name="connsiteY20" fmla="*/ 1600513 h 2044780"/>
                <a:gd name="connsiteX21" fmla="*/ 192935 w 3268667"/>
                <a:gd name="connsiteY21" fmla="*/ 1673440 h 2044780"/>
                <a:gd name="connsiteX22" fmla="*/ 249033 w 3268667"/>
                <a:gd name="connsiteY22" fmla="*/ 1735148 h 2044780"/>
                <a:gd name="connsiteX23" fmla="*/ 305131 w 3268667"/>
                <a:gd name="connsiteY23" fmla="*/ 1785637 h 2044780"/>
                <a:gd name="connsiteX24" fmla="*/ 361229 w 3268667"/>
                <a:gd name="connsiteY24" fmla="*/ 1808076 h 2044780"/>
                <a:gd name="connsiteX25" fmla="*/ 490255 w 3268667"/>
                <a:gd name="connsiteY25" fmla="*/ 1785637 h 2044780"/>
                <a:gd name="connsiteX26" fmla="*/ 568793 w 3268667"/>
                <a:gd name="connsiteY26" fmla="*/ 1740758 h 2044780"/>
                <a:gd name="connsiteX27" fmla="*/ 636110 w 3268667"/>
                <a:gd name="connsiteY27" fmla="*/ 1667831 h 2044780"/>
                <a:gd name="connsiteX28" fmla="*/ 675379 w 3268667"/>
                <a:gd name="connsiteY28" fmla="*/ 1622952 h 2044780"/>
                <a:gd name="connsiteX29" fmla="*/ 709038 w 3268667"/>
                <a:gd name="connsiteY29" fmla="*/ 1566854 h 2044780"/>
                <a:gd name="connsiteX30" fmla="*/ 798795 w 3268667"/>
                <a:gd name="connsiteY30" fmla="*/ 1566854 h 2044780"/>
                <a:gd name="connsiteX31" fmla="*/ 849283 w 3268667"/>
                <a:gd name="connsiteY31" fmla="*/ 1550024 h 2044780"/>
                <a:gd name="connsiteX32" fmla="*/ 877333 w 3268667"/>
                <a:gd name="connsiteY32" fmla="*/ 1533195 h 2044780"/>
                <a:gd name="connsiteX33" fmla="*/ 933431 w 3268667"/>
                <a:gd name="connsiteY33" fmla="*/ 1510756 h 2044780"/>
                <a:gd name="connsiteX34" fmla="*/ 995139 w 3268667"/>
                <a:gd name="connsiteY34" fmla="*/ 1510756 h 2044780"/>
                <a:gd name="connsiteX35" fmla="*/ 1079286 w 3268667"/>
                <a:gd name="connsiteY35" fmla="*/ 1594903 h 2044780"/>
                <a:gd name="connsiteX36" fmla="*/ 1112945 w 3268667"/>
                <a:gd name="connsiteY36" fmla="*/ 1651001 h 2044780"/>
                <a:gd name="connsiteX37" fmla="*/ 1174653 w 3268667"/>
                <a:gd name="connsiteY37" fmla="*/ 1690270 h 2044780"/>
                <a:gd name="connsiteX38" fmla="*/ 1264410 w 3268667"/>
                <a:gd name="connsiteY38" fmla="*/ 1751978 h 2044780"/>
                <a:gd name="connsiteX39" fmla="*/ 1359777 w 3268667"/>
                <a:gd name="connsiteY39" fmla="*/ 1819296 h 2044780"/>
                <a:gd name="connsiteX40" fmla="*/ 1393436 w 3268667"/>
                <a:gd name="connsiteY40" fmla="*/ 1830515 h 2044780"/>
                <a:gd name="connsiteX41" fmla="*/ 1410265 w 3268667"/>
                <a:gd name="connsiteY41" fmla="*/ 1875394 h 2044780"/>
                <a:gd name="connsiteX42" fmla="*/ 1438314 w 3268667"/>
                <a:gd name="connsiteY42" fmla="*/ 1897833 h 2044780"/>
                <a:gd name="connsiteX43" fmla="*/ 1511242 w 3268667"/>
                <a:gd name="connsiteY43" fmla="*/ 1920272 h 2044780"/>
                <a:gd name="connsiteX44" fmla="*/ 1595389 w 3268667"/>
                <a:gd name="connsiteY44" fmla="*/ 1925882 h 2044780"/>
                <a:gd name="connsiteX45" fmla="*/ 1617828 w 3268667"/>
                <a:gd name="connsiteY45" fmla="*/ 1981980 h 2044780"/>
                <a:gd name="connsiteX46" fmla="*/ 1640268 w 3268667"/>
                <a:gd name="connsiteY46" fmla="*/ 2026859 h 2044780"/>
                <a:gd name="connsiteX47" fmla="*/ 1690756 w 3268667"/>
                <a:gd name="connsiteY47" fmla="*/ 2043688 h 2044780"/>
                <a:gd name="connsiteX48" fmla="*/ 1718805 w 3268667"/>
                <a:gd name="connsiteY48" fmla="*/ 1998810 h 2044780"/>
                <a:gd name="connsiteX49" fmla="*/ 1735634 w 3268667"/>
                <a:gd name="connsiteY49" fmla="*/ 1942712 h 2044780"/>
                <a:gd name="connsiteX50" fmla="*/ 1774903 w 3268667"/>
                <a:gd name="connsiteY50" fmla="*/ 1948321 h 2044780"/>
                <a:gd name="connsiteX51" fmla="*/ 1814172 w 3268667"/>
                <a:gd name="connsiteY51" fmla="*/ 1931492 h 2044780"/>
                <a:gd name="connsiteX52" fmla="*/ 1864660 w 3268667"/>
                <a:gd name="connsiteY52" fmla="*/ 1875394 h 2044780"/>
                <a:gd name="connsiteX53" fmla="*/ 1898319 w 3268667"/>
                <a:gd name="connsiteY53" fmla="*/ 1864174 h 2044780"/>
                <a:gd name="connsiteX54" fmla="*/ 1926368 w 3268667"/>
                <a:gd name="connsiteY54" fmla="*/ 1869784 h 2044780"/>
                <a:gd name="connsiteX55" fmla="*/ 1954417 w 3268667"/>
                <a:gd name="connsiteY55" fmla="*/ 1847345 h 2044780"/>
                <a:gd name="connsiteX56" fmla="*/ 1971247 w 3268667"/>
                <a:gd name="connsiteY56" fmla="*/ 1796856 h 2044780"/>
                <a:gd name="connsiteX57" fmla="*/ 1999296 w 3268667"/>
                <a:gd name="connsiteY57" fmla="*/ 1768807 h 2044780"/>
                <a:gd name="connsiteX58" fmla="*/ 2049784 w 3268667"/>
                <a:gd name="connsiteY58" fmla="*/ 1768807 h 2044780"/>
                <a:gd name="connsiteX59" fmla="*/ 2089053 w 3268667"/>
                <a:gd name="connsiteY59" fmla="*/ 1746368 h 2044780"/>
                <a:gd name="connsiteX60" fmla="*/ 2077833 w 3268667"/>
                <a:gd name="connsiteY60" fmla="*/ 1679050 h 2044780"/>
                <a:gd name="connsiteX61" fmla="*/ 2094663 w 3268667"/>
                <a:gd name="connsiteY61" fmla="*/ 1639781 h 2044780"/>
                <a:gd name="connsiteX62" fmla="*/ 2161980 w 3268667"/>
                <a:gd name="connsiteY62" fmla="*/ 1639781 h 2044780"/>
                <a:gd name="connsiteX63" fmla="*/ 2223688 w 3268667"/>
                <a:gd name="connsiteY63" fmla="*/ 1594903 h 2044780"/>
                <a:gd name="connsiteX64" fmla="*/ 2279787 w 3268667"/>
                <a:gd name="connsiteY64" fmla="*/ 1516365 h 2044780"/>
                <a:gd name="connsiteX65" fmla="*/ 2302226 w 3268667"/>
                <a:gd name="connsiteY65" fmla="*/ 1505146 h 2044780"/>
                <a:gd name="connsiteX66" fmla="*/ 2330275 w 3268667"/>
                <a:gd name="connsiteY66" fmla="*/ 1555634 h 2044780"/>
                <a:gd name="connsiteX67" fmla="*/ 2375153 w 3268667"/>
                <a:gd name="connsiteY67" fmla="*/ 1555634 h 2044780"/>
                <a:gd name="connsiteX68" fmla="*/ 2453691 w 3268667"/>
                <a:gd name="connsiteY68" fmla="*/ 1516365 h 2044780"/>
                <a:gd name="connsiteX69" fmla="*/ 2487350 w 3268667"/>
                <a:gd name="connsiteY69" fmla="*/ 1499536 h 2044780"/>
                <a:gd name="connsiteX70" fmla="*/ 2537838 w 3268667"/>
                <a:gd name="connsiteY70" fmla="*/ 1505146 h 2044780"/>
                <a:gd name="connsiteX71" fmla="*/ 2593936 w 3268667"/>
                <a:gd name="connsiteY71" fmla="*/ 1505146 h 2044780"/>
                <a:gd name="connsiteX72" fmla="*/ 2644425 w 3268667"/>
                <a:gd name="connsiteY72" fmla="*/ 1538805 h 2044780"/>
                <a:gd name="connsiteX73" fmla="*/ 2734182 w 3268667"/>
                <a:gd name="connsiteY73" fmla="*/ 1538805 h 2044780"/>
                <a:gd name="connsiteX74" fmla="*/ 2751011 w 3268667"/>
                <a:gd name="connsiteY74" fmla="*/ 1493926 h 2044780"/>
                <a:gd name="connsiteX75" fmla="*/ 2762231 w 3268667"/>
                <a:gd name="connsiteY75" fmla="*/ 1465877 h 2044780"/>
                <a:gd name="connsiteX76" fmla="*/ 2835158 w 3268667"/>
                <a:gd name="connsiteY76" fmla="*/ 1460267 h 2044780"/>
                <a:gd name="connsiteX77" fmla="*/ 2902476 w 3268667"/>
                <a:gd name="connsiteY77" fmla="*/ 1454658 h 2044780"/>
                <a:gd name="connsiteX78" fmla="*/ 2981014 w 3268667"/>
                <a:gd name="connsiteY78" fmla="*/ 1426608 h 2044780"/>
                <a:gd name="connsiteX79" fmla="*/ 3053941 w 3268667"/>
                <a:gd name="connsiteY79" fmla="*/ 1387340 h 2044780"/>
                <a:gd name="connsiteX80" fmla="*/ 3110039 w 3268667"/>
                <a:gd name="connsiteY80" fmla="*/ 1376120 h 2044780"/>
                <a:gd name="connsiteX81" fmla="*/ 3188577 w 3268667"/>
                <a:gd name="connsiteY81" fmla="*/ 1376120 h 2044780"/>
                <a:gd name="connsiteX82" fmla="*/ 3261504 w 3268667"/>
                <a:gd name="connsiteY82" fmla="*/ 1381730 h 2044780"/>
                <a:gd name="connsiteX83" fmla="*/ 3261504 w 3268667"/>
                <a:gd name="connsiteY83" fmla="*/ 1314412 h 2044780"/>
                <a:gd name="connsiteX84" fmla="*/ 3222236 w 3268667"/>
                <a:gd name="connsiteY84" fmla="*/ 1247094 h 2044780"/>
                <a:gd name="connsiteX85" fmla="*/ 3037112 w 3268667"/>
                <a:gd name="connsiteY85" fmla="*/ 1224655 h 2044780"/>
                <a:gd name="connsiteX86" fmla="*/ 2936135 w 3268667"/>
                <a:gd name="connsiteY86" fmla="*/ 1224655 h 2044780"/>
                <a:gd name="connsiteX87" fmla="*/ 2863207 w 3268667"/>
                <a:gd name="connsiteY87" fmla="*/ 1235875 h 2044780"/>
                <a:gd name="connsiteX88" fmla="*/ 2739791 w 3268667"/>
                <a:gd name="connsiteY88" fmla="*/ 1263924 h 2044780"/>
                <a:gd name="connsiteX89" fmla="*/ 2571497 w 3268667"/>
                <a:gd name="connsiteY89" fmla="*/ 1230265 h 2044780"/>
                <a:gd name="connsiteX90" fmla="*/ 2543448 w 3268667"/>
                <a:gd name="connsiteY90" fmla="*/ 1190996 h 2044780"/>
                <a:gd name="connsiteX91" fmla="*/ 2459301 w 3268667"/>
                <a:gd name="connsiteY91" fmla="*/ 1050751 h 2044780"/>
                <a:gd name="connsiteX92" fmla="*/ 2391983 w 3268667"/>
                <a:gd name="connsiteY92" fmla="*/ 944164 h 2044780"/>
                <a:gd name="connsiteX93" fmla="*/ 2324665 w 3268667"/>
                <a:gd name="connsiteY93" fmla="*/ 921725 h 2044780"/>
                <a:gd name="connsiteX94" fmla="*/ 2291006 w 3268667"/>
                <a:gd name="connsiteY94" fmla="*/ 899286 h 2044780"/>
                <a:gd name="connsiteX95" fmla="*/ 2229298 w 3268667"/>
                <a:gd name="connsiteY95" fmla="*/ 882456 h 2044780"/>
                <a:gd name="connsiteX96" fmla="*/ 2150761 w 3268667"/>
                <a:gd name="connsiteY96" fmla="*/ 831968 h 2044780"/>
                <a:gd name="connsiteX97" fmla="*/ 2083443 w 3268667"/>
                <a:gd name="connsiteY97" fmla="*/ 803919 h 2044780"/>
                <a:gd name="connsiteX98" fmla="*/ 2010515 w 3268667"/>
                <a:gd name="connsiteY98" fmla="*/ 747821 h 2044780"/>
                <a:gd name="connsiteX99" fmla="*/ 1971247 w 3268667"/>
                <a:gd name="connsiteY99" fmla="*/ 736601 h 2044780"/>
                <a:gd name="connsiteX100" fmla="*/ 1870270 w 3268667"/>
                <a:gd name="connsiteY100" fmla="*/ 702942 h 2044780"/>
                <a:gd name="connsiteX101" fmla="*/ 1752464 w 3268667"/>
                <a:gd name="connsiteY101" fmla="*/ 669283 h 2044780"/>
                <a:gd name="connsiteX102" fmla="*/ 1713195 w 3268667"/>
                <a:gd name="connsiteY102" fmla="*/ 669283 h 2044780"/>
                <a:gd name="connsiteX103" fmla="*/ 1668317 w 3268667"/>
                <a:gd name="connsiteY103" fmla="*/ 652454 h 2044780"/>
                <a:gd name="connsiteX104" fmla="*/ 1634658 w 3268667"/>
                <a:gd name="connsiteY104" fmla="*/ 630015 h 2044780"/>
                <a:gd name="connsiteX105" fmla="*/ 1595389 w 3268667"/>
                <a:gd name="connsiteY105" fmla="*/ 630015 h 2044780"/>
                <a:gd name="connsiteX106" fmla="*/ 1544901 w 3268667"/>
                <a:gd name="connsiteY106" fmla="*/ 607575 h 2044780"/>
                <a:gd name="connsiteX107" fmla="*/ 1455144 w 3268667"/>
                <a:gd name="connsiteY107" fmla="*/ 562697 h 2044780"/>
                <a:gd name="connsiteX108" fmla="*/ 1314898 w 3268667"/>
                <a:gd name="connsiteY108" fmla="*/ 534648 h 2044780"/>
                <a:gd name="connsiteX109" fmla="*/ 1180263 w 3268667"/>
                <a:gd name="connsiteY109" fmla="*/ 495379 h 2044780"/>
                <a:gd name="connsiteX110" fmla="*/ 1163433 w 3268667"/>
                <a:gd name="connsiteY110" fmla="*/ 472940 h 2044780"/>
                <a:gd name="connsiteX111" fmla="*/ 1101725 w 3268667"/>
                <a:gd name="connsiteY111" fmla="*/ 472940 h 2044780"/>
                <a:gd name="connsiteX112" fmla="*/ 1023188 w 3268667"/>
                <a:gd name="connsiteY112" fmla="*/ 461720 h 2044780"/>
                <a:gd name="connsiteX113" fmla="*/ 939041 w 3268667"/>
                <a:gd name="connsiteY113" fmla="*/ 433671 h 2044780"/>
                <a:gd name="connsiteX114" fmla="*/ 933431 w 3268667"/>
                <a:gd name="connsiteY114" fmla="*/ 400012 h 2044780"/>
                <a:gd name="connsiteX115" fmla="*/ 905382 w 3268667"/>
                <a:gd name="connsiteY115" fmla="*/ 332694 h 2044780"/>
                <a:gd name="connsiteX116" fmla="*/ 854893 w 3268667"/>
                <a:gd name="connsiteY116" fmla="*/ 282206 h 2044780"/>
                <a:gd name="connsiteX117" fmla="*/ 832454 w 3268667"/>
                <a:gd name="connsiteY117" fmla="*/ 181229 h 2044780"/>
                <a:gd name="connsiteX118" fmla="*/ 781966 w 3268667"/>
                <a:gd name="connsiteY118" fmla="*/ 63423 h 2044780"/>
                <a:gd name="connsiteX119" fmla="*/ 692209 w 3268667"/>
                <a:gd name="connsiteY119" fmla="*/ 1715 h 2044780"/>
                <a:gd name="connsiteX120" fmla="*/ 704348 w 3268667"/>
                <a:gd name="connsiteY120" fmla="*/ 128222 h 2044780"/>
                <a:gd name="connsiteX121" fmla="*/ 567230 w 3268667"/>
                <a:gd name="connsiteY121" fmla="*/ 56317 h 2044780"/>
                <a:gd name="connsiteX122" fmla="*/ 563721 w 3268667"/>
                <a:gd name="connsiteY122" fmla="*/ 126582 h 2044780"/>
                <a:gd name="connsiteX0" fmla="*/ 563721 w 3268667"/>
                <a:gd name="connsiteY0" fmla="*/ 126582 h 2044780"/>
                <a:gd name="connsiteX1" fmla="*/ 548747 w 3268667"/>
                <a:gd name="connsiteY1" fmla="*/ 268004 h 2044780"/>
                <a:gd name="connsiteX2" fmla="*/ 632910 w 3268667"/>
                <a:gd name="connsiteY2" fmla="*/ 359144 h 2044780"/>
                <a:gd name="connsiteX3" fmla="*/ 654314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932711 w 3268667"/>
                <a:gd name="connsiteY7" fmla="*/ 938292 h 2044780"/>
                <a:gd name="connsiteX8" fmla="*/ 714599 w 3268667"/>
                <a:gd name="connsiteY8" fmla="*/ 1023490 h 2044780"/>
                <a:gd name="connsiteX9" fmla="*/ 424031 w 3268667"/>
                <a:gd name="connsiteY9" fmla="*/ 821352 h 2044780"/>
                <a:gd name="connsiteX10" fmla="*/ 153682 w 3268667"/>
                <a:gd name="connsiteY10" fmla="*/ 848183 h 2044780"/>
                <a:gd name="connsiteX11" fmla="*/ 83483 w 3268667"/>
                <a:gd name="connsiteY11" fmla="*/ 933734 h 2044780"/>
                <a:gd name="connsiteX12" fmla="*/ 120007 w 3268667"/>
                <a:gd name="connsiteY12" fmla="*/ 1067580 h 2044780"/>
                <a:gd name="connsiteX13" fmla="*/ 153666 w 3268667"/>
                <a:gd name="connsiteY13" fmla="*/ 1207826 h 2044780"/>
                <a:gd name="connsiteX14" fmla="*/ 142447 w 3268667"/>
                <a:gd name="connsiteY14" fmla="*/ 1303192 h 2044780"/>
                <a:gd name="connsiteX15" fmla="*/ 69519 w 3268667"/>
                <a:gd name="connsiteY15" fmla="*/ 1398559 h 2044780"/>
                <a:gd name="connsiteX16" fmla="*/ 19031 w 3268667"/>
                <a:gd name="connsiteY16" fmla="*/ 1420999 h 2044780"/>
                <a:gd name="connsiteX17" fmla="*/ 2201 w 3268667"/>
                <a:gd name="connsiteY17" fmla="*/ 1449048 h 2044780"/>
                <a:gd name="connsiteX18" fmla="*/ 63909 w 3268667"/>
                <a:gd name="connsiteY18" fmla="*/ 1505146 h 2044780"/>
                <a:gd name="connsiteX19" fmla="*/ 63909 w 3268667"/>
                <a:gd name="connsiteY19" fmla="*/ 1550024 h 2044780"/>
                <a:gd name="connsiteX20" fmla="*/ 63909 w 3268667"/>
                <a:gd name="connsiteY20" fmla="*/ 1600513 h 2044780"/>
                <a:gd name="connsiteX21" fmla="*/ 192935 w 3268667"/>
                <a:gd name="connsiteY21" fmla="*/ 1673440 h 2044780"/>
                <a:gd name="connsiteX22" fmla="*/ 249033 w 3268667"/>
                <a:gd name="connsiteY22" fmla="*/ 1735148 h 2044780"/>
                <a:gd name="connsiteX23" fmla="*/ 305131 w 3268667"/>
                <a:gd name="connsiteY23" fmla="*/ 1785637 h 2044780"/>
                <a:gd name="connsiteX24" fmla="*/ 361229 w 3268667"/>
                <a:gd name="connsiteY24" fmla="*/ 1808076 h 2044780"/>
                <a:gd name="connsiteX25" fmla="*/ 490255 w 3268667"/>
                <a:gd name="connsiteY25" fmla="*/ 1785637 h 2044780"/>
                <a:gd name="connsiteX26" fmla="*/ 568793 w 3268667"/>
                <a:gd name="connsiteY26" fmla="*/ 1740758 h 2044780"/>
                <a:gd name="connsiteX27" fmla="*/ 636110 w 3268667"/>
                <a:gd name="connsiteY27" fmla="*/ 1667831 h 2044780"/>
                <a:gd name="connsiteX28" fmla="*/ 675379 w 3268667"/>
                <a:gd name="connsiteY28" fmla="*/ 1622952 h 2044780"/>
                <a:gd name="connsiteX29" fmla="*/ 709038 w 3268667"/>
                <a:gd name="connsiteY29" fmla="*/ 1566854 h 2044780"/>
                <a:gd name="connsiteX30" fmla="*/ 798795 w 3268667"/>
                <a:gd name="connsiteY30" fmla="*/ 1566854 h 2044780"/>
                <a:gd name="connsiteX31" fmla="*/ 849283 w 3268667"/>
                <a:gd name="connsiteY31" fmla="*/ 1550024 h 2044780"/>
                <a:gd name="connsiteX32" fmla="*/ 877333 w 3268667"/>
                <a:gd name="connsiteY32" fmla="*/ 1533195 h 2044780"/>
                <a:gd name="connsiteX33" fmla="*/ 933431 w 3268667"/>
                <a:gd name="connsiteY33" fmla="*/ 1510756 h 2044780"/>
                <a:gd name="connsiteX34" fmla="*/ 995139 w 3268667"/>
                <a:gd name="connsiteY34" fmla="*/ 1510756 h 2044780"/>
                <a:gd name="connsiteX35" fmla="*/ 1079286 w 3268667"/>
                <a:gd name="connsiteY35" fmla="*/ 1594903 h 2044780"/>
                <a:gd name="connsiteX36" fmla="*/ 1112945 w 3268667"/>
                <a:gd name="connsiteY36" fmla="*/ 1651001 h 2044780"/>
                <a:gd name="connsiteX37" fmla="*/ 1174653 w 3268667"/>
                <a:gd name="connsiteY37" fmla="*/ 1690270 h 2044780"/>
                <a:gd name="connsiteX38" fmla="*/ 1264410 w 3268667"/>
                <a:gd name="connsiteY38" fmla="*/ 1751978 h 2044780"/>
                <a:gd name="connsiteX39" fmla="*/ 1359777 w 3268667"/>
                <a:gd name="connsiteY39" fmla="*/ 1819296 h 2044780"/>
                <a:gd name="connsiteX40" fmla="*/ 1393436 w 3268667"/>
                <a:gd name="connsiteY40" fmla="*/ 1830515 h 2044780"/>
                <a:gd name="connsiteX41" fmla="*/ 1410265 w 3268667"/>
                <a:gd name="connsiteY41" fmla="*/ 1875394 h 2044780"/>
                <a:gd name="connsiteX42" fmla="*/ 1438314 w 3268667"/>
                <a:gd name="connsiteY42" fmla="*/ 1897833 h 2044780"/>
                <a:gd name="connsiteX43" fmla="*/ 1511242 w 3268667"/>
                <a:gd name="connsiteY43" fmla="*/ 1920272 h 2044780"/>
                <a:gd name="connsiteX44" fmla="*/ 1595389 w 3268667"/>
                <a:gd name="connsiteY44" fmla="*/ 1925882 h 2044780"/>
                <a:gd name="connsiteX45" fmla="*/ 1617828 w 3268667"/>
                <a:gd name="connsiteY45" fmla="*/ 1981980 h 2044780"/>
                <a:gd name="connsiteX46" fmla="*/ 1640268 w 3268667"/>
                <a:gd name="connsiteY46" fmla="*/ 2026859 h 2044780"/>
                <a:gd name="connsiteX47" fmla="*/ 1690756 w 3268667"/>
                <a:gd name="connsiteY47" fmla="*/ 2043688 h 2044780"/>
                <a:gd name="connsiteX48" fmla="*/ 1718805 w 3268667"/>
                <a:gd name="connsiteY48" fmla="*/ 1998810 h 2044780"/>
                <a:gd name="connsiteX49" fmla="*/ 1735634 w 3268667"/>
                <a:gd name="connsiteY49" fmla="*/ 1942712 h 2044780"/>
                <a:gd name="connsiteX50" fmla="*/ 1774903 w 3268667"/>
                <a:gd name="connsiteY50" fmla="*/ 1948321 h 2044780"/>
                <a:gd name="connsiteX51" fmla="*/ 1814172 w 3268667"/>
                <a:gd name="connsiteY51" fmla="*/ 1931492 h 2044780"/>
                <a:gd name="connsiteX52" fmla="*/ 1864660 w 3268667"/>
                <a:gd name="connsiteY52" fmla="*/ 1875394 h 2044780"/>
                <a:gd name="connsiteX53" fmla="*/ 1898319 w 3268667"/>
                <a:gd name="connsiteY53" fmla="*/ 1864174 h 2044780"/>
                <a:gd name="connsiteX54" fmla="*/ 1926368 w 3268667"/>
                <a:gd name="connsiteY54" fmla="*/ 1869784 h 2044780"/>
                <a:gd name="connsiteX55" fmla="*/ 1954417 w 3268667"/>
                <a:gd name="connsiteY55" fmla="*/ 1847345 h 2044780"/>
                <a:gd name="connsiteX56" fmla="*/ 1971247 w 3268667"/>
                <a:gd name="connsiteY56" fmla="*/ 1796856 h 2044780"/>
                <a:gd name="connsiteX57" fmla="*/ 1999296 w 3268667"/>
                <a:gd name="connsiteY57" fmla="*/ 1768807 h 2044780"/>
                <a:gd name="connsiteX58" fmla="*/ 2049784 w 3268667"/>
                <a:gd name="connsiteY58" fmla="*/ 1768807 h 2044780"/>
                <a:gd name="connsiteX59" fmla="*/ 2089053 w 3268667"/>
                <a:gd name="connsiteY59" fmla="*/ 1746368 h 2044780"/>
                <a:gd name="connsiteX60" fmla="*/ 2077833 w 3268667"/>
                <a:gd name="connsiteY60" fmla="*/ 1679050 h 2044780"/>
                <a:gd name="connsiteX61" fmla="*/ 2094663 w 3268667"/>
                <a:gd name="connsiteY61" fmla="*/ 1639781 h 2044780"/>
                <a:gd name="connsiteX62" fmla="*/ 2161980 w 3268667"/>
                <a:gd name="connsiteY62" fmla="*/ 1639781 h 2044780"/>
                <a:gd name="connsiteX63" fmla="*/ 2223688 w 3268667"/>
                <a:gd name="connsiteY63" fmla="*/ 1594903 h 2044780"/>
                <a:gd name="connsiteX64" fmla="*/ 2279787 w 3268667"/>
                <a:gd name="connsiteY64" fmla="*/ 1516365 h 2044780"/>
                <a:gd name="connsiteX65" fmla="*/ 2302226 w 3268667"/>
                <a:gd name="connsiteY65" fmla="*/ 1505146 h 2044780"/>
                <a:gd name="connsiteX66" fmla="*/ 2330275 w 3268667"/>
                <a:gd name="connsiteY66" fmla="*/ 1555634 h 2044780"/>
                <a:gd name="connsiteX67" fmla="*/ 2375153 w 3268667"/>
                <a:gd name="connsiteY67" fmla="*/ 1555634 h 2044780"/>
                <a:gd name="connsiteX68" fmla="*/ 2453691 w 3268667"/>
                <a:gd name="connsiteY68" fmla="*/ 1516365 h 2044780"/>
                <a:gd name="connsiteX69" fmla="*/ 2487350 w 3268667"/>
                <a:gd name="connsiteY69" fmla="*/ 1499536 h 2044780"/>
                <a:gd name="connsiteX70" fmla="*/ 2537838 w 3268667"/>
                <a:gd name="connsiteY70" fmla="*/ 1505146 h 2044780"/>
                <a:gd name="connsiteX71" fmla="*/ 2593936 w 3268667"/>
                <a:gd name="connsiteY71" fmla="*/ 1505146 h 2044780"/>
                <a:gd name="connsiteX72" fmla="*/ 2644425 w 3268667"/>
                <a:gd name="connsiteY72" fmla="*/ 1538805 h 2044780"/>
                <a:gd name="connsiteX73" fmla="*/ 2734182 w 3268667"/>
                <a:gd name="connsiteY73" fmla="*/ 1538805 h 2044780"/>
                <a:gd name="connsiteX74" fmla="*/ 2751011 w 3268667"/>
                <a:gd name="connsiteY74" fmla="*/ 1493926 h 2044780"/>
                <a:gd name="connsiteX75" fmla="*/ 2762231 w 3268667"/>
                <a:gd name="connsiteY75" fmla="*/ 1465877 h 2044780"/>
                <a:gd name="connsiteX76" fmla="*/ 2835158 w 3268667"/>
                <a:gd name="connsiteY76" fmla="*/ 1460267 h 2044780"/>
                <a:gd name="connsiteX77" fmla="*/ 2902476 w 3268667"/>
                <a:gd name="connsiteY77" fmla="*/ 1454658 h 2044780"/>
                <a:gd name="connsiteX78" fmla="*/ 2981014 w 3268667"/>
                <a:gd name="connsiteY78" fmla="*/ 1426608 h 2044780"/>
                <a:gd name="connsiteX79" fmla="*/ 3053941 w 3268667"/>
                <a:gd name="connsiteY79" fmla="*/ 1387340 h 2044780"/>
                <a:gd name="connsiteX80" fmla="*/ 3110039 w 3268667"/>
                <a:gd name="connsiteY80" fmla="*/ 1376120 h 2044780"/>
                <a:gd name="connsiteX81" fmla="*/ 3188577 w 3268667"/>
                <a:gd name="connsiteY81" fmla="*/ 1376120 h 2044780"/>
                <a:gd name="connsiteX82" fmla="*/ 3261504 w 3268667"/>
                <a:gd name="connsiteY82" fmla="*/ 1381730 h 2044780"/>
                <a:gd name="connsiteX83" fmla="*/ 3261504 w 3268667"/>
                <a:gd name="connsiteY83" fmla="*/ 1314412 h 2044780"/>
                <a:gd name="connsiteX84" fmla="*/ 3222236 w 3268667"/>
                <a:gd name="connsiteY84" fmla="*/ 1247094 h 2044780"/>
                <a:gd name="connsiteX85" fmla="*/ 3037112 w 3268667"/>
                <a:gd name="connsiteY85" fmla="*/ 1224655 h 2044780"/>
                <a:gd name="connsiteX86" fmla="*/ 2936135 w 3268667"/>
                <a:gd name="connsiteY86" fmla="*/ 1224655 h 2044780"/>
                <a:gd name="connsiteX87" fmla="*/ 2863207 w 3268667"/>
                <a:gd name="connsiteY87" fmla="*/ 1235875 h 2044780"/>
                <a:gd name="connsiteX88" fmla="*/ 2739791 w 3268667"/>
                <a:gd name="connsiteY88" fmla="*/ 1263924 h 2044780"/>
                <a:gd name="connsiteX89" fmla="*/ 2571497 w 3268667"/>
                <a:gd name="connsiteY89" fmla="*/ 1230265 h 2044780"/>
                <a:gd name="connsiteX90" fmla="*/ 2543448 w 3268667"/>
                <a:gd name="connsiteY90" fmla="*/ 1190996 h 2044780"/>
                <a:gd name="connsiteX91" fmla="*/ 2459301 w 3268667"/>
                <a:gd name="connsiteY91" fmla="*/ 1050751 h 2044780"/>
                <a:gd name="connsiteX92" fmla="*/ 2391983 w 3268667"/>
                <a:gd name="connsiteY92" fmla="*/ 944164 h 2044780"/>
                <a:gd name="connsiteX93" fmla="*/ 2324665 w 3268667"/>
                <a:gd name="connsiteY93" fmla="*/ 921725 h 2044780"/>
                <a:gd name="connsiteX94" fmla="*/ 2291006 w 3268667"/>
                <a:gd name="connsiteY94" fmla="*/ 899286 h 2044780"/>
                <a:gd name="connsiteX95" fmla="*/ 2229298 w 3268667"/>
                <a:gd name="connsiteY95" fmla="*/ 882456 h 2044780"/>
                <a:gd name="connsiteX96" fmla="*/ 2150761 w 3268667"/>
                <a:gd name="connsiteY96" fmla="*/ 831968 h 2044780"/>
                <a:gd name="connsiteX97" fmla="*/ 2083443 w 3268667"/>
                <a:gd name="connsiteY97" fmla="*/ 803919 h 2044780"/>
                <a:gd name="connsiteX98" fmla="*/ 2010515 w 3268667"/>
                <a:gd name="connsiteY98" fmla="*/ 747821 h 2044780"/>
                <a:gd name="connsiteX99" fmla="*/ 1971247 w 3268667"/>
                <a:gd name="connsiteY99" fmla="*/ 736601 h 2044780"/>
                <a:gd name="connsiteX100" fmla="*/ 1870270 w 3268667"/>
                <a:gd name="connsiteY100" fmla="*/ 702942 h 2044780"/>
                <a:gd name="connsiteX101" fmla="*/ 1752464 w 3268667"/>
                <a:gd name="connsiteY101" fmla="*/ 669283 h 2044780"/>
                <a:gd name="connsiteX102" fmla="*/ 1713195 w 3268667"/>
                <a:gd name="connsiteY102" fmla="*/ 669283 h 2044780"/>
                <a:gd name="connsiteX103" fmla="*/ 1668317 w 3268667"/>
                <a:gd name="connsiteY103" fmla="*/ 652454 h 2044780"/>
                <a:gd name="connsiteX104" fmla="*/ 1634658 w 3268667"/>
                <a:gd name="connsiteY104" fmla="*/ 630015 h 2044780"/>
                <a:gd name="connsiteX105" fmla="*/ 1595389 w 3268667"/>
                <a:gd name="connsiteY105" fmla="*/ 630015 h 2044780"/>
                <a:gd name="connsiteX106" fmla="*/ 1544901 w 3268667"/>
                <a:gd name="connsiteY106" fmla="*/ 607575 h 2044780"/>
                <a:gd name="connsiteX107" fmla="*/ 1455144 w 3268667"/>
                <a:gd name="connsiteY107" fmla="*/ 562697 h 2044780"/>
                <a:gd name="connsiteX108" fmla="*/ 1314898 w 3268667"/>
                <a:gd name="connsiteY108" fmla="*/ 534648 h 2044780"/>
                <a:gd name="connsiteX109" fmla="*/ 1180263 w 3268667"/>
                <a:gd name="connsiteY109" fmla="*/ 495379 h 2044780"/>
                <a:gd name="connsiteX110" fmla="*/ 1163433 w 3268667"/>
                <a:gd name="connsiteY110" fmla="*/ 472940 h 2044780"/>
                <a:gd name="connsiteX111" fmla="*/ 1101725 w 3268667"/>
                <a:gd name="connsiteY111" fmla="*/ 472940 h 2044780"/>
                <a:gd name="connsiteX112" fmla="*/ 1023188 w 3268667"/>
                <a:gd name="connsiteY112" fmla="*/ 461720 h 2044780"/>
                <a:gd name="connsiteX113" fmla="*/ 939041 w 3268667"/>
                <a:gd name="connsiteY113" fmla="*/ 433671 h 2044780"/>
                <a:gd name="connsiteX114" fmla="*/ 933431 w 3268667"/>
                <a:gd name="connsiteY114" fmla="*/ 400012 h 2044780"/>
                <a:gd name="connsiteX115" fmla="*/ 905382 w 3268667"/>
                <a:gd name="connsiteY115" fmla="*/ 332694 h 2044780"/>
                <a:gd name="connsiteX116" fmla="*/ 854893 w 3268667"/>
                <a:gd name="connsiteY116" fmla="*/ 282206 h 2044780"/>
                <a:gd name="connsiteX117" fmla="*/ 832454 w 3268667"/>
                <a:gd name="connsiteY117" fmla="*/ 181229 h 2044780"/>
                <a:gd name="connsiteX118" fmla="*/ 781966 w 3268667"/>
                <a:gd name="connsiteY118" fmla="*/ 63423 h 2044780"/>
                <a:gd name="connsiteX119" fmla="*/ 692209 w 3268667"/>
                <a:gd name="connsiteY119" fmla="*/ 1715 h 2044780"/>
                <a:gd name="connsiteX120" fmla="*/ 704348 w 3268667"/>
                <a:gd name="connsiteY120" fmla="*/ 128222 h 2044780"/>
                <a:gd name="connsiteX121" fmla="*/ 567230 w 3268667"/>
                <a:gd name="connsiteY121" fmla="*/ 56317 h 2044780"/>
                <a:gd name="connsiteX122" fmla="*/ 563721 w 3268667"/>
                <a:gd name="connsiteY122" fmla="*/ 126582 h 2044780"/>
                <a:gd name="connsiteX0" fmla="*/ 563721 w 3268667"/>
                <a:gd name="connsiteY0" fmla="*/ 126582 h 2044780"/>
                <a:gd name="connsiteX1" fmla="*/ 580844 w 3268667"/>
                <a:gd name="connsiteY1" fmla="*/ 234459 h 2044780"/>
                <a:gd name="connsiteX2" fmla="*/ 632910 w 3268667"/>
                <a:gd name="connsiteY2" fmla="*/ 359144 h 2044780"/>
                <a:gd name="connsiteX3" fmla="*/ 654314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932711 w 3268667"/>
                <a:gd name="connsiteY7" fmla="*/ 938292 h 2044780"/>
                <a:gd name="connsiteX8" fmla="*/ 714599 w 3268667"/>
                <a:gd name="connsiteY8" fmla="*/ 1023490 h 2044780"/>
                <a:gd name="connsiteX9" fmla="*/ 424031 w 3268667"/>
                <a:gd name="connsiteY9" fmla="*/ 821352 h 2044780"/>
                <a:gd name="connsiteX10" fmla="*/ 153682 w 3268667"/>
                <a:gd name="connsiteY10" fmla="*/ 848183 h 2044780"/>
                <a:gd name="connsiteX11" fmla="*/ 83483 w 3268667"/>
                <a:gd name="connsiteY11" fmla="*/ 933734 h 2044780"/>
                <a:gd name="connsiteX12" fmla="*/ 120007 w 3268667"/>
                <a:gd name="connsiteY12" fmla="*/ 1067580 h 2044780"/>
                <a:gd name="connsiteX13" fmla="*/ 153666 w 3268667"/>
                <a:gd name="connsiteY13" fmla="*/ 1207826 h 2044780"/>
                <a:gd name="connsiteX14" fmla="*/ 142447 w 3268667"/>
                <a:gd name="connsiteY14" fmla="*/ 1303192 h 2044780"/>
                <a:gd name="connsiteX15" fmla="*/ 69519 w 3268667"/>
                <a:gd name="connsiteY15" fmla="*/ 1398559 h 2044780"/>
                <a:gd name="connsiteX16" fmla="*/ 19031 w 3268667"/>
                <a:gd name="connsiteY16" fmla="*/ 1420999 h 2044780"/>
                <a:gd name="connsiteX17" fmla="*/ 2201 w 3268667"/>
                <a:gd name="connsiteY17" fmla="*/ 1449048 h 2044780"/>
                <a:gd name="connsiteX18" fmla="*/ 63909 w 3268667"/>
                <a:gd name="connsiteY18" fmla="*/ 1505146 h 2044780"/>
                <a:gd name="connsiteX19" fmla="*/ 63909 w 3268667"/>
                <a:gd name="connsiteY19" fmla="*/ 1550024 h 2044780"/>
                <a:gd name="connsiteX20" fmla="*/ 63909 w 3268667"/>
                <a:gd name="connsiteY20" fmla="*/ 1600513 h 2044780"/>
                <a:gd name="connsiteX21" fmla="*/ 192935 w 3268667"/>
                <a:gd name="connsiteY21" fmla="*/ 1673440 h 2044780"/>
                <a:gd name="connsiteX22" fmla="*/ 249033 w 3268667"/>
                <a:gd name="connsiteY22" fmla="*/ 1735148 h 2044780"/>
                <a:gd name="connsiteX23" fmla="*/ 305131 w 3268667"/>
                <a:gd name="connsiteY23" fmla="*/ 1785637 h 2044780"/>
                <a:gd name="connsiteX24" fmla="*/ 361229 w 3268667"/>
                <a:gd name="connsiteY24" fmla="*/ 1808076 h 2044780"/>
                <a:gd name="connsiteX25" fmla="*/ 490255 w 3268667"/>
                <a:gd name="connsiteY25" fmla="*/ 1785637 h 2044780"/>
                <a:gd name="connsiteX26" fmla="*/ 568793 w 3268667"/>
                <a:gd name="connsiteY26" fmla="*/ 1740758 h 2044780"/>
                <a:gd name="connsiteX27" fmla="*/ 636110 w 3268667"/>
                <a:gd name="connsiteY27" fmla="*/ 1667831 h 2044780"/>
                <a:gd name="connsiteX28" fmla="*/ 675379 w 3268667"/>
                <a:gd name="connsiteY28" fmla="*/ 1622952 h 2044780"/>
                <a:gd name="connsiteX29" fmla="*/ 709038 w 3268667"/>
                <a:gd name="connsiteY29" fmla="*/ 1566854 h 2044780"/>
                <a:gd name="connsiteX30" fmla="*/ 798795 w 3268667"/>
                <a:gd name="connsiteY30" fmla="*/ 1566854 h 2044780"/>
                <a:gd name="connsiteX31" fmla="*/ 849283 w 3268667"/>
                <a:gd name="connsiteY31" fmla="*/ 1550024 h 2044780"/>
                <a:gd name="connsiteX32" fmla="*/ 877333 w 3268667"/>
                <a:gd name="connsiteY32" fmla="*/ 1533195 h 2044780"/>
                <a:gd name="connsiteX33" fmla="*/ 933431 w 3268667"/>
                <a:gd name="connsiteY33" fmla="*/ 1510756 h 2044780"/>
                <a:gd name="connsiteX34" fmla="*/ 995139 w 3268667"/>
                <a:gd name="connsiteY34" fmla="*/ 1510756 h 2044780"/>
                <a:gd name="connsiteX35" fmla="*/ 1079286 w 3268667"/>
                <a:gd name="connsiteY35" fmla="*/ 1594903 h 2044780"/>
                <a:gd name="connsiteX36" fmla="*/ 1112945 w 3268667"/>
                <a:gd name="connsiteY36" fmla="*/ 1651001 h 2044780"/>
                <a:gd name="connsiteX37" fmla="*/ 1174653 w 3268667"/>
                <a:gd name="connsiteY37" fmla="*/ 1690270 h 2044780"/>
                <a:gd name="connsiteX38" fmla="*/ 1264410 w 3268667"/>
                <a:gd name="connsiteY38" fmla="*/ 1751978 h 2044780"/>
                <a:gd name="connsiteX39" fmla="*/ 1359777 w 3268667"/>
                <a:gd name="connsiteY39" fmla="*/ 1819296 h 2044780"/>
                <a:gd name="connsiteX40" fmla="*/ 1393436 w 3268667"/>
                <a:gd name="connsiteY40" fmla="*/ 1830515 h 2044780"/>
                <a:gd name="connsiteX41" fmla="*/ 1410265 w 3268667"/>
                <a:gd name="connsiteY41" fmla="*/ 1875394 h 2044780"/>
                <a:gd name="connsiteX42" fmla="*/ 1438314 w 3268667"/>
                <a:gd name="connsiteY42" fmla="*/ 1897833 h 2044780"/>
                <a:gd name="connsiteX43" fmla="*/ 1511242 w 3268667"/>
                <a:gd name="connsiteY43" fmla="*/ 1920272 h 2044780"/>
                <a:gd name="connsiteX44" fmla="*/ 1595389 w 3268667"/>
                <a:gd name="connsiteY44" fmla="*/ 1925882 h 2044780"/>
                <a:gd name="connsiteX45" fmla="*/ 1617828 w 3268667"/>
                <a:gd name="connsiteY45" fmla="*/ 1981980 h 2044780"/>
                <a:gd name="connsiteX46" fmla="*/ 1640268 w 3268667"/>
                <a:gd name="connsiteY46" fmla="*/ 2026859 h 2044780"/>
                <a:gd name="connsiteX47" fmla="*/ 1690756 w 3268667"/>
                <a:gd name="connsiteY47" fmla="*/ 2043688 h 2044780"/>
                <a:gd name="connsiteX48" fmla="*/ 1718805 w 3268667"/>
                <a:gd name="connsiteY48" fmla="*/ 1998810 h 2044780"/>
                <a:gd name="connsiteX49" fmla="*/ 1735634 w 3268667"/>
                <a:gd name="connsiteY49" fmla="*/ 1942712 h 2044780"/>
                <a:gd name="connsiteX50" fmla="*/ 1774903 w 3268667"/>
                <a:gd name="connsiteY50" fmla="*/ 1948321 h 2044780"/>
                <a:gd name="connsiteX51" fmla="*/ 1814172 w 3268667"/>
                <a:gd name="connsiteY51" fmla="*/ 1931492 h 2044780"/>
                <a:gd name="connsiteX52" fmla="*/ 1864660 w 3268667"/>
                <a:gd name="connsiteY52" fmla="*/ 1875394 h 2044780"/>
                <a:gd name="connsiteX53" fmla="*/ 1898319 w 3268667"/>
                <a:gd name="connsiteY53" fmla="*/ 1864174 h 2044780"/>
                <a:gd name="connsiteX54" fmla="*/ 1926368 w 3268667"/>
                <a:gd name="connsiteY54" fmla="*/ 1869784 h 2044780"/>
                <a:gd name="connsiteX55" fmla="*/ 1954417 w 3268667"/>
                <a:gd name="connsiteY55" fmla="*/ 1847345 h 2044780"/>
                <a:gd name="connsiteX56" fmla="*/ 1971247 w 3268667"/>
                <a:gd name="connsiteY56" fmla="*/ 1796856 h 2044780"/>
                <a:gd name="connsiteX57" fmla="*/ 1999296 w 3268667"/>
                <a:gd name="connsiteY57" fmla="*/ 1768807 h 2044780"/>
                <a:gd name="connsiteX58" fmla="*/ 2049784 w 3268667"/>
                <a:gd name="connsiteY58" fmla="*/ 1768807 h 2044780"/>
                <a:gd name="connsiteX59" fmla="*/ 2089053 w 3268667"/>
                <a:gd name="connsiteY59" fmla="*/ 1746368 h 2044780"/>
                <a:gd name="connsiteX60" fmla="*/ 2077833 w 3268667"/>
                <a:gd name="connsiteY60" fmla="*/ 1679050 h 2044780"/>
                <a:gd name="connsiteX61" fmla="*/ 2094663 w 3268667"/>
                <a:gd name="connsiteY61" fmla="*/ 1639781 h 2044780"/>
                <a:gd name="connsiteX62" fmla="*/ 2161980 w 3268667"/>
                <a:gd name="connsiteY62" fmla="*/ 1639781 h 2044780"/>
                <a:gd name="connsiteX63" fmla="*/ 2223688 w 3268667"/>
                <a:gd name="connsiteY63" fmla="*/ 1594903 h 2044780"/>
                <a:gd name="connsiteX64" fmla="*/ 2279787 w 3268667"/>
                <a:gd name="connsiteY64" fmla="*/ 1516365 h 2044780"/>
                <a:gd name="connsiteX65" fmla="*/ 2302226 w 3268667"/>
                <a:gd name="connsiteY65" fmla="*/ 1505146 h 2044780"/>
                <a:gd name="connsiteX66" fmla="*/ 2330275 w 3268667"/>
                <a:gd name="connsiteY66" fmla="*/ 1555634 h 2044780"/>
                <a:gd name="connsiteX67" fmla="*/ 2375153 w 3268667"/>
                <a:gd name="connsiteY67" fmla="*/ 1555634 h 2044780"/>
                <a:gd name="connsiteX68" fmla="*/ 2453691 w 3268667"/>
                <a:gd name="connsiteY68" fmla="*/ 1516365 h 2044780"/>
                <a:gd name="connsiteX69" fmla="*/ 2487350 w 3268667"/>
                <a:gd name="connsiteY69" fmla="*/ 1499536 h 2044780"/>
                <a:gd name="connsiteX70" fmla="*/ 2537838 w 3268667"/>
                <a:gd name="connsiteY70" fmla="*/ 1505146 h 2044780"/>
                <a:gd name="connsiteX71" fmla="*/ 2593936 w 3268667"/>
                <a:gd name="connsiteY71" fmla="*/ 1505146 h 2044780"/>
                <a:gd name="connsiteX72" fmla="*/ 2644425 w 3268667"/>
                <a:gd name="connsiteY72" fmla="*/ 1538805 h 2044780"/>
                <a:gd name="connsiteX73" fmla="*/ 2734182 w 3268667"/>
                <a:gd name="connsiteY73" fmla="*/ 1538805 h 2044780"/>
                <a:gd name="connsiteX74" fmla="*/ 2751011 w 3268667"/>
                <a:gd name="connsiteY74" fmla="*/ 1493926 h 2044780"/>
                <a:gd name="connsiteX75" fmla="*/ 2762231 w 3268667"/>
                <a:gd name="connsiteY75" fmla="*/ 1465877 h 2044780"/>
                <a:gd name="connsiteX76" fmla="*/ 2835158 w 3268667"/>
                <a:gd name="connsiteY76" fmla="*/ 1460267 h 2044780"/>
                <a:gd name="connsiteX77" fmla="*/ 2902476 w 3268667"/>
                <a:gd name="connsiteY77" fmla="*/ 1454658 h 2044780"/>
                <a:gd name="connsiteX78" fmla="*/ 2981014 w 3268667"/>
                <a:gd name="connsiteY78" fmla="*/ 1426608 h 2044780"/>
                <a:gd name="connsiteX79" fmla="*/ 3053941 w 3268667"/>
                <a:gd name="connsiteY79" fmla="*/ 1387340 h 2044780"/>
                <a:gd name="connsiteX80" fmla="*/ 3110039 w 3268667"/>
                <a:gd name="connsiteY80" fmla="*/ 1376120 h 2044780"/>
                <a:gd name="connsiteX81" fmla="*/ 3188577 w 3268667"/>
                <a:gd name="connsiteY81" fmla="*/ 1376120 h 2044780"/>
                <a:gd name="connsiteX82" fmla="*/ 3261504 w 3268667"/>
                <a:gd name="connsiteY82" fmla="*/ 1381730 h 2044780"/>
                <a:gd name="connsiteX83" fmla="*/ 3261504 w 3268667"/>
                <a:gd name="connsiteY83" fmla="*/ 1314412 h 2044780"/>
                <a:gd name="connsiteX84" fmla="*/ 3222236 w 3268667"/>
                <a:gd name="connsiteY84" fmla="*/ 1247094 h 2044780"/>
                <a:gd name="connsiteX85" fmla="*/ 3037112 w 3268667"/>
                <a:gd name="connsiteY85" fmla="*/ 1224655 h 2044780"/>
                <a:gd name="connsiteX86" fmla="*/ 2936135 w 3268667"/>
                <a:gd name="connsiteY86" fmla="*/ 1224655 h 2044780"/>
                <a:gd name="connsiteX87" fmla="*/ 2863207 w 3268667"/>
                <a:gd name="connsiteY87" fmla="*/ 1235875 h 2044780"/>
                <a:gd name="connsiteX88" fmla="*/ 2739791 w 3268667"/>
                <a:gd name="connsiteY88" fmla="*/ 1263924 h 2044780"/>
                <a:gd name="connsiteX89" fmla="*/ 2571497 w 3268667"/>
                <a:gd name="connsiteY89" fmla="*/ 1230265 h 2044780"/>
                <a:gd name="connsiteX90" fmla="*/ 2543448 w 3268667"/>
                <a:gd name="connsiteY90" fmla="*/ 1190996 h 2044780"/>
                <a:gd name="connsiteX91" fmla="*/ 2459301 w 3268667"/>
                <a:gd name="connsiteY91" fmla="*/ 1050751 h 2044780"/>
                <a:gd name="connsiteX92" fmla="*/ 2391983 w 3268667"/>
                <a:gd name="connsiteY92" fmla="*/ 944164 h 2044780"/>
                <a:gd name="connsiteX93" fmla="*/ 2324665 w 3268667"/>
                <a:gd name="connsiteY93" fmla="*/ 921725 h 2044780"/>
                <a:gd name="connsiteX94" fmla="*/ 2291006 w 3268667"/>
                <a:gd name="connsiteY94" fmla="*/ 899286 h 2044780"/>
                <a:gd name="connsiteX95" fmla="*/ 2229298 w 3268667"/>
                <a:gd name="connsiteY95" fmla="*/ 882456 h 2044780"/>
                <a:gd name="connsiteX96" fmla="*/ 2150761 w 3268667"/>
                <a:gd name="connsiteY96" fmla="*/ 831968 h 2044780"/>
                <a:gd name="connsiteX97" fmla="*/ 2083443 w 3268667"/>
                <a:gd name="connsiteY97" fmla="*/ 803919 h 2044780"/>
                <a:gd name="connsiteX98" fmla="*/ 2010515 w 3268667"/>
                <a:gd name="connsiteY98" fmla="*/ 747821 h 2044780"/>
                <a:gd name="connsiteX99" fmla="*/ 1971247 w 3268667"/>
                <a:gd name="connsiteY99" fmla="*/ 736601 h 2044780"/>
                <a:gd name="connsiteX100" fmla="*/ 1870270 w 3268667"/>
                <a:gd name="connsiteY100" fmla="*/ 702942 h 2044780"/>
                <a:gd name="connsiteX101" fmla="*/ 1752464 w 3268667"/>
                <a:gd name="connsiteY101" fmla="*/ 669283 h 2044780"/>
                <a:gd name="connsiteX102" fmla="*/ 1713195 w 3268667"/>
                <a:gd name="connsiteY102" fmla="*/ 669283 h 2044780"/>
                <a:gd name="connsiteX103" fmla="*/ 1668317 w 3268667"/>
                <a:gd name="connsiteY103" fmla="*/ 652454 h 2044780"/>
                <a:gd name="connsiteX104" fmla="*/ 1634658 w 3268667"/>
                <a:gd name="connsiteY104" fmla="*/ 630015 h 2044780"/>
                <a:gd name="connsiteX105" fmla="*/ 1595389 w 3268667"/>
                <a:gd name="connsiteY105" fmla="*/ 630015 h 2044780"/>
                <a:gd name="connsiteX106" fmla="*/ 1544901 w 3268667"/>
                <a:gd name="connsiteY106" fmla="*/ 607575 h 2044780"/>
                <a:gd name="connsiteX107" fmla="*/ 1455144 w 3268667"/>
                <a:gd name="connsiteY107" fmla="*/ 562697 h 2044780"/>
                <a:gd name="connsiteX108" fmla="*/ 1314898 w 3268667"/>
                <a:gd name="connsiteY108" fmla="*/ 534648 h 2044780"/>
                <a:gd name="connsiteX109" fmla="*/ 1180263 w 3268667"/>
                <a:gd name="connsiteY109" fmla="*/ 495379 h 2044780"/>
                <a:gd name="connsiteX110" fmla="*/ 1163433 w 3268667"/>
                <a:gd name="connsiteY110" fmla="*/ 472940 h 2044780"/>
                <a:gd name="connsiteX111" fmla="*/ 1101725 w 3268667"/>
                <a:gd name="connsiteY111" fmla="*/ 472940 h 2044780"/>
                <a:gd name="connsiteX112" fmla="*/ 1023188 w 3268667"/>
                <a:gd name="connsiteY112" fmla="*/ 461720 h 2044780"/>
                <a:gd name="connsiteX113" fmla="*/ 939041 w 3268667"/>
                <a:gd name="connsiteY113" fmla="*/ 433671 h 2044780"/>
                <a:gd name="connsiteX114" fmla="*/ 933431 w 3268667"/>
                <a:gd name="connsiteY114" fmla="*/ 400012 h 2044780"/>
                <a:gd name="connsiteX115" fmla="*/ 905382 w 3268667"/>
                <a:gd name="connsiteY115" fmla="*/ 332694 h 2044780"/>
                <a:gd name="connsiteX116" fmla="*/ 854893 w 3268667"/>
                <a:gd name="connsiteY116" fmla="*/ 282206 h 2044780"/>
                <a:gd name="connsiteX117" fmla="*/ 832454 w 3268667"/>
                <a:gd name="connsiteY117" fmla="*/ 181229 h 2044780"/>
                <a:gd name="connsiteX118" fmla="*/ 781966 w 3268667"/>
                <a:gd name="connsiteY118" fmla="*/ 63423 h 2044780"/>
                <a:gd name="connsiteX119" fmla="*/ 692209 w 3268667"/>
                <a:gd name="connsiteY119" fmla="*/ 1715 h 2044780"/>
                <a:gd name="connsiteX120" fmla="*/ 704348 w 3268667"/>
                <a:gd name="connsiteY120" fmla="*/ 128222 h 2044780"/>
                <a:gd name="connsiteX121" fmla="*/ 567230 w 3268667"/>
                <a:gd name="connsiteY121" fmla="*/ 56317 h 2044780"/>
                <a:gd name="connsiteX122" fmla="*/ 563721 w 3268667"/>
                <a:gd name="connsiteY122" fmla="*/ 126582 h 2044780"/>
                <a:gd name="connsiteX0" fmla="*/ 563721 w 3268667"/>
                <a:gd name="connsiteY0" fmla="*/ 126582 h 2044780"/>
                <a:gd name="connsiteX1" fmla="*/ 580844 w 3268667"/>
                <a:gd name="connsiteY1" fmla="*/ 234459 h 2044780"/>
                <a:gd name="connsiteX2" fmla="*/ 632910 w 3268667"/>
                <a:gd name="connsiteY2" fmla="*/ 359144 h 2044780"/>
                <a:gd name="connsiteX3" fmla="*/ 654314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842348 w 3268667"/>
                <a:gd name="connsiteY7" fmla="*/ 879474 h 2044780"/>
                <a:gd name="connsiteX8" fmla="*/ 714599 w 3268667"/>
                <a:gd name="connsiteY8" fmla="*/ 1023490 h 2044780"/>
                <a:gd name="connsiteX9" fmla="*/ 424031 w 3268667"/>
                <a:gd name="connsiteY9" fmla="*/ 821352 h 2044780"/>
                <a:gd name="connsiteX10" fmla="*/ 153682 w 3268667"/>
                <a:gd name="connsiteY10" fmla="*/ 848183 h 2044780"/>
                <a:gd name="connsiteX11" fmla="*/ 83483 w 3268667"/>
                <a:gd name="connsiteY11" fmla="*/ 933734 h 2044780"/>
                <a:gd name="connsiteX12" fmla="*/ 120007 w 3268667"/>
                <a:gd name="connsiteY12" fmla="*/ 1067580 h 2044780"/>
                <a:gd name="connsiteX13" fmla="*/ 153666 w 3268667"/>
                <a:gd name="connsiteY13" fmla="*/ 1207826 h 2044780"/>
                <a:gd name="connsiteX14" fmla="*/ 142447 w 3268667"/>
                <a:gd name="connsiteY14" fmla="*/ 1303192 h 2044780"/>
                <a:gd name="connsiteX15" fmla="*/ 69519 w 3268667"/>
                <a:gd name="connsiteY15" fmla="*/ 1398559 h 2044780"/>
                <a:gd name="connsiteX16" fmla="*/ 19031 w 3268667"/>
                <a:gd name="connsiteY16" fmla="*/ 1420999 h 2044780"/>
                <a:gd name="connsiteX17" fmla="*/ 2201 w 3268667"/>
                <a:gd name="connsiteY17" fmla="*/ 1449048 h 2044780"/>
                <a:gd name="connsiteX18" fmla="*/ 63909 w 3268667"/>
                <a:gd name="connsiteY18" fmla="*/ 1505146 h 2044780"/>
                <a:gd name="connsiteX19" fmla="*/ 63909 w 3268667"/>
                <a:gd name="connsiteY19" fmla="*/ 1550024 h 2044780"/>
                <a:gd name="connsiteX20" fmla="*/ 63909 w 3268667"/>
                <a:gd name="connsiteY20" fmla="*/ 1600513 h 2044780"/>
                <a:gd name="connsiteX21" fmla="*/ 192935 w 3268667"/>
                <a:gd name="connsiteY21" fmla="*/ 1673440 h 2044780"/>
                <a:gd name="connsiteX22" fmla="*/ 249033 w 3268667"/>
                <a:gd name="connsiteY22" fmla="*/ 1735148 h 2044780"/>
                <a:gd name="connsiteX23" fmla="*/ 305131 w 3268667"/>
                <a:gd name="connsiteY23" fmla="*/ 1785637 h 2044780"/>
                <a:gd name="connsiteX24" fmla="*/ 361229 w 3268667"/>
                <a:gd name="connsiteY24" fmla="*/ 1808076 h 2044780"/>
                <a:gd name="connsiteX25" fmla="*/ 490255 w 3268667"/>
                <a:gd name="connsiteY25" fmla="*/ 1785637 h 2044780"/>
                <a:gd name="connsiteX26" fmla="*/ 568793 w 3268667"/>
                <a:gd name="connsiteY26" fmla="*/ 1740758 h 2044780"/>
                <a:gd name="connsiteX27" fmla="*/ 636110 w 3268667"/>
                <a:gd name="connsiteY27" fmla="*/ 1667831 h 2044780"/>
                <a:gd name="connsiteX28" fmla="*/ 675379 w 3268667"/>
                <a:gd name="connsiteY28" fmla="*/ 1622952 h 2044780"/>
                <a:gd name="connsiteX29" fmla="*/ 709038 w 3268667"/>
                <a:gd name="connsiteY29" fmla="*/ 1566854 h 2044780"/>
                <a:gd name="connsiteX30" fmla="*/ 798795 w 3268667"/>
                <a:gd name="connsiteY30" fmla="*/ 1566854 h 2044780"/>
                <a:gd name="connsiteX31" fmla="*/ 849283 w 3268667"/>
                <a:gd name="connsiteY31" fmla="*/ 1550024 h 2044780"/>
                <a:gd name="connsiteX32" fmla="*/ 877333 w 3268667"/>
                <a:gd name="connsiteY32" fmla="*/ 1533195 h 2044780"/>
                <a:gd name="connsiteX33" fmla="*/ 933431 w 3268667"/>
                <a:gd name="connsiteY33" fmla="*/ 1510756 h 2044780"/>
                <a:gd name="connsiteX34" fmla="*/ 995139 w 3268667"/>
                <a:gd name="connsiteY34" fmla="*/ 1510756 h 2044780"/>
                <a:gd name="connsiteX35" fmla="*/ 1079286 w 3268667"/>
                <a:gd name="connsiteY35" fmla="*/ 1594903 h 2044780"/>
                <a:gd name="connsiteX36" fmla="*/ 1112945 w 3268667"/>
                <a:gd name="connsiteY36" fmla="*/ 1651001 h 2044780"/>
                <a:gd name="connsiteX37" fmla="*/ 1174653 w 3268667"/>
                <a:gd name="connsiteY37" fmla="*/ 1690270 h 2044780"/>
                <a:gd name="connsiteX38" fmla="*/ 1264410 w 3268667"/>
                <a:gd name="connsiteY38" fmla="*/ 1751978 h 2044780"/>
                <a:gd name="connsiteX39" fmla="*/ 1359777 w 3268667"/>
                <a:gd name="connsiteY39" fmla="*/ 1819296 h 2044780"/>
                <a:gd name="connsiteX40" fmla="*/ 1393436 w 3268667"/>
                <a:gd name="connsiteY40" fmla="*/ 1830515 h 2044780"/>
                <a:gd name="connsiteX41" fmla="*/ 1410265 w 3268667"/>
                <a:gd name="connsiteY41" fmla="*/ 1875394 h 2044780"/>
                <a:gd name="connsiteX42" fmla="*/ 1438314 w 3268667"/>
                <a:gd name="connsiteY42" fmla="*/ 1897833 h 2044780"/>
                <a:gd name="connsiteX43" fmla="*/ 1511242 w 3268667"/>
                <a:gd name="connsiteY43" fmla="*/ 1920272 h 2044780"/>
                <a:gd name="connsiteX44" fmla="*/ 1595389 w 3268667"/>
                <a:gd name="connsiteY44" fmla="*/ 1925882 h 2044780"/>
                <a:gd name="connsiteX45" fmla="*/ 1617828 w 3268667"/>
                <a:gd name="connsiteY45" fmla="*/ 1981980 h 2044780"/>
                <a:gd name="connsiteX46" fmla="*/ 1640268 w 3268667"/>
                <a:gd name="connsiteY46" fmla="*/ 2026859 h 2044780"/>
                <a:gd name="connsiteX47" fmla="*/ 1690756 w 3268667"/>
                <a:gd name="connsiteY47" fmla="*/ 2043688 h 2044780"/>
                <a:gd name="connsiteX48" fmla="*/ 1718805 w 3268667"/>
                <a:gd name="connsiteY48" fmla="*/ 1998810 h 2044780"/>
                <a:gd name="connsiteX49" fmla="*/ 1735634 w 3268667"/>
                <a:gd name="connsiteY49" fmla="*/ 1942712 h 2044780"/>
                <a:gd name="connsiteX50" fmla="*/ 1774903 w 3268667"/>
                <a:gd name="connsiteY50" fmla="*/ 1948321 h 2044780"/>
                <a:gd name="connsiteX51" fmla="*/ 1814172 w 3268667"/>
                <a:gd name="connsiteY51" fmla="*/ 1931492 h 2044780"/>
                <a:gd name="connsiteX52" fmla="*/ 1864660 w 3268667"/>
                <a:gd name="connsiteY52" fmla="*/ 1875394 h 2044780"/>
                <a:gd name="connsiteX53" fmla="*/ 1898319 w 3268667"/>
                <a:gd name="connsiteY53" fmla="*/ 1864174 h 2044780"/>
                <a:gd name="connsiteX54" fmla="*/ 1926368 w 3268667"/>
                <a:gd name="connsiteY54" fmla="*/ 1869784 h 2044780"/>
                <a:gd name="connsiteX55" fmla="*/ 1954417 w 3268667"/>
                <a:gd name="connsiteY55" fmla="*/ 1847345 h 2044780"/>
                <a:gd name="connsiteX56" fmla="*/ 1971247 w 3268667"/>
                <a:gd name="connsiteY56" fmla="*/ 1796856 h 2044780"/>
                <a:gd name="connsiteX57" fmla="*/ 1999296 w 3268667"/>
                <a:gd name="connsiteY57" fmla="*/ 1768807 h 2044780"/>
                <a:gd name="connsiteX58" fmla="*/ 2049784 w 3268667"/>
                <a:gd name="connsiteY58" fmla="*/ 1768807 h 2044780"/>
                <a:gd name="connsiteX59" fmla="*/ 2089053 w 3268667"/>
                <a:gd name="connsiteY59" fmla="*/ 1746368 h 2044780"/>
                <a:gd name="connsiteX60" fmla="*/ 2077833 w 3268667"/>
                <a:gd name="connsiteY60" fmla="*/ 1679050 h 2044780"/>
                <a:gd name="connsiteX61" fmla="*/ 2094663 w 3268667"/>
                <a:gd name="connsiteY61" fmla="*/ 1639781 h 2044780"/>
                <a:gd name="connsiteX62" fmla="*/ 2161980 w 3268667"/>
                <a:gd name="connsiteY62" fmla="*/ 1639781 h 2044780"/>
                <a:gd name="connsiteX63" fmla="*/ 2223688 w 3268667"/>
                <a:gd name="connsiteY63" fmla="*/ 1594903 h 2044780"/>
                <a:gd name="connsiteX64" fmla="*/ 2279787 w 3268667"/>
                <a:gd name="connsiteY64" fmla="*/ 1516365 h 2044780"/>
                <a:gd name="connsiteX65" fmla="*/ 2302226 w 3268667"/>
                <a:gd name="connsiteY65" fmla="*/ 1505146 h 2044780"/>
                <a:gd name="connsiteX66" fmla="*/ 2330275 w 3268667"/>
                <a:gd name="connsiteY66" fmla="*/ 1555634 h 2044780"/>
                <a:gd name="connsiteX67" fmla="*/ 2375153 w 3268667"/>
                <a:gd name="connsiteY67" fmla="*/ 1555634 h 2044780"/>
                <a:gd name="connsiteX68" fmla="*/ 2453691 w 3268667"/>
                <a:gd name="connsiteY68" fmla="*/ 1516365 h 2044780"/>
                <a:gd name="connsiteX69" fmla="*/ 2487350 w 3268667"/>
                <a:gd name="connsiteY69" fmla="*/ 1499536 h 2044780"/>
                <a:gd name="connsiteX70" fmla="*/ 2537838 w 3268667"/>
                <a:gd name="connsiteY70" fmla="*/ 1505146 h 2044780"/>
                <a:gd name="connsiteX71" fmla="*/ 2593936 w 3268667"/>
                <a:gd name="connsiteY71" fmla="*/ 1505146 h 2044780"/>
                <a:gd name="connsiteX72" fmla="*/ 2644425 w 3268667"/>
                <a:gd name="connsiteY72" fmla="*/ 1538805 h 2044780"/>
                <a:gd name="connsiteX73" fmla="*/ 2734182 w 3268667"/>
                <a:gd name="connsiteY73" fmla="*/ 1538805 h 2044780"/>
                <a:gd name="connsiteX74" fmla="*/ 2751011 w 3268667"/>
                <a:gd name="connsiteY74" fmla="*/ 1493926 h 2044780"/>
                <a:gd name="connsiteX75" fmla="*/ 2762231 w 3268667"/>
                <a:gd name="connsiteY75" fmla="*/ 1465877 h 2044780"/>
                <a:gd name="connsiteX76" fmla="*/ 2835158 w 3268667"/>
                <a:gd name="connsiteY76" fmla="*/ 1460267 h 2044780"/>
                <a:gd name="connsiteX77" fmla="*/ 2902476 w 3268667"/>
                <a:gd name="connsiteY77" fmla="*/ 1454658 h 2044780"/>
                <a:gd name="connsiteX78" fmla="*/ 2981014 w 3268667"/>
                <a:gd name="connsiteY78" fmla="*/ 1426608 h 2044780"/>
                <a:gd name="connsiteX79" fmla="*/ 3053941 w 3268667"/>
                <a:gd name="connsiteY79" fmla="*/ 1387340 h 2044780"/>
                <a:gd name="connsiteX80" fmla="*/ 3110039 w 3268667"/>
                <a:gd name="connsiteY80" fmla="*/ 1376120 h 2044780"/>
                <a:gd name="connsiteX81" fmla="*/ 3188577 w 3268667"/>
                <a:gd name="connsiteY81" fmla="*/ 1376120 h 2044780"/>
                <a:gd name="connsiteX82" fmla="*/ 3261504 w 3268667"/>
                <a:gd name="connsiteY82" fmla="*/ 1381730 h 2044780"/>
                <a:gd name="connsiteX83" fmla="*/ 3261504 w 3268667"/>
                <a:gd name="connsiteY83" fmla="*/ 1314412 h 2044780"/>
                <a:gd name="connsiteX84" fmla="*/ 3222236 w 3268667"/>
                <a:gd name="connsiteY84" fmla="*/ 1247094 h 2044780"/>
                <a:gd name="connsiteX85" fmla="*/ 3037112 w 3268667"/>
                <a:gd name="connsiteY85" fmla="*/ 1224655 h 2044780"/>
                <a:gd name="connsiteX86" fmla="*/ 2936135 w 3268667"/>
                <a:gd name="connsiteY86" fmla="*/ 1224655 h 2044780"/>
                <a:gd name="connsiteX87" fmla="*/ 2863207 w 3268667"/>
                <a:gd name="connsiteY87" fmla="*/ 1235875 h 2044780"/>
                <a:gd name="connsiteX88" fmla="*/ 2739791 w 3268667"/>
                <a:gd name="connsiteY88" fmla="*/ 1263924 h 2044780"/>
                <a:gd name="connsiteX89" fmla="*/ 2571497 w 3268667"/>
                <a:gd name="connsiteY89" fmla="*/ 1230265 h 2044780"/>
                <a:gd name="connsiteX90" fmla="*/ 2543448 w 3268667"/>
                <a:gd name="connsiteY90" fmla="*/ 1190996 h 2044780"/>
                <a:gd name="connsiteX91" fmla="*/ 2459301 w 3268667"/>
                <a:gd name="connsiteY91" fmla="*/ 1050751 h 2044780"/>
                <a:gd name="connsiteX92" fmla="*/ 2391983 w 3268667"/>
                <a:gd name="connsiteY92" fmla="*/ 944164 h 2044780"/>
                <a:gd name="connsiteX93" fmla="*/ 2324665 w 3268667"/>
                <a:gd name="connsiteY93" fmla="*/ 921725 h 2044780"/>
                <a:gd name="connsiteX94" fmla="*/ 2291006 w 3268667"/>
                <a:gd name="connsiteY94" fmla="*/ 899286 h 2044780"/>
                <a:gd name="connsiteX95" fmla="*/ 2229298 w 3268667"/>
                <a:gd name="connsiteY95" fmla="*/ 882456 h 2044780"/>
                <a:gd name="connsiteX96" fmla="*/ 2150761 w 3268667"/>
                <a:gd name="connsiteY96" fmla="*/ 831968 h 2044780"/>
                <a:gd name="connsiteX97" fmla="*/ 2083443 w 3268667"/>
                <a:gd name="connsiteY97" fmla="*/ 803919 h 2044780"/>
                <a:gd name="connsiteX98" fmla="*/ 2010515 w 3268667"/>
                <a:gd name="connsiteY98" fmla="*/ 747821 h 2044780"/>
                <a:gd name="connsiteX99" fmla="*/ 1971247 w 3268667"/>
                <a:gd name="connsiteY99" fmla="*/ 736601 h 2044780"/>
                <a:gd name="connsiteX100" fmla="*/ 1870270 w 3268667"/>
                <a:gd name="connsiteY100" fmla="*/ 702942 h 2044780"/>
                <a:gd name="connsiteX101" fmla="*/ 1752464 w 3268667"/>
                <a:gd name="connsiteY101" fmla="*/ 669283 h 2044780"/>
                <a:gd name="connsiteX102" fmla="*/ 1713195 w 3268667"/>
                <a:gd name="connsiteY102" fmla="*/ 669283 h 2044780"/>
                <a:gd name="connsiteX103" fmla="*/ 1668317 w 3268667"/>
                <a:gd name="connsiteY103" fmla="*/ 652454 h 2044780"/>
                <a:gd name="connsiteX104" fmla="*/ 1634658 w 3268667"/>
                <a:gd name="connsiteY104" fmla="*/ 630015 h 2044780"/>
                <a:gd name="connsiteX105" fmla="*/ 1595389 w 3268667"/>
                <a:gd name="connsiteY105" fmla="*/ 630015 h 2044780"/>
                <a:gd name="connsiteX106" fmla="*/ 1544901 w 3268667"/>
                <a:gd name="connsiteY106" fmla="*/ 607575 h 2044780"/>
                <a:gd name="connsiteX107" fmla="*/ 1455144 w 3268667"/>
                <a:gd name="connsiteY107" fmla="*/ 562697 h 2044780"/>
                <a:gd name="connsiteX108" fmla="*/ 1314898 w 3268667"/>
                <a:gd name="connsiteY108" fmla="*/ 534648 h 2044780"/>
                <a:gd name="connsiteX109" fmla="*/ 1180263 w 3268667"/>
                <a:gd name="connsiteY109" fmla="*/ 495379 h 2044780"/>
                <a:gd name="connsiteX110" fmla="*/ 1163433 w 3268667"/>
                <a:gd name="connsiteY110" fmla="*/ 472940 h 2044780"/>
                <a:gd name="connsiteX111" fmla="*/ 1101725 w 3268667"/>
                <a:gd name="connsiteY111" fmla="*/ 472940 h 2044780"/>
                <a:gd name="connsiteX112" fmla="*/ 1023188 w 3268667"/>
                <a:gd name="connsiteY112" fmla="*/ 461720 h 2044780"/>
                <a:gd name="connsiteX113" fmla="*/ 939041 w 3268667"/>
                <a:gd name="connsiteY113" fmla="*/ 433671 h 2044780"/>
                <a:gd name="connsiteX114" fmla="*/ 933431 w 3268667"/>
                <a:gd name="connsiteY114" fmla="*/ 400012 h 2044780"/>
                <a:gd name="connsiteX115" fmla="*/ 905382 w 3268667"/>
                <a:gd name="connsiteY115" fmla="*/ 332694 h 2044780"/>
                <a:gd name="connsiteX116" fmla="*/ 854893 w 3268667"/>
                <a:gd name="connsiteY116" fmla="*/ 282206 h 2044780"/>
                <a:gd name="connsiteX117" fmla="*/ 832454 w 3268667"/>
                <a:gd name="connsiteY117" fmla="*/ 181229 h 2044780"/>
                <a:gd name="connsiteX118" fmla="*/ 781966 w 3268667"/>
                <a:gd name="connsiteY118" fmla="*/ 63423 h 2044780"/>
                <a:gd name="connsiteX119" fmla="*/ 692209 w 3268667"/>
                <a:gd name="connsiteY119" fmla="*/ 1715 h 2044780"/>
                <a:gd name="connsiteX120" fmla="*/ 704348 w 3268667"/>
                <a:gd name="connsiteY120" fmla="*/ 128222 h 2044780"/>
                <a:gd name="connsiteX121" fmla="*/ 567230 w 3268667"/>
                <a:gd name="connsiteY121" fmla="*/ 56317 h 2044780"/>
                <a:gd name="connsiteX122" fmla="*/ 563721 w 3268667"/>
                <a:gd name="connsiteY122" fmla="*/ 126582 h 2044780"/>
                <a:gd name="connsiteX0" fmla="*/ 563721 w 3268667"/>
                <a:gd name="connsiteY0" fmla="*/ 126582 h 2044780"/>
                <a:gd name="connsiteX1" fmla="*/ 580844 w 3268667"/>
                <a:gd name="connsiteY1" fmla="*/ 234459 h 2044780"/>
                <a:gd name="connsiteX2" fmla="*/ 632910 w 3268667"/>
                <a:gd name="connsiteY2" fmla="*/ 359144 h 2044780"/>
                <a:gd name="connsiteX3" fmla="*/ 654314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842348 w 3268667"/>
                <a:gd name="connsiteY7" fmla="*/ 879474 h 2044780"/>
                <a:gd name="connsiteX8" fmla="*/ 850534 w 3268667"/>
                <a:gd name="connsiteY8" fmla="*/ 882267 h 2044780"/>
                <a:gd name="connsiteX9" fmla="*/ 714599 w 3268667"/>
                <a:gd name="connsiteY9" fmla="*/ 1023490 h 2044780"/>
                <a:gd name="connsiteX10" fmla="*/ 424031 w 3268667"/>
                <a:gd name="connsiteY10" fmla="*/ 821352 h 2044780"/>
                <a:gd name="connsiteX11" fmla="*/ 153682 w 3268667"/>
                <a:gd name="connsiteY11" fmla="*/ 848183 h 2044780"/>
                <a:gd name="connsiteX12" fmla="*/ 83483 w 3268667"/>
                <a:gd name="connsiteY12" fmla="*/ 933734 h 2044780"/>
                <a:gd name="connsiteX13" fmla="*/ 120007 w 3268667"/>
                <a:gd name="connsiteY13" fmla="*/ 1067580 h 2044780"/>
                <a:gd name="connsiteX14" fmla="*/ 153666 w 3268667"/>
                <a:gd name="connsiteY14" fmla="*/ 1207826 h 2044780"/>
                <a:gd name="connsiteX15" fmla="*/ 142447 w 3268667"/>
                <a:gd name="connsiteY15" fmla="*/ 1303192 h 2044780"/>
                <a:gd name="connsiteX16" fmla="*/ 69519 w 3268667"/>
                <a:gd name="connsiteY16" fmla="*/ 1398559 h 2044780"/>
                <a:gd name="connsiteX17" fmla="*/ 19031 w 3268667"/>
                <a:gd name="connsiteY17" fmla="*/ 1420999 h 2044780"/>
                <a:gd name="connsiteX18" fmla="*/ 2201 w 3268667"/>
                <a:gd name="connsiteY18" fmla="*/ 1449048 h 2044780"/>
                <a:gd name="connsiteX19" fmla="*/ 63909 w 3268667"/>
                <a:gd name="connsiteY19" fmla="*/ 1505146 h 2044780"/>
                <a:gd name="connsiteX20" fmla="*/ 63909 w 3268667"/>
                <a:gd name="connsiteY20" fmla="*/ 1550024 h 2044780"/>
                <a:gd name="connsiteX21" fmla="*/ 63909 w 3268667"/>
                <a:gd name="connsiteY21" fmla="*/ 1600513 h 2044780"/>
                <a:gd name="connsiteX22" fmla="*/ 192935 w 3268667"/>
                <a:gd name="connsiteY22" fmla="*/ 1673440 h 2044780"/>
                <a:gd name="connsiteX23" fmla="*/ 249033 w 3268667"/>
                <a:gd name="connsiteY23" fmla="*/ 1735148 h 2044780"/>
                <a:gd name="connsiteX24" fmla="*/ 305131 w 3268667"/>
                <a:gd name="connsiteY24" fmla="*/ 1785637 h 2044780"/>
                <a:gd name="connsiteX25" fmla="*/ 361229 w 3268667"/>
                <a:gd name="connsiteY25" fmla="*/ 1808076 h 2044780"/>
                <a:gd name="connsiteX26" fmla="*/ 490255 w 3268667"/>
                <a:gd name="connsiteY26" fmla="*/ 1785637 h 2044780"/>
                <a:gd name="connsiteX27" fmla="*/ 568793 w 3268667"/>
                <a:gd name="connsiteY27" fmla="*/ 1740758 h 2044780"/>
                <a:gd name="connsiteX28" fmla="*/ 636110 w 3268667"/>
                <a:gd name="connsiteY28" fmla="*/ 1667831 h 2044780"/>
                <a:gd name="connsiteX29" fmla="*/ 675379 w 3268667"/>
                <a:gd name="connsiteY29" fmla="*/ 1622952 h 2044780"/>
                <a:gd name="connsiteX30" fmla="*/ 709038 w 3268667"/>
                <a:gd name="connsiteY30" fmla="*/ 1566854 h 2044780"/>
                <a:gd name="connsiteX31" fmla="*/ 798795 w 3268667"/>
                <a:gd name="connsiteY31" fmla="*/ 1566854 h 2044780"/>
                <a:gd name="connsiteX32" fmla="*/ 849283 w 3268667"/>
                <a:gd name="connsiteY32" fmla="*/ 1550024 h 2044780"/>
                <a:gd name="connsiteX33" fmla="*/ 877333 w 3268667"/>
                <a:gd name="connsiteY33" fmla="*/ 1533195 h 2044780"/>
                <a:gd name="connsiteX34" fmla="*/ 933431 w 3268667"/>
                <a:gd name="connsiteY34" fmla="*/ 1510756 h 2044780"/>
                <a:gd name="connsiteX35" fmla="*/ 995139 w 3268667"/>
                <a:gd name="connsiteY35" fmla="*/ 1510756 h 2044780"/>
                <a:gd name="connsiteX36" fmla="*/ 1079286 w 3268667"/>
                <a:gd name="connsiteY36" fmla="*/ 1594903 h 2044780"/>
                <a:gd name="connsiteX37" fmla="*/ 1112945 w 3268667"/>
                <a:gd name="connsiteY37" fmla="*/ 1651001 h 2044780"/>
                <a:gd name="connsiteX38" fmla="*/ 1174653 w 3268667"/>
                <a:gd name="connsiteY38" fmla="*/ 1690270 h 2044780"/>
                <a:gd name="connsiteX39" fmla="*/ 1264410 w 3268667"/>
                <a:gd name="connsiteY39" fmla="*/ 1751978 h 2044780"/>
                <a:gd name="connsiteX40" fmla="*/ 1359777 w 3268667"/>
                <a:gd name="connsiteY40" fmla="*/ 1819296 h 2044780"/>
                <a:gd name="connsiteX41" fmla="*/ 1393436 w 3268667"/>
                <a:gd name="connsiteY41" fmla="*/ 1830515 h 2044780"/>
                <a:gd name="connsiteX42" fmla="*/ 1410265 w 3268667"/>
                <a:gd name="connsiteY42" fmla="*/ 1875394 h 2044780"/>
                <a:gd name="connsiteX43" fmla="*/ 1438314 w 3268667"/>
                <a:gd name="connsiteY43" fmla="*/ 1897833 h 2044780"/>
                <a:gd name="connsiteX44" fmla="*/ 1511242 w 3268667"/>
                <a:gd name="connsiteY44" fmla="*/ 1920272 h 2044780"/>
                <a:gd name="connsiteX45" fmla="*/ 1595389 w 3268667"/>
                <a:gd name="connsiteY45" fmla="*/ 1925882 h 2044780"/>
                <a:gd name="connsiteX46" fmla="*/ 1617828 w 3268667"/>
                <a:gd name="connsiteY46" fmla="*/ 1981980 h 2044780"/>
                <a:gd name="connsiteX47" fmla="*/ 1640268 w 3268667"/>
                <a:gd name="connsiteY47" fmla="*/ 2026859 h 2044780"/>
                <a:gd name="connsiteX48" fmla="*/ 1690756 w 3268667"/>
                <a:gd name="connsiteY48" fmla="*/ 2043688 h 2044780"/>
                <a:gd name="connsiteX49" fmla="*/ 1718805 w 3268667"/>
                <a:gd name="connsiteY49" fmla="*/ 1998810 h 2044780"/>
                <a:gd name="connsiteX50" fmla="*/ 1735634 w 3268667"/>
                <a:gd name="connsiteY50" fmla="*/ 1942712 h 2044780"/>
                <a:gd name="connsiteX51" fmla="*/ 1774903 w 3268667"/>
                <a:gd name="connsiteY51" fmla="*/ 1948321 h 2044780"/>
                <a:gd name="connsiteX52" fmla="*/ 1814172 w 3268667"/>
                <a:gd name="connsiteY52" fmla="*/ 1931492 h 2044780"/>
                <a:gd name="connsiteX53" fmla="*/ 1864660 w 3268667"/>
                <a:gd name="connsiteY53" fmla="*/ 1875394 h 2044780"/>
                <a:gd name="connsiteX54" fmla="*/ 1898319 w 3268667"/>
                <a:gd name="connsiteY54" fmla="*/ 1864174 h 2044780"/>
                <a:gd name="connsiteX55" fmla="*/ 1926368 w 3268667"/>
                <a:gd name="connsiteY55" fmla="*/ 1869784 h 2044780"/>
                <a:gd name="connsiteX56" fmla="*/ 1954417 w 3268667"/>
                <a:gd name="connsiteY56" fmla="*/ 1847345 h 2044780"/>
                <a:gd name="connsiteX57" fmla="*/ 1971247 w 3268667"/>
                <a:gd name="connsiteY57" fmla="*/ 1796856 h 2044780"/>
                <a:gd name="connsiteX58" fmla="*/ 1999296 w 3268667"/>
                <a:gd name="connsiteY58" fmla="*/ 1768807 h 2044780"/>
                <a:gd name="connsiteX59" fmla="*/ 2049784 w 3268667"/>
                <a:gd name="connsiteY59" fmla="*/ 1768807 h 2044780"/>
                <a:gd name="connsiteX60" fmla="*/ 2089053 w 3268667"/>
                <a:gd name="connsiteY60" fmla="*/ 1746368 h 2044780"/>
                <a:gd name="connsiteX61" fmla="*/ 2077833 w 3268667"/>
                <a:gd name="connsiteY61" fmla="*/ 1679050 h 2044780"/>
                <a:gd name="connsiteX62" fmla="*/ 2094663 w 3268667"/>
                <a:gd name="connsiteY62" fmla="*/ 1639781 h 2044780"/>
                <a:gd name="connsiteX63" fmla="*/ 2161980 w 3268667"/>
                <a:gd name="connsiteY63" fmla="*/ 1639781 h 2044780"/>
                <a:gd name="connsiteX64" fmla="*/ 2223688 w 3268667"/>
                <a:gd name="connsiteY64" fmla="*/ 1594903 h 2044780"/>
                <a:gd name="connsiteX65" fmla="*/ 2279787 w 3268667"/>
                <a:gd name="connsiteY65" fmla="*/ 1516365 h 2044780"/>
                <a:gd name="connsiteX66" fmla="*/ 2302226 w 3268667"/>
                <a:gd name="connsiteY66" fmla="*/ 1505146 h 2044780"/>
                <a:gd name="connsiteX67" fmla="*/ 2330275 w 3268667"/>
                <a:gd name="connsiteY67" fmla="*/ 1555634 h 2044780"/>
                <a:gd name="connsiteX68" fmla="*/ 2375153 w 3268667"/>
                <a:gd name="connsiteY68" fmla="*/ 1555634 h 2044780"/>
                <a:gd name="connsiteX69" fmla="*/ 2453691 w 3268667"/>
                <a:gd name="connsiteY69" fmla="*/ 1516365 h 2044780"/>
                <a:gd name="connsiteX70" fmla="*/ 2487350 w 3268667"/>
                <a:gd name="connsiteY70" fmla="*/ 1499536 h 2044780"/>
                <a:gd name="connsiteX71" fmla="*/ 2537838 w 3268667"/>
                <a:gd name="connsiteY71" fmla="*/ 1505146 h 2044780"/>
                <a:gd name="connsiteX72" fmla="*/ 2593936 w 3268667"/>
                <a:gd name="connsiteY72" fmla="*/ 1505146 h 2044780"/>
                <a:gd name="connsiteX73" fmla="*/ 2644425 w 3268667"/>
                <a:gd name="connsiteY73" fmla="*/ 1538805 h 2044780"/>
                <a:gd name="connsiteX74" fmla="*/ 2734182 w 3268667"/>
                <a:gd name="connsiteY74" fmla="*/ 1538805 h 2044780"/>
                <a:gd name="connsiteX75" fmla="*/ 2751011 w 3268667"/>
                <a:gd name="connsiteY75" fmla="*/ 1493926 h 2044780"/>
                <a:gd name="connsiteX76" fmla="*/ 2762231 w 3268667"/>
                <a:gd name="connsiteY76" fmla="*/ 1465877 h 2044780"/>
                <a:gd name="connsiteX77" fmla="*/ 2835158 w 3268667"/>
                <a:gd name="connsiteY77" fmla="*/ 1460267 h 2044780"/>
                <a:gd name="connsiteX78" fmla="*/ 2902476 w 3268667"/>
                <a:gd name="connsiteY78" fmla="*/ 1454658 h 2044780"/>
                <a:gd name="connsiteX79" fmla="*/ 2981014 w 3268667"/>
                <a:gd name="connsiteY79" fmla="*/ 1426608 h 2044780"/>
                <a:gd name="connsiteX80" fmla="*/ 3053941 w 3268667"/>
                <a:gd name="connsiteY80" fmla="*/ 1387340 h 2044780"/>
                <a:gd name="connsiteX81" fmla="*/ 3110039 w 3268667"/>
                <a:gd name="connsiteY81" fmla="*/ 1376120 h 2044780"/>
                <a:gd name="connsiteX82" fmla="*/ 3188577 w 3268667"/>
                <a:gd name="connsiteY82" fmla="*/ 1376120 h 2044780"/>
                <a:gd name="connsiteX83" fmla="*/ 3261504 w 3268667"/>
                <a:gd name="connsiteY83" fmla="*/ 1381730 h 2044780"/>
                <a:gd name="connsiteX84" fmla="*/ 3261504 w 3268667"/>
                <a:gd name="connsiteY84" fmla="*/ 1314412 h 2044780"/>
                <a:gd name="connsiteX85" fmla="*/ 3222236 w 3268667"/>
                <a:gd name="connsiteY85" fmla="*/ 1247094 h 2044780"/>
                <a:gd name="connsiteX86" fmla="*/ 3037112 w 3268667"/>
                <a:gd name="connsiteY86" fmla="*/ 1224655 h 2044780"/>
                <a:gd name="connsiteX87" fmla="*/ 2936135 w 3268667"/>
                <a:gd name="connsiteY87" fmla="*/ 1224655 h 2044780"/>
                <a:gd name="connsiteX88" fmla="*/ 2863207 w 3268667"/>
                <a:gd name="connsiteY88" fmla="*/ 1235875 h 2044780"/>
                <a:gd name="connsiteX89" fmla="*/ 2739791 w 3268667"/>
                <a:gd name="connsiteY89" fmla="*/ 1263924 h 2044780"/>
                <a:gd name="connsiteX90" fmla="*/ 2571497 w 3268667"/>
                <a:gd name="connsiteY90" fmla="*/ 1230265 h 2044780"/>
                <a:gd name="connsiteX91" fmla="*/ 2543448 w 3268667"/>
                <a:gd name="connsiteY91" fmla="*/ 1190996 h 2044780"/>
                <a:gd name="connsiteX92" fmla="*/ 2459301 w 3268667"/>
                <a:gd name="connsiteY92" fmla="*/ 1050751 h 2044780"/>
                <a:gd name="connsiteX93" fmla="*/ 2391983 w 3268667"/>
                <a:gd name="connsiteY93" fmla="*/ 944164 h 2044780"/>
                <a:gd name="connsiteX94" fmla="*/ 2324665 w 3268667"/>
                <a:gd name="connsiteY94" fmla="*/ 921725 h 2044780"/>
                <a:gd name="connsiteX95" fmla="*/ 2291006 w 3268667"/>
                <a:gd name="connsiteY95" fmla="*/ 899286 h 2044780"/>
                <a:gd name="connsiteX96" fmla="*/ 2229298 w 3268667"/>
                <a:gd name="connsiteY96" fmla="*/ 882456 h 2044780"/>
                <a:gd name="connsiteX97" fmla="*/ 2150761 w 3268667"/>
                <a:gd name="connsiteY97" fmla="*/ 831968 h 2044780"/>
                <a:gd name="connsiteX98" fmla="*/ 2083443 w 3268667"/>
                <a:gd name="connsiteY98" fmla="*/ 803919 h 2044780"/>
                <a:gd name="connsiteX99" fmla="*/ 2010515 w 3268667"/>
                <a:gd name="connsiteY99" fmla="*/ 747821 h 2044780"/>
                <a:gd name="connsiteX100" fmla="*/ 1971247 w 3268667"/>
                <a:gd name="connsiteY100" fmla="*/ 736601 h 2044780"/>
                <a:gd name="connsiteX101" fmla="*/ 1870270 w 3268667"/>
                <a:gd name="connsiteY101" fmla="*/ 702942 h 2044780"/>
                <a:gd name="connsiteX102" fmla="*/ 1752464 w 3268667"/>
                <a:gd name="connsiteY102" fmla="*/ 669283 h 2044780"/>
                <a:gd name="connsiteX103" fmla="*/ 1713195 w 3268667"/>
                <a:gd name="connsiteY103" fmla="*/ 669283 h 2044780"/>
                <a:gd name="connsiteX104" fmla="*/ 1668317 w 3268667"/>
                <a:gd name="connsiteY104" fmla="*/ 652454 h 2044780"/>
                <a:gd name="connsiteX105" fmla="*/ 1634658 w 3268667"/>
                <a:gd name="connsiteY105" fmla="*/ 630015 h 2044780"/>
                <a:gd name="connsiteX106" fmla="*/ 1595389 w 3268667"/>
                <a:gd name="connsiteY106" fmla="*/ 630015 h 2044780"/>
                <a:gd name="connsiteX107" fmla="*/ 1544901 w 3268667"/>
                <a:gd name="connsiteY107" fmla="*/ 607575 h 2044780"/>
                <a:gd name="connsiteX108" fmla="*/ 1455144 w 3268667"/>
                <a:gd name="connsiteY108" fmla="*/ 562697 h 2044780"/>
                <a:gd name="connsiteX109" fmla="*/ 1314898 w 3268667"/>
                <a:gd name="connsiteY109" fmla="*/ 534648 h 2044780"/>
                <a:gd name="connsiteX110" fmla="*/ 1180263 w 3268667"/>
                <a:gd name="connsiteY110" fmla="*/ 495379 h 2044780"/>
                <a:gd name="connsiteX111" fmla="*/ 1163433 w 3268667"/>
                <a:gd name="connsiteY111" fmla="*/ 472940 h 2044780"/>
                <a:gd name="connsiteX112" fmla="*/ 1101725 w 3268667"/>
                <a:gd name="connsiteY112" fmla="*/ 472940 h 2044780"/>
                <a:gd name="connsiteX113" fmla="*/ 1023188 w 3268667"/>
                <a:gd name="connsiteY113" fmla="*/ 461720 h 2044780"/>
                <a:gd name="connsiteX114" fmla="*/ 939041 w 3268667"/>
                <a:gd name="connsiteY114" fmla="*/ 433671 h 2044780"/>
                <a:gd name="connsiteX115" fmla="*/ 933431 w 3268667"/>
                <a:gd name="connsiteY115" fmla="*/ 400012 h 2044780"/>
                <a:gd name="connsiteX116" fmla="*/ 905382 w 3268667"/>
                <a:gd name="connsiteY116" fmla="*/ 332694 h 2044780"/>
                <a:gd name="connsiteX117" fmla="*/ 854893 w 3268667"/>
                <a:gd name="connsiteY117" fmla="*/ 282206 h 2044780"/>
                <a:gd name="connsiteX118" fmla="*/ 832454 w 3268667"/>
                <a:gd name="connsiteY118" fmla="*/ 181229 h 2044780"/>
                <a:gd name="connsiteX119" fmla="*/ 781966 w 3268667"/>
                <a:gd name="connsiteY119" fmla="*/ 63423 h 2044780"/>
                <a:gd name="connsiteX120" fmla="*/ 692209 w 3268667"/>
                <a:gd name="connsiteY120" fmla="*/ 1715 h 2044780"/>
                <a:gd name="connsiteX121" fmla="*/ 704348 w 3268667"/>
                <a:gd name="connsiteY121" fmla="*/ 128222 h 2044780"/>
                <a:gd name="connsiteX122" fmla="*/ 567230 w 3268667"/>
                <a:gd name="connsiteY122" fmla="*/ 56317 h 2044780"/>
                <a:gd name="connsiteX123" fmla="*/ 563721 w 3268667"/>
                <a:gd name="connsiteY123" fmla="*/ 126582 h 2044780"/>
                <a:gd name="connsiteX0" fmla="*/ 563721 w 3268667"/>
                <a:gd name="connsiteY0" fmla="*/ 126582 h 2044780"/>
                <a:gd name="connsiteX1" fmla="*/ 580844 w 3268667"/>
                <a:gd name="connsiteY1" fmla="*/ 234459 h 2044780"/>
                <a:gd name="connsiteX2" fmla="*/ 632910 w 3268667"/>
                <a:gd name="connsiteY2" fmla="*/ 359144 h 2044780"/>
                <a:gd name="connsiteX3" fmla="*/ 654314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842348 w 3268667"/>
                <a:gd name="connsiteY7" fmla="*/ 879474 h 2044780"/>
                <a:gd name="connsiteX8" fmla="*/ 842348 w 3268667"/>
                <a:gd name="connsiteY8" fmla="*/ 930391 h 2044780"/>
                <a:gd name="connsiteX9" fmla="*/ 714599 w 3268667"/>
                <a:gd name="connsiteY9" fmla="*/ 1023490 h 2044780"/>
                <a:gd name="connsiteX10" fmla="*/ 424031 w 3268667"/>
                <a:gd name="connsiteY10" fmla="*/ 821352 h 2044780"/>
                <a:gd name="connsiteX11" fmla="*/ 153682 w 3268667"/>
                <a:gd name="connsiteY11" fmla="*/ 848183 h 2044780"/>
                <a:gd name="connsiteX12" fmla="*/ 83483 w 3268667"/>
                <a:gd name="connsiteY12" fmla="*/ 933734 h 2044780"/>
                <a:gd name="connsiteX13" fmla="*/ 120007 w 3268667"/>
                <a:gd name="connsiteY13" fmla="*/ 1067580 h 2044780"/>
                <a:gd name="connsiteX14" fmla="*/ 153666 w 3268667"/>
                <a:gd name="connsiteY14" fmla="*/ 1207826 h 2044780"/>
                <a:gd name="connsiteX15" fmla="*/ 142447 w 3268667"/>
                <a:gd name="connsiteY15" fmla="*/ 1303192 h 2044780"/>
                <a:gd name="connsiteX16" fmla="*/ 69519 w 3268667"/>
                <a:gd name="connsiteY16" fmla="*/ 1398559 h 2044780"/>
                <a:gd name="connsiteX17" fmla="*/ 19031 w 3268667"/>
                <a:gd name="connsiteY17" fmla="*/ 1420999 h 2044780"/>
                <a:gd name="connsiteX18" fmla="*/ 2201 w 3268667"/>
                <a:gd name="connsiteY18" fmla="*/ 1449048 h 2044780"/>
                <a:gd name="connsiteX19" fmla="*/ 63909 w 3268667"/>
                <a:gd name="connsiteY19" fmla="*/ 1505146 h 2044780"/>
                <a:gd name="connsiteX20" fmla="*/ 63909 w 3268667"/>
                <a:gd name="connsiteY20" fmla="*/ 1550024 h 2044780"/>
                <a:gd name="connsiteX21" fmla="*/ 63909 w 3268667"/>
                <a:gd name="connsiteY21" fmla="*/ 1600513 h 2044780"/>
                <a:gd name="connsiteX22" fmla="*/ 192935 w 3268667"/>
                <a:gd name="connsiteY22" fmla="*/ 1673440 h 2044780"/>
                <a:gd name="connsiteX23" fmla="*/ 249033 w 3268667"/>
                <a:gd name="connsiteY23" fmla="*/ 1735148 h 2044780"/>
                <a:gd name="connsiteX24" fmla="*/ 305131 w 3268667"/>
                <a:gd name="connsiteY24" fmla="*/ 1785637 h 2044780"/>
                <a:gd name="connsiteX25" fmla="*/ 361229 w 3268667"/>
                <a:gd name="connsiteY25" fmla="*/ 1808076 h 2044780"/>
                <a:gd name="connsiteX26" fmla="*/ 490255 w 3268667"/>
                <a:gd name="connsiteY26" fmla="*/ 1785637 h 2044780"/>
                <a:gd name="connsiteX27" fmla="*/ 568793 w 3268667"/>
                <a:gd name="connsiteY27" fmla="*/ 1740758 h 2044780"/>
                <a:gd name="connsiteX28" fmla="*/ 636110 w 3268667"/>
                <a:gd name="connsiteY28" fmla="*/ 1667831 h 2044780"/>
                <a:gd name="connsiteX29" fmla="*/ 675379 w 3268667"/>
                <a:gd name="connsiteY29" fmla="*/ 1622952 h 2044780"/>
                <a:gd name="connsiteX30" fmla="*/ 709038 w 3268667"/>
                <a:gd name="connsiteY30" fmla="*/ 1566854 h 2044780"/>
                <a:gd name="connsiteX31" fmla="*/ 798795 w 3268667"/>
                <a:gd name="connsiteY31" fmla="*/ 1566854 h 2044780"/>
                <a:gd name="connsiteX32" fmla="*/ 849283 w 3268667"/>
                <a:gd name="connsiteY32" fmla="*/ 1550024 h 2044780"/>
                <a:gd name="connsiteX33" fmla="*/ 877333 w 3268667"/>
                <a:gd name="connsiteY33" fmla="*/ 1533195 h 2044780"/>
                <a:gd name="connsiteX34" fmla="*/ 933431 w 3268667"/>
                <a:gd name="connsiteY34" fmla="*/ 1510756 h 2044780"/>
                <a:gd name="connsiteX35" fmla="*/ 995139 w 3268667"/>
                <a:gd name="connsiteY35" fmla="*/ 1510756 h 2044780"/>
                <a:gd name="connsiteX36" fmla="*/ 1079286 w 3268667"/>
                <a:gd name="connsiteY36" fmla="*/ 1594903 h 2044780"/>
                <a:gd name="connsiteX37" fmla="*/ 1112945 w 3268667"/>
                <a:gd name="connsiteY37" fmla="*/ 1651001 h 2044780"/>
                <a:gd name="connsiteX38" fmla="*/ 1174653 w 3268667"/>
                <a:gd name="connsiteY38" fmla="*/ 1690270 h 2044780"/>
                <a:gd name="connsiteX39" fmla="*/ 1264410 w 3268667"/>
                <a:gd name="connsiteY39" fmla="*/ 1751978 h 2044780"/>
                <a:gd name="connsiteX40" fmla="*/ 1359777 w 3268667"/>
                <a:gd name="connsiteY40" fmla="*/ 1819296 h 2044780"/>
                <a:gd name="connsiteX41" fmla="*/ 1393436 w 3268667"/>
                <a:gd name="connsiteY41" fmla="*/ 1830515 h 2044780"/>
                <a:gd name="connsiteX42" fmla="*/ 1410265 w 3268667"/>
                <a:gd name="connsiteY42" fmla="*/ 1875394 h 2044780"/>
                <a:gd name="connsiteX43" fmla="*/ 1438314 w 3268667"/>
                <a:gd name="connsiteY43" fmla="*/ 1897833 h 2044780"/>
                <a:gd name="connsiteX44" fmla="*/ 1511242 w 3268667"/>
                <a:gd name="connsiteY44" fmla="*/ 1920272 h 2044780"/>
                <a:gd name="connsiteX45" fmla="*/ 1595389 w 3268667"/>
                <a:gd name="connsiteY45" fmla="*/ 1925882 h 2044780"/>
                <a:gd name="connsiteX46" fmla="*/ 1617828 w 3268667"/>
                <a:gd name="connsiteY46" fmla="*/ 1981980 h 2044780"/>
                <a:gd name="connsiteX47" fmla="*/ 1640268 w 3268667"/>
                <a:gd name="connsiteY47" fmla="*/ 2026859 h 2044780"/>
                <a:gd name="connsiteX48" fmla="*/ 1690756 w 3268667"/>
                <a:gd name="connsiteY48" fmla="*/ 2043688 h 2044780"/>
                <a:gd name="connsiteX49" fmla="*/ 1718805 w 3268667"/>
                <a:gd name="connsiteY49" fmla="*/ 1998810 h 2044780"/>
                <a:gd name="connsiteX50" fmla="*/ 1735634 w 3268667"/>
                <a:gd name="connsiteY50" fmla="*/ 1942712 h 2044780"/>
                <a:gd name="connsiteX51" fmla="*/ 1774903 w 3268667"/>
                <a:gd name="connsiteY51" fmla="*/ 1948321 h 2044780"/>
                <a:gd name="connsiteX52" fmla="*/ 1814172 w 3268667"/>
                <a:gd name="connsiteY52" fmla="*/ 1931492 h 2044780"/>
                <a:gd name="connsiteX53" fmla="*/ 1864660 w 3268667"/>
                <a:gd name="connsiteY53" fmla="*/ 1875394 h 2044780"/>
                <a:gd name="connsiteX54" fmla="*/ 1898319 w 3268667"/>
                <a:gd name="connsiteY54" fmla="*/ 1864174 h 2044780"/>
                <a:gd name="connsiteX55" fmla="*/ 1926368 w 3268667"/>
                <a:gd name="connsiteY55" fmla="*/ 1869784 h 2044780"/>
                <a:gd name="connsiteX56" fmla="*/ 1954417 w 3268667"/>
                <a:gd name="connsiteY56" fmla="*/ 1847345 h 2044780"/>
                <a:gd name="connsiteX57" fmla="*/ 1971247 w 3268667"/>
                <a:gd name="connsiteY57" fmla="*/ 1796856 h 2044780"/>
                <a:gd name="connsiteX58" fmla="*/ 1999296 w 3268667"/>
                <a:gd name="connsiteY58" fmla="*/ 1768807 h 2044780"/>
                <a:gd name="connsiteX59" fmla="*/ 2049784 w 3268667"/>
                <a:gd name="connsiteY59" fmla="*/ 1768807 h 2044780"/>
                <a:gd name="connsiteX60" fmla="*/ 2089053 w 3268667"/>
                <a:gd name="connsiteY60" fmla="*/ 1746368 h 2044780"/>
                <a:gd name="connsiteX61" fmla="*/ 2077833 w 3268667"/>
                <a:gd name="connsiteY61" fmla="*/ 1679050 h 2044780"/>
                <a:gd name="connsiteX62" fmla="*/ 2094663 w 3268667"/>
                <a:gd name="connsiteY62" fmla="*/ 1639781 h 2044780"/>
                <a:gd name="connsiteX63" fmla="*/ 2161980 w 3268667"/>
                <a:gd name="connsiteY63" fmla="*/ 1639781 h 2044780"/>
                <a:gd name="connsiteX64" fmla="*/ 2223688 w 3268667"/>
                <a:gd name="connsiteY64" fmla="*/ 1594903 h 2044780"/>
                <a:gd name="connsiteX65" fmla="*/ 2279787 w 3268667"/>
                <a:gd name="connsiteY65" fmla="*/ 1516365 h 2044780"/>
                <a:gd name="connsiteX66" fmla="*/ 2302226 w 3268667"/>
                <a:gd name="connsiteY66" fmla="*/ 1505146 h 2044780"/>
                <a:gd name="connsiteX67" fmla="*/ 2330275 w 3268667"/>
                <a:gd name="connsiteY67" fmla="*/ 1555634 h 2044780"/>
                <a:gd name="connsiteX68" fmla="*/ 2375153 w 3268667"/>
                <a:gd name="connsiteY68" fmla="*/ 1555634 h 2044780"/>
                <a:gd name="connsiteX69" fmla="*/ 2453691 w 3268667"/>
                <a:gd name="connsiteY69" fmla="*/ 1516365 h 2044780"/>
                <a:gd name="connsiteX70" fmla="*/ 2487350 w 3268667"/>
                <a:gd name="connsiteY70" fmla="*/ 1499536 h 2044780"/>
                <a:gd name="connsiteX71" fmla="*/ 2537838 w 3268667"/>
                <a:gd name="connsiteY71" fmla="*/ 1505146 h 2044780"/>
                <a:gd name="connsiteX72" fmla="*/ 2593936 w 3268667"/>
                <a:gd name="connsiteY72" fmla="*/ 1505146 h 2044780"/>
                <a:gd name="connsiteX73" fmla="*/ 2644425 w 3268667"/>
                <a:gd name="connsiteY73" fmla="*/ 1538805 h 2044780"/>
                <a:gd name="connsiteX74" fmla="*/ 2734182 w 3268667"/>
                <a:gd name="connsiteY74" fmla="*/ 1538805 h 2044780"/>
                <a:gd name="connsiteX75" fmla="*/ 2751011 w 3268667"/>
                <a:gd name="connsiteY75" fmla="*/ 1493926 h 2044780"/>
                <a:gd name="connsiteX76" fmla="*/ 2762231 w 3268667"/>
                <a:gd name="connsiteY76" fmla="*/ 1465877 h 2044780"/>
                <a:gd name="connsiteX77" fmla="*/ 2835158 w 3268667"/>
                <a:gd name="connsiteY77" fmla="*/ 1460267 h 2044780"/>
                <a:gd name="connsiteX78" fmla="*/ 2902476 w 3268667"/>
                <a:gd name="connsiteY78" fmla="*/ 1454658 h 2044780"/>
                <a:gd name="connsiteX79" fmla="*/ 2981014 w 3268667"/>
                <a:gd name="connsiteY79" fmla="*/ 1426608 h 2044780"/>
                <a:gd name="connsiteX80" fmla="*/ 3053941 w 3268667"/>
                <a:gd name="connsiteY80" fmla="*/ 1387340 h 2044780"/>
                <a:gd name="connsiteX81" fmla="*/ 3110039 w 3268667"/>
                <a:gd name="connsiteY81" fmla="*/ 1376120 h 2044780"/>
                <a:gd name="connsiteX82" fmla="*/ 3188577 w 3268667"/>
                <a:gd name="connsiteY82" fmla="*/ 1376120 h 2044780"/>
                <a:gd name="connsiteX83" fmla="*/ 3261504 w 3268667"/>
                <a:gd name="connsiteY83" fmla="*/ 1381730 h 2044780"/>
                <a:gd name="connsiteX84" fmla="*/ 3261504 w 3268667"/>
                <a:gd name="connsiteY84" fmla="*/ 1314412 h 2044780"/>
                <a:gd name="connsiteX85" fmla="*/ 3222236 w 3268667"/>
                <a:gd name="connsiteY85" fmla="*/ 1247094 h 2044780"/>
                <a:gd name="connsiteX86" fmla="*/ 3037112 w 3268667"/>
                <a:gd name="connsiteY86" fmla="*/ 1224655 h 2044780"/>
                <a:gd name="connsiteX87" fmla="*/ 2936135 w 3268667"/>
                <a:gd name="connsiteY87" fmla="*/ 1224655 h 2044780"/>
                <a:gd name="connsiteX88" fmla="*/ 2863207 w 3268667"/>
                <a:gd name="connsiteY88" fmla="*/ 1235875 h 2044780"/>
                <a:gd name="connsiteX89" fmla="*/ 2739791 w 3268667"/>
                <a:gd name="connsiteY89" fmla="*/ 1263924 h 2044780"/>
                <a:gd name="connsiteX90" fmla="*/ 2571497 w 3268667"/>
                <a:gd name="connsiteY90" fmla="*/ 1230265 h 2044780"/>
                <a:gd name="connsiteX91" fmla="*/ 2543448 w 3268667"/>
                <a:gd name="connsiteY91" fmla="*/ 1190996 h 2044780"/>
                <a:gd name="connsiteX92" fmla="*/ 2459301 w 3268667"/>
                <a:gd name="connsiteY92" fmla="*/ 1050751 h 2044780"/>
                <a:gd name="connsiteX93" fmla="*/ 2391983 w 3268667"/>
                <a:gd name="connsiteY93" fmla="*/ 944164 h 2044780"/>
                <a:gd name="connsiteX94" fmla="*/ 2324665 w 3268667"/>
                <a:gd name="connsiteY94" fmla="*/ 921725 h 2044780"/>
                <a:gd name="connsiteX95" fmla="*/ 2291006 w 3268667"/>
                <a:gd name="connsiteY95" fmla="*/ 899286 h 2044780"/>
                <a:gd name="connsiteX96" fmla="*/ 2229298 w 3268667"/>
                <a:gd name="connsiteY96" fmla="*/ 882456 h 2044780"/>
                <a:gd name="connsiteX97" fmla="*/ 2150761 w 3268667"/>
                <a:gd name="connsiteY97" fmla="*/ 831968 h 2044780"/>
                <a:gd name="connsiteX98" fmla="*/ 2083443 w 3268667"/>
                <a:gd name="connsiteY98" fmla="*/ 803919 h 2044780"/>
                <a:gd name="connsiteX99" fmla="*/ 2010515 w 3268667"/>
                <a:gd name="connsiteY99" fmla="*/ 747821 h 2044780"/>
                <a:gd name="connsiteX100" fmla="*/ 1971247 w 3268667"/>
                <a:gd name="connsiteY100" fmla="*/ 736601 h 2044780"/>
                <a:gd name="connsiteX101" fmla="*/ 1870270 w 3268667"/>
                <a:gd name="connsiteY101" fmla="*/ 702942 h 2044780"/>
                <a:gd name="connsiteX102" fmla="*/ 1752464 w 3268667"/>
                <a:gd name="connsiteY102" fmla="*/ 669283 h 2044780"/>
                <a:gd name="connsiteX103" fmla="*/ 1713195 w 3268667"/>
                <a:gd name="connsiteY103" fmla="*/ 669283 h 2044780"/>
                <a:gd name="connsiteX104" fmla="*/ 1668317 w 3268667"/>
                <a:gd name="connsiteY104" fmla="*/ 652454 h 2044780"/>
                <a:gd name="connsiteX105" fmla="*/ 1634658 w 3268667"/>
                <a:gd name="connsiteY105" fmla="*/ 630015 h 2044780"/>
                <a:gd name="connsiteX106" fmla="*/ 1595389 w 3268667"/>
                <a:gd name="connsiteY106" fmla="*/ 630015 h 2044780"/>
                <a:gd name="connsiteX107" fmla="*/ 1544901 w 3268667"/>
                <a:gd name="connsiteY107" fmla="*/ 607575 h 2044780"/>
                <a:gd name="connsiteX108" fmla="*/ 1455144 w 3268667"/>
                <a:gd name="connsiteY108" fmla="*/ 562697 h 2044780"/>
                <a:gd name="connsiteX109" fmla="*/ 1314898 w 3268667"/>
                <a:gd name="connsiteY109" fmla="*/ 534648 h 2044780"/>
                <a:gd name="connsiteX110" fmla="*/ 1180263 w 3268667"/>
                <a:gd name="connsiteY110" fmla="*/ 495379 h 2044780"/>
                <a:gd name="connsiteX111" fmla="*/ 1163433 w 3268667"/>
                <a:gd name="connsiteY111" fmla="*/ 472940 h 2044780"/>
                <a:gd name="connsiteX112" fmla="*/ 1101725 w 3268667"/>
                <a:gd name="connsiteY112" fmla="*/ 472940 h 2044780"/>
                <a:gd name="connsiteX113" fmla="*/ 1023188 w 3268667"/>
                <a:gd name="connsiteY113" fmla="*/ 461720 h 2044780"/>
                <a:gd name="connsiteX114" fmla="*/ 939041 w 3268667"/>
                <a:gd name="connsiteY114" fmla="*/ 433671 h 2044780"/>
                <a:gd name="connsiteX115" fmla="*/ 933431 w 3268667"/>
                <a:gd name="connsiteY115" fmla="*/ 400012 h 2044780"/>
                <a:gd name="connsiteX116" fmla="*/ 905382 w 3268667"/>
                <a:gd name="connsiteY116" fmla="*/ 332694 h 2044780"/>
                <a:gd name="connsiteX117" fmla="*/ 854893 w 3268667"/>
                <a:gd name="connsiteY117" fmla="*/ 282206 h 2044780"/>
                <a:gd name="connsiteX118" fmla="*/ 832454 w 3268667"/>
                <a:gd name="connsiteY118" fmla="*/ 181229 h 2044780"/>
                <a:gd name="connsiteX119" fmla="*/ 781966 w 3268667"/>
                <a:gd name="connsiteY119" fmla="*/ 63423 h 2044780"/>
                <a:gd name="connsiteX120" fmla="*/ 692209 w 3268667"/>
                <a:gd name="connsiteY120" fmla="*/ 1715 h 2044780"/>
                <a:gd name="connsiteX121" fmla="*/ 704348 w 3268667"/>
                <a:gd name="connsiteY121" fmla="*/ 128222 h 2044780"/>
                <a:gd name="connsiteX122" fmla="*/ 567230 w 3268667"/>
                <a:gd name="connsiteY122" fmla="*/ 56317 h 2044780"/>
                <a:gd name="connsiteX123" fmla="*/ 563721 w 3268667"/>
                <a:gd name="connsiteY123" fmla="*/ 126582 h 2044780"/>
                <a:gd name="connsiteX0" fmla="*/ 563721 w 3268667"/>
                <a:gd name="connsiteY0" fmla="*/ 126582 h 2044780"/>
                <a:gd name="connsiteX1" fmla="*/ 580844 w 3268667"/>
                <a:gd name="connsiteY1" fmla="*/ 234459 h 2044780"/>
                <a:gd name="connsiteX2" fmla="*/ 632910 w 3268667"/>
                <a:gd name="connsiteY2" fmla="*/ 359144 h 2044780"/>
                <a:gd name="connsiteX3" fmla="*/ 654314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965389 w 3268667"/>
                <a:gd name="connsiteY7" fmla="*/ 916903 h 2044780"/>
                <a:gd name="connsiteX8" fmla="*/ 842348 w 3268667"/>
                <a:gd name="connsiteY8" fmla="*/ 930391 h 2044780"/>
                <a:gd name="connsiteX9" fmla="*/ 714599 w 3268667"/>
                <a:gd name="connsiteY9" fmla="*/ 1023490 h 2044780"/>
                <a:gd name="connsiteX10" fmla="*/ 424031 w 3268667"/>
                <a:gd name="connsiteY10" fmla="*/ 821352 h 2044780"/>
                <a:gd name="connsiteX11" fmla="*/ 153682 w 3268667"/>
                <a:gd name="connsiteY11" fmla="*/ 848183 h 2044780"/>
                <a:gd name="connsiteX12" fmla="*/ 83483 w 3268667"/>
                <a:gd name="connsiteY12" fmla="*/ 933734 h 2044780"/>
                <a:gd name="connsiteX13" fmla="*/ 120007 w 3268667"/>
                <a:gd name="connsiteY13" fmla="*/ 1067580 h 2044780"/>
                <a:gd name="connsiteX14" fmla="*/ 153666 w 3268667"/>
                <a:gd name="connsiteY14" fmla="*/ 1207826 h 2044780"/>
                <a:gd name="connsiteX15" fmla="*/ 142447 w 3268667"/>
                <a:gd name="connsiteY15" fmla="*/ 1303192 h 2044780"/>
                <a:gd name="connsiteX16" fmla="*/ 69519 w 3268667"/>
                <a:gd name="connsiteY16" fmla="*/ 1398559 h 2044780"/>
                <a:gd name="connsiteX17" fmla="*/ 19031 w 3268667"/>
                <a:gd name="connsiteY17" fmla="*/ 1420999 h 2044780"/>
                <a:gd name="connsiteX18" fmla="*/ 2201 w 3268667"/>
                <a:gd name="connsiteY18" fmla="*/ 1449048 h 2044780"/>
                <a:gd name="connsiteX19" fmla="*/ 63909 w 3268667"/>
                <a:gd name="connsiteY19" fmla="*/ 1505146 h 2044780"/>
                <a:gd name="connsiteX20" fmla="*/ 63909 w 3268667"/>
                <a:gd name="connsiteY20" fmla="*/ 1550024 h 2044780"/>
                <a:gd name="connsiteX21" fmla="*/ 63909 w 3268667"/>
                <a:gd name="connsiteY21" fmla="*/ 1600513 h 2044780"/>
                <a:gd name="connsiteX22" fmla="*/ 192935 w 3268667"/>
                <a:gd name="connsiteY22" fmla="*/ 1673440 h 2044780"/>
                <a:gd name="connsiteX23" fmla="*/ 249033 w 3268667"/>
                <a:gd name="connsiteY23" fmla="*/ 1735148 h 2044780"/>
                <a:gd name="connsiteX24" fmla="*/ 305131 w 3268667"/>
                <a:gd name="connsiteY24" fmla="*/ 1785637 h 2044780"/>
                <a:gd name="connsiteX25" fmla="*/ 361229 w 3268667"/>
                <a:gd name="connsiteY25" fmla="*/ 1808076 h 2044780"/>
                <a:gd name="connsiteX26" fmla="*/ 490255 w 3268667"/>
                <a:gd name="connsiteY26" fmla="*/ 1785637 h 2044780"/>
                <a:gd name="connsiteX27" fmla="*/ 568793 w 3268667"/>
                <a:gd name="connsiteY27" fmla="*/ 1740758 h 2044780"/>
                <a:gd name="connsiteX28" fmla="*/ 636110 w 3268667"/>
                <a:gd name="connsiteY28" fmla="*/ 1667831 h 2044780"/>
                <a:gd name="connsiteX29" fmla="*/ 675379 w 3268667"/>
                <a:gd name="connsiteY29" fmla="*/ 1622952 h 2044780"/>
                <a:gd name="connsiteX30" fmla="*/ 709038 w 3268667"/>
                <a:gd name="connsiteY30" fmla="*/ 1566854 h 2044780"/>
                <a:gd name="connsiteX31" fmla="*/ 798795 w 3268667"/>
                <a:gd name="connsiteY31" fmla="*/ 1566854 h 2044780"/>
                <a:gd name="connsiteX32" fmla="*/ 849283 w 3268667"/>
                <a:gd name="connsiteY32" fmla="*/ 1550024 h 2044780"/>
                <a:gd name="connsiteX33" fmla="*/ 877333 w 3268667"/>
                <a:gd name="connsiteY33" fmla="*/ 1533195 h 2044780"/>
                <a:gd name="connsiteX34" fmla="*/ 933431 w 3268667"/>
                <a:gd name="connsiteY34" fmla="*/ 1510756 h 2044780"/>
                <a:gd name="connsiteX35" fmla="*/ 995139 w 3268667"/>
                <a:gd name="connsiteY35" fmla="*/ 1510756 h 2044780"/>
                <a:gd name="connsiteX36" fmla="*/ 1079286 w 3268667"/>
                <a:gd name="connsiteY36" fmla="*/ 1594903 h 2044780"/>
                <a:gd name="connsiteX37" fmla="*/ 1112945 w 3268667"/>
                <a:gd name="connsiteY37" fmla="*/ 1651001 h 2044780"/>
                <a:gd name="connsiteX38" fmla="*/ 1174653 w 3268667"/>
                <a:gd name="connsiteY38" fmla="*/ 1690270 h 2044780"/>
                <a:gd name="connsiteX39" fmla="*/ 1264410 w 3268667"/>
                <a:gd name="connsiteY39" fmla="*/ 1751978 h 2044780"/>
                <a:gd name="connsiteX40" fmla="*/ 1359777 w 3268667"/>
                <a:gd name="connsiteY40" fmla="*/ 1819296 h 2044780"/>
                <a:gd name="connsiteX41" fmla="*/ 1393436 w 3268667"/>
                <a:gd name="connsiteY41" fmla="*/ 1830515 h 2044780"/>
                <a:gd name="connsiteX42" fmla="*/ 1410265 w 3268667"/>
                <a:gd name="connsiteY42" fmla="*/ 1875394 h 2044780"/>
                <a:gd name="connsiteX43" fmla="*/ 1438314 w 3268667"/>
                <a:gd name="connsiteY43" fmla="*/ 1897833 h 2044780"/>
                <a:gd name="connsiteX44" fmla="*/ 1511242 w 3268667"/>
                <a:gd name="connsiteY44" fmla="*/ 1920272 h 2044780"/>
                <a:gd name="connsiteX45" fmla="*/ 1595389 w 3268667"/>
                <a:gd name="connsiteY45" fmla="*/ 1925882 h 2044780"/>
                <a:gd name="connsiteX46" fmla="*/ 1617828 w 3268667"/>
                <a:gd name="connsiteY46" fmla="*/ 1981980 h 2044780"/>
                <a:gd name="connsiteX47" fmla="*/ 1640268 w 3268667"/>
                <a:gd name="connsiteY47" fmla="*/ 2026859 h 2044780"/>
                <a:gd name="connsiteX48" fmla="*/ 1690756 w 3268667"/>
                <a:gd name="connsiteY48" fmla="*/ 2043688 h 2044780"/>
                <a:gd name="connsiteX49" fmla="*/ 1718805 w 3268667"/>
                <a:gd name="connsiteY49" fmla="*/ 1998810 h 2044780"/>
                <a:gd name="connsiteX50" fmla="*/ 1735634 w 3268667"/>
                <a:gd name="connsiteY50" fmla="*/ 1942712 h 2044780"/>
                <a:gd name="connsiteX51" fmla="*/ 1774903 w 3268667"/>
                <a:gd name="connsiteY51" fmla="*/ 1948321 h 2044780"/>
                <a:gd name="connsiteX52" fmla="*/ 1814172 w 3268667"/>
                <a:gd name="connsiteY52" fmla="*/ 1931492 h 2044780"/>
                <a:gd name="connsiteX53" fmla="*/ 1864660 w 3268667"/>
                <a:gd name="connsiteY53" fmla="*/ 1875394 h 2044780"/>
                <a:gd name="connsiteX54" fmla="*/ 1898319 w 3268667"/>
                <a:gd name="connsiteY54" fmla="*/ 1864174 h 2044780"/>
                <a:gd name="connsiteX55" fmla="*/ 1926368 w 3268667"/>
                <a:gd name="connsiteY55" fmla="*/ 1869784 h 2044780"/>
                <a:gd name="connsiteX56" fmla="*/ 1954417 w 3268667"/>
                <a:gd name="connsiteY56" fmla="*/ 1847345 h 2044780"/>
                <a:gd name="connsiteX57" fmla="*/ 1971247 w 3268667"/>
                <a:gd name="connsiteY57" fmla="*/ 1796856 h 2044780"/>
                <a:gd name="connsiteX58" fmla="*/ 1999296 w 3268667"/>
                <a:gd name="connsiteY58" fmla="*/ 1768807 h 2044780"/>
                <a:gd name="connsiteX59" fmla="*/ 2049784 w 3268667"/>
                <a:gd name="connsiteY59" fmla="*/ 1768807 h 2044780"/>
                <a:gd name="connsiteX60" fmla="*/ 2089053 w 3268667"/>
                <a:gd name="connsiteY60" fmla="*/ 1746368 h 2044780"/>
                <a:gd name="connsiteX61" fmla="*/ 2077833 w 3268667"/>
                <a:gd name="connsiteY61" fmla="*/ 1679050 h 2044780"/>
                <a:gd name="connsiteX62" fmla="*/ 2094663 w 3268667"/>
                <a:gd name="connsiteY62" fmla="*/ 1639781 h 2044780"/>
                <a:gd name="connsiteX63" fmla="*/ 2161980 w 3268667"/>
                <a:gd name="connsiteY63" fmla="*/ 1639781 h 2044780"/>
                <a:gd name="connsiteX64" fmla="*/ 2223688 w 3268667"/>
                <a:gd name="connsiteY64" fmla="*/ 1594903 h 2044780"/>
                <a:gd name="connsiteX65" fmla="*/ 2279787 w 3268667"/>
                <a:gd name="connsiteY65" fmla="*/ 1516365 h 2044780"/>
                <a:gd name="connsiteX66" fmla="*/ 2302226 w 3268667"/>
                <a:gd name="connsiteY66" fmla="*/ 1505146 h 2044780"/>
                <a:gd name="connsiteX67" fmla="*/ 2330275 w 3268667"/>
                <a:gd name="connsiteY67" fmla="*/ 1555634 h 2044780"/>
                <a:gd name="connsiteX68" fmla="*/ 2375153 w 3268667"/>
                <a:gd name="connsiteY68" fmla="*/ 1555634 h 2044780"/>
                <a:gd name="connsiteX69" fmla="*/ 2453691 w 3268667"/>
                <a:gd name="connsiteY69" fmla="*/ 1516365 h 2044780"/>
                <a:gd name="connsiteX70" fmla="*/ 2487350 w 3268667"/>
                <a:gd name="connsiteY70" fmla="*/ 1499536 h 2044780"/>
                <a:gd name="connsiteX71" fmla="*/ 2537838 w 3268667"/>
                <a:gd name="connsiteY71" fmla="*/ 1505146 h 2044780"/>
                <a:gd name="connsiteX72" fmla="*/ 2593936 w 3268667"/>
                <a:gd name="connsiteY72" fmla="*/ 1505146 h 2044780"/>
                <a:gd name="connsiteX73" fmla="*/ 2644425 w 3268667"/>
                <a:gd name="connsiteY73" fmla="*/ 1538805 h 2044780"/>
                <a:gd name="connsiteX74" fmla="*/ 2734182 w 3268667"/>
                <a:gd name="connsiteY74" fmla="*/ 1538805 h 2044780"/>
                <a:gd name="connsiteX75" fmla="*/ 2751011 w 3268667"/>
                <a:gd name="connsiteY75" fmla="*/ 1493926 h 2044780"/>
                <a:gd name="connsiteX76" fmla="*/ 2762231 w 3268667"/>
                <a:gd name="connsiteY76" fmla="*/ 1465877 h 2044780"/>
                <a:gd name="connsiteX77" fmla="*/ 2835158 w 3268667"/>
                <a:gd name="connsiteY77" fmla="*/ 1460267 h 2044780"/>
                <a:gd name="connsiteX78" fmla="*/ 2902476 w 3268667"/>
                <a:gd name="connsiteY78" fmla="*/ 1454658 h 2044780"/>
                <a:gd name="connsiteX79" fmla="*/ 2981014 w 3268667"/>
                <a:gd name="connsiteY79" fmla="*/ 1426608 h 2044780"/>
                <a:gd name="connsiteX80" fmla="*/ 3053941 w 3268667"/>
                <a:gd name="connsiteY80" fmla="*/ 1387340 h 2044780"/>
                <a:gd name="connsiteX81" fmla="*/ 3110039 w 3268667"/>
                <a:gd name="connsiteY81" fmla="*/ 1376120 h 2044780"/>
                <a:gd name="connsiteX82" fmla="*/ 3188577 w 3268667"/>
                <a:gd name="connsiteY82" fmla="*/ 1376120 h 2044780"/>
                <a:gd name="connsiteX83" fmla="*/ 3261504 w 3268667"/>
                <a:gd name="connsiteY83" fmla="*/ 1381730 h 2044780"/>
                <a:gd name="connsiteX84" fmla="*/ 3261504 w 3268667"/>
                <a:gd name="connsiteY84" fmla="*/ 1314412 h 2044780"/>
                <a:gd name="connsiteX85" fmla="*/ 3222236 w 3268667"/>
                <a:gd name="connsiteY85" fmla="*/ 1247094 h 2044780"/>
                <a:gd name="connsiteX86" fmla="*/ 3037112 w 3268667"/>
                <a:gd name="connsiteY86" fmla="*/ 1224655 h 2044780"/>
                <a:gd name="connsiteX87" fmla="*/ 2936135 w 3268667"/>
                <a:gd name="connsiteY87" fmla="*/ 1224655 h 2044780"/>
                <a:gd name="connsiteX88" fmla="*/ 2863207 w 3268667"/>
                <a:gd name="connsiteY88" fmla="*/ 1235875 h 2044780"/>
                <a:gd name="connsiteX89" fmla="*/ 2739791 w 3268667"/>
                <a:gd name="connsiteY89" fmla="*/ 1263924 h 2044780"/>
                <a:gd name="connsiteX90" fmla="*/ 2571497 w 3268667"/>
                <a:gd name="connsiteY90" fmla="*/ 1230265 h 2044780"/>
                <a:gd name="connsiteX91" fmla="*/ 2543448 w 3268667"/>
                <a:gd name="connsiteY91" fmla="*/ 1190996 h 2044780"/>
                <a:gd name="connsiteX92" fmla="*/ 2459301 w 3268667"/>
                <a:gd name="connsiteY92" fmla="*/ 1050751 h 2044780"/>
                <a:gd name="connsiteX93" fmla="*/ 2391983 w 3268667"/>
                <a:gd name="connsiteY93" fmla="*/ 944164 h 2044780"/>
                <a:gd name="connsiteX94" fmla="*/ 2324665 w 3268667"/>
                <a:gd name="connsiteY94" fmla="*/ 921725 h 2044780"/>
                <a:gd name="connsiteX95" fmla="*/ 2291006 w 3268667"/>
                <a:gd name="connsiteY95" fmla="*/ 899286 h 2044780"/>
                <a:gd name="connsiteX96" fmla="*/ 2229298 w 3268667"/>
                <a:gd name="connsiteY96" fmla="*/ 882456 h 2044780"/>
                <a:gd name="connsiteX97" fmla="*/ 2150761 w 3268667"/>
                <a:gd name="connsiteY97" fmla="*/ 831968 h 2044780"/>
                <a:gd name="connsiteX98" fmla="*/ 2083443 w 3268667"/>
                <a:gd name="connsiteY98" fmla="*/ 803919 h 2044780"/>
                <a:gd name="connsiteX99" fmla="*/ 2010515 w 3268667"/>
                <a:gd name="connsiteY99" fmla="*/ 747821 h 2044780"/>
                <a:gd name="connsiteX100" fmla="*/ 1971247 w 3268667"/>
                <a:gd name="connsiteY100" fmla="*/ 736601 h 2044780"/>
                <a:gd name="connsiteX101" fmla="*/ 1870270 w 3268667"/>
                <a:gd name="connsiteY101" fmla="*/ 702942 h 2044780"/>
                <a:gd name="connsiteX102" fmla="*/ 1752464 w 3268667"/>
                <a:gd name="connsiteY102" fmla="*/ 669283 h 2044780"/>
                <a:gd name="connsiteX103" fmla="*/ 1713195 w 3268667"/>
                <a:gd name="connsiteY103" fmla="*/ 669283 h 2044780"/>
                <a:gd name="connsiteX104" fmla="*/ 1668317 w 3268667"/>
                <a:gd name="connsiteY104" fmla="*/ 652454 h 2044780"/>
                <a:gd name="connsiteX105" fmla="*/ 1634658 w 3268667"/>
                <a:gd name="connsiteY105" fmla="*/ 630015 h 2044780"/>
                <a:gd name="connsiteX106" fmla="*/ 1595389 w 3268667"/>
                <a:gd name="connsiteY106" fmla="*/ 630015 h 2044780"/>
                <a:gd name="connsiteX107" fmla="*/ 1544901 w 3268667"/>
                <a:gd name="connsiteY107" fmla="*/ 607575 h 2044780"/>
                <a:gd name="connsiteX108" fmla="*/ 1455144 w 3268667"/>
                <a:gd name="connsiteY108" fmla="*/ 562697 h 2044780"/>
                <a:gd name="connsiteX109" fmla="*/ 1314898 w 3268667"/>
                <a:gd name="connsiteY109" fmla="*/ 534648 h 2044780"/>
                <a:gd name="connsiteX110" fmla="*/ 1180263 w 3268667"/>
                <a:gd name="connsiteY110" fmla="*/ 495379 h 2044780"/>
                <a:gd name="connsiteX111" fmla="*/ 1163433 w 3268667"/>
                <a:gd name="connsiteY111" fmla="*/ 472940 h 2044780"/>
                <a:gd name="connsiteX112" fmla="*/ 1101725 w 3268667"/>
                <a:gd name="connsiteY112" fmla="*/ 472940 h 2044780"/>
                <a:gd name="connsiteX113" fmla="*/ 1023188 w 3268667"/>
                <a:gd name="connsiteY113" fmla="*/ 461720 h 2044780"/>
                <a:gd name="connsiteX114" fmla="*/ 939041 w 3268667"/>
                <a:gd name="connsiteY114" fmla="*/ 433671 h 2044780"/>
                <a:gd name="connsiteX115" fmla="*/ 933431 w 3268667"/>
                <a:gd name="connsiteY115" fmla="*/ 400012 h 2044780"/>
                <a:gd name="connsiteX116" fmla="*/ 905382 w 3268667"/>
                <a:gd name="connsiteY116" fmla="*/ 332694 h 2044780"/>
                <a:gd name="connsiteX117" fmla="*/ 854893 w 3268667"/>
                <a:gd name="connsiteY117" fmla="*/ 282206 h 2044780"/>
                <a:gd name="connsiteX118" fmla="*/ 832454 w 3268667"/>
                <a:gd name="connsiteY118" fmla="*/ 181229 h 2044780"/>
                <a:gd name="connsiteX119" fmla="*/ 781966 w 3268667"/>
                <a:gd name="connsiteY119" fmla="*/ 63423 h 2044780"/>
                <a:gd name="connsiteX120" fmla="*/ 692209 w 3268667"/>
                <a:gd name="connsiteY120" fmla="*/ 1715 h 2044780"/>
                <a:gd name="connsiteX121" fmla="*/ 704348 w 3268667"/>
                <a:gd name="connsiteY121" fmla="*/ 128222 h 2044780"/>
                <a:gd name="connsiteX122" fmla="*/ 567230 w 3268667"/>
                <a:gd name="connsiteY122" fmla="*/ 56317 h 2044780"/>
                <a:gd name="connsiteX123" fmla="*/ 563721 w 3268667"/>
                <a:gd name="connsiteY123" fmla="*/ 126582 h 2044780"/>
                <a:gd name="connsiteX0" fmla="*/ 563721 w 3268667"/>
                <a:gd name="connsiteY0" fmla="*/ 126582 h 2044780"/>
                <a:gd name="connsiteX1" fmla="*/ 580844 w 3268667"/>
                <a:gd name="connsiteY1" fmla="*/ 234459 h 2044780"/>
                <a:gd name="connsiteX2" fmla="*/ 632910 w 3268667"/>
                <a:gd name="connsiteY2" fmla="*/ 359144 h 2044780"/>
                <a:gd name="connsiteX3" fmla="*/ 654314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965389 w 3268667"/>
                <a:gd name="connsiteY7" fmla="*/ 916903 h 2044780"/>
                <a:gd name="connsiteX8" fmla="*/ 842348 w 3268667"/>
                <a:gd name="connsiteY8" fmla="*/ 946433 h 2044780"/>
                <a:gd name="connsiteX9" fmla="*/ 714599 w 3268667"/>
                <a:gd name="connsiteY9" fmla="*/ 1023490 h 2044780"/>
                <a:gd name="connsiteX10" fmla="*/ 424031 w 3268667"/>
                <a:gd name="connsiteY10" fmla="*/ 821352 h 2044780"/>
                <a:gd name="connsiteX11" fmla="*/ 153682 w 3268667"/>
                <a:gd name="connsiteY11" fmla="*/ 848183 h 2044780"/>
                <a:gd name="connsiteX12" fmla="*/ 83483 w 3268667"/>
                <a:gd name="connsiteY12" fmla="*/ 933734 h 2044780"/>
                <a:gd name="connsiteX13" fmla="*/ 120007 w 3268667"/>
                <a:gd name="connsiteY13" fmla="*/ 1067580 h 2044780"/>
                <a:gd name="connsiteX14" fmla="*/ 153666 w 3268667"/>
                <a:gd name="connsiteY14" fmla="*/ 1207826 h 2044780"/>
                <a:gd name="connsiteX15" fmla="*/ 142447 w 3268667"/>
                <a:gd name="connsiteY15" fmla="*/ 1303192 h 2044780"/>
                <a:gd name="connsiteX16" fmla="*/ 69519 w 3268667"/>
                <a:gd name="connsiteY16" fmla="*/ 1398559 h 2044780"/>
                <a:gd name="connsiteX17" fmla="*/ 19031 w 3268667"/>
                <a:gd name="connsiteY17" fmla="*/ 1420999 h 2044780"/>
                <a:gd name="connsiteX18" fmla="*/ 2201 w 3268667"/>
                <a:gd name="connsiteY18" fmla="*/ 1449048 h 2044780"/>
                <a:gd name="connsiteX19" fmla="*/ 63909 w 3268667"/>
                <a:gd name="connsiteY19" fmla="*/ 1505146 h 2044780"/>
                <a:gd name="connsiteX20" fmla="*/ 63909 w 3268667"/>
                <a:gd name="connsiteY20" fmla="*/ 1550024 h 2044780"/>
                <a:gd name="connsiteX21" fmla="*/ 63909 w 3268667"/>
                <a:gd name="connsiteY21" fmla="*/ 1600513 h 2044780"/>
                <a:gd name="connsiteX22" fmla="*/ 192935 w 3268667"/>
                <a:gd name="connsiteY22" fmla="*/ 1673440 h 2044780"/>
                <a:gd name="connsiteX23" fmla="*/ 249033 w 3268667"/>
                <a:gd name="connsiteY23" fmla="*/ 1735148 h 2044780"/>
                <a:gd name="connsiteX24" fmla="*/ 305131 w 3268667"/>
                <a:gd name="connsiteY24" fmla="*/ 1785637 h 2044780"/>
                <a:gd name="connsiteX25" fmla="*/ 361229 w 3268667"/>
                <a:gd name="connsiteY25" fmla="*/ 1808076 h 2044780"/>
                <a:gd name="connsiteX26" fmla="*/ 490255 w 3268667"/>
                <a:gd name="connsiteY26" fmla="*/ 1785637 h 2044780"/>
                <a:gd name="connsiteX27" fmla="*/ 568793 w 3268667"/>
                <a:gd name="connsiteY27" fmla="*/ 1740758 h 2044780"/>
                <a:gd name="connsiteX28" fmla="*/ 636110 w 3268667"/>
                <a:gd name="connsiteY28" fmla="*/ 1667831 h 2044780"/>
                <a:gd name="connsiteX29" fmla="*/ 675379 w 3268667"/>
                <a:gd name="connsiteY29" fmla="*/ 1622952 h 2044780"/>
                <a:gd name="connsiteX30" fmla="*/ 709038 w 3268667"/>
                <a:gd name="connsiteY30" fmla="*/ 1566854 h 2044780"/>
                <a:gd name="connsiteX31" fmla="*/ 798795 w 3268667"/>
                <a:gd name="connsiteY31" fmla="*/ 1566854 h 2044780"/>
                <a:gd name="connsiteX32" fmla="*/ 849283 w 3268667"/>
                <a:gd name="connsiteY32" fmla="*/ 1550024 h 2044780"/>
                <a:gd name="connsiteX33" fmla="*/ 877333 w 3268667"/>
                <a:gd name="connsiteY33" fmla="*/ 1533195 h 2044780"/>
                <a:gd name="connsiteX34" fmla="*/ 933431 w 3268667"/>
                <a:gd name="connsiteY34" fmla="*/ 1510756 h 2044780"/>
                <a:gd name="connsiteX35" fmla="*/ 995139 w 3268667"/>
                <a:gd name="connsiteY35" fmla="*/ 1510756 h 2044780"/>
                <a:gd name="connsiteX36" fmla="*/ 1079286 w 3268667"/>
                <a:gd name="connsiteY36" fmla="*/ 1594903 h 2044780"/>
                <a:gd name="connsiteX37" fmla="*/ 1112945 w 3268667"/>
                <a:gd name="connsiteY37" fmla="*/ 1651001 h 2044780"/>
                <a:gd name="connsiteX38" fmla="*/ 1174653 w 3268667"/>
                <a:gd name="connsiteY38" fmla="*/ 1690270 h 2044780"/>
                <a:gd name="connsiteX39" fmla="*/ 1264410 w 3268667"/>
                <a:gd name="connsiteY39" fmla="*/ 1751978 h 2044780"/>
                <a:gd name="connsiteX40" fmla="*/ 1359777 w 3268667"/>
                <a:gd name="connsiteY40" fmla="*/ 1819296 h 2044780"/>
                <a:gd name="connsiteX41" fmla="*/ 1393436 w 3268667"/>
                <a:gd name="connsiteY41" fmla="*/ 1830515 h 2044780"/>
                <a:gd name="connsiteX42" fmla="*/ 1410265 w 3268667"/>
                <a:gd name="connsiteY42" fmla="*/ 1875394 h 2044780"/>
                <a:gd name="connsiteX43" fmla="*/ 1438314 w 3268667"/>
                <a:gd name="connsiteY43" fmla="*/ 1897833 h 2044780"/>
                <a:gd name="connsiteX44" fmla="*/ 1511242 w 3268667"/>
                <a:gd name="connsiteY44" fmla="*/ 1920272 h 2044780"/>
                <a:gd name="connsiteX45" fmla="*/ 1595389 w 3268667"/>
                <a:gd name="connsiteY45" fmla="*/ 1925882 h 2044780"/>
                <a:gd name="connsiteX46" fmla="*/ 1617828 w 3268667"/>
                <a:gd name="connsiteY46" fmla="*/ 1981980 h 2044780"/>
                <a:gd name="connsiteX47" fmla="*/ 1640268 w 3268667"/>
                <a:gd name="connsiteY47" fmla="*/ 2026859 h 2044780"/>
                <a:gd name="connsiteX48" fmla="*/ 1690756 w 3268667"/>
                <a:gd name="connsiteY48" fmla="*/ 2043688 h 2044780"/>
                <a:gd name="connsiteX49" fmla="*/ 1718805 w 3268667"/>
                <a:gd name="connsiteY49" fmla="*/ 1998810 h 2044780"/>
                <a:gd name="connsiteX50" fmla="*/ 1735634 w 3268667"/>
                <a:gd name="connsiteY50" fmla="*/ 1942712 h 2044780"/>
                <a:gd name="connsiteX51" fmla="*/ 1774903 w 3268667"/>
                <a:gd name="connsiteY51" fmla="*/ 1948321 h 2044780"/>
                <a:gd name="connsiteX52" fmla="*/ 1814172 w 3268667"/>
                <a:gd name="connsiteY52" fmla="*/ 1931492 h 2044780"/>
                <a:gd name="connsiteX53" fmla="*/ 1864660 w 3268667"/>
                <a:gd name="connsiteY53" fmla="*/ 1875394 h 2044780"/>
                <a:gd name="connsiteX54" fmla="*/ 1898319 w 3268667"/>
                <a:gd name="connsiteY54" fmla="*/ 1864174 h 2044780"/>
                <a:gd name="connsiteX55" fmla="*/ 1926368 w 3268667"/>
                <a:gd name="connsiteY55" fmla="*/ 1869784 h 2044780"/>
                <a:gd name="connsiteX56" fmla="*/ 1954417 w 3268667"/>
                <a:gd name="connsiteY56" fmla="*/ 1847345 h 2044780"/>
                <a:gd name="connsiteX57" fmla="*/ 1971247 w 3268667"/>
                <a:gd name="connsiteY57" fmla="*/ 1796856 h 2044780"/>
                <a:gd name="connsiteX58" fmla="*/ 1999296 w 3268667"/>
                <a:gd name="connsiteY58" fmla="*/ 1768807 h 2044780"/>
                <a:gd name="connsiteX59" fmla="*/ 2049784 w 3268667"/>
                <a:gd name="connsiteY59" fmla="*/ 1768807 h 2044780"/>
                <a:gd name="connsiteX60" fmla="*/ 2089053 w 3268667"/>
                <a:gd name="connsiteY60" fmla="*/ 1746368 h 2044780"/>
                <a:gd name="connsiteX61" fmla="*/ 2077833 w 3268667"/>
                <a:gd name="connsiteY61" fmla="*/ 1679050 h 2044780"/>
                <a:gd name="connsiteX62" fmla="*/ 2094663 w 3268667"/>
                <a:gd name="connsiteY62" fmla="*/ 1639781 h 2044780"/>
                <a:gd name="connsiteX63" fmla="*/ 2161980 w 3268667"/>
                <a:gd name="connsiteY63" fmla="*/ 1639781 h 2044780"/>
                <a:gd name="connsiteX64" fmla="*/ 2223688 w 3268667"/>
                <a:gd name="connsiteY64" fmla="*/ 1594903 h 2044780"/>
                <a:gd name="connsiteX65" fmla="*/ 2279787 w 3268667"/>
                <a:gd name="connsiteY65" fmla="*/ 1516365 h 2044780"/>
                <a:gd name="connsiteX66" fmla="*/ 2302226 w 3268667"/>
                <a:gd name="connsiteY66" fmla="*/ 1505146 h 2044780"/>
                <a:gd name="connsiteX67" fmla="*/ 2330275 w 3268667"/>
                <a:gd name="connsiteY67" fmla="*/ 1555634 h 2044780"/>
                <a:gd name="connsiteX68" fmla="*/ 2375153 w 3268667"/>
                <a:gd name="connsiteY68" fmla="*/ 1555634 h 2044780"/>
                <a:gd name="connsiteX69" fmla="*/ 2453691 w 3268667"/>
                <a:gd name="connsiteY69" fmla="*/ 1516365 h 2044780"/>
                <a:gd name="connsiteX70" fmla="*/ 2487350 w 3268667"/>
                <a:gd name="connsiteY70" fmla="*/ 1499536 h 2044780"/>
                <a:gd name="connsiteX71" fmla="*/ 2537838 w 3268667"/>
                <a:gd name="connsiteY71" fmla="*/ 1505146 h 2044780"/>
                <a:gd name="connsiteX72" fmla="*/ 2593936 w 3268667"/>
                <a:gd name="connsiteY72" fmla="*/ 1505146 h 2044780"/>
                <a:gd name="connsiteX73" fmla="*/ 2644425 w 3268667"/>
                <a:gd name="connsiteY73" fmla="*/ 1538805 h 2044780"/>
                <a:gd name="connsiteX74" fmla="*/ 2734182 w 3268667"/>
                <a:gd name="connsiteY74" fmla="*/ 1538805 h 2044780"/>
                <a:gd name="connsiteX75" fmla="*/ 2751011 w 3268667"/>
                <a:gd name="connsiteY75" fmla="*/ 1493926 h 2044780"/>
                <a:gd name="connsiteX76" fmla="*/ 2762231 w 3268667"/>
                <a:gd name="connsiteY76" fmla="*/ 1465877 h 2044780"/>
                <a:gd name="connsiteX77" fmla="*/ 2835158 w 3268667"/>
                <a:gd name="connsiteY77" fmla="*/ 1460267 h 2044780"/>
                <a:gd name="connsiteX78" fmla="*/ 2902476 w 3268667"/>
                <a:gd name="connsiteY78" fmla="*/ 1454658 h 2044780"/>
                <a:gd name="connsiteX79" fmla="*/ 2981014 w 3268667"/>
                <a:gd name="connsiteY79" fmla="*/ 1426608 h 2044780"/>
                <a:gd name="connsiteX80" fmla="*/ 3053941 w 3268667"/>
                <a:gd name="connsiteY80" fmla="*/ 1387340 h 2044780"/>
                <a:gd name="connsiteX81" fmla="*/ 3110039 w 3268667"/>
                <a:gd name="connsiteY81" fmla="*/ 1376120 h 2044780"/>
                <a:gd name="connsiteX82" fmla="*/ 3188577 w 3268667"/>
                <a:gd name="connsiteY82" fmla="*/ 1376120 h 2044780"/>
                <a:gd name="connsiteX83" fmla="*/ 3261504 w 3268667"/>
                <a:gd name="connsiteY83" fmla="*/ 1381730 h 2044780"/>
                <a:gd name="connsiteX84" fmla="*/ 3261504 w 3268667"/>
                <a:gd name="connsiteY84" fmla="*/ 1314412 h 2044780"/>
                <a:gd name="connsiteX85" fmla="*/ 3222236 w 3268667"/>
                <a:gd name="connsiteY85" fmla="*/ 1247094 h 2044780"/>
                <a:gd name="connsiteX86" fmla="*/ 3037112 w 3268667"/>
                <a:gd name="connsiteY86" fmla="*/ 1224655 h 2044780"/>
                <a:gd name="connsiteX87" fmla="*/ 2936135 w 3268667"/>
                <a:gd name="connsiteY87" fmla="*/ 1224655 h 2044780"/>
                <a:gd name="connsiteX88" fmla="*/ 2863207 w 3268667"/>
                <a:gd name="connsiteY88" fmla="*/ 1235875 h 2044780"/>
                <a:gd name="connsiteX89" fmla="*/ 2739791 w 3268667"/>
                <a:gd name="connsiteY89" fmla="*/ 1263924 h 2044780"/>
                <a:gd name="connsiteX90" fmla="*/ 2571497 w 3268667"/>
                <a:gd name="connsiteY90" fmla="*/ 1230265 h 2044780"/>
                <a:gd name="connsiteX91" fmla="*/ 2543448 w 3268667"/>
                <a:gd name="connsiteY91" fmla="*/ 1190996 h 2044780"/>
                <a:gd name="connsiteX92" fmla="*/ 2459301 w 3268667"/>
                <a:gd name="connsiteY92" fmla="*/ 1050751 h 2044780"/>
                <a:gd name="connsiteX93" fmla="*/ 2391983 w 3268667"/>
                <a:gd name="connsiteY93" fmla="*/ 944164 h 2044780"/>
                <a:gd name="connsiteX94" fmla="*/ 2324665 w 3268667"/>
                <a:gd name="connsiteY94" fmla="*/ 921725 h 2044780"/>
                <a:gd name="connsiteX95" fmla="*/ 2291006 w 3268667"/>
                <a:gd name="connsiteY95" fmla="*/ 899286 h 2044780"/>
                <a:gd name="connsiteX96" fmla="*/ 2229298 w 3268667"/>
                <a:gd name="connsiteY96" fmla="*/ 882456 h 2044780"/>
                <a:gd name="connsiteX97" fmla="*/ 2150761 w 3268667"/>
                <a:gd name="connsiteY97" fmla="*/ 831968 h 2044780"/>
                <a:gd name="connsiteX98" fmla="*/ 2083443 w 3268667"/>
                <a:gd name="connsiteY98" fmla="*/ 803919 h 2044780"/>
                <a:gd name="connsiteX99" fmla="*/ 2010515 w 3268667"/>
                <a:gd name="connsiteY99" fmla="*/ 747821 h 2044780"/>
                <a:gd name="connsiteX100" fmla="*/ 1971247 w 3268667"/>
                <a:gd name="connsiteY100" fmla="*/ 736601 h 2044780"/>
                <a:gd name="connsiteX101" fmla="*/ 1870270 w 3268667"/>
                <a:gd name="connsiteY101" fmla="*/ 702942 h 2044780"/>
                <a:gd name="connsiteX102" fmla="*/ 1752464 w 3268667"/>
                <a:gd name="connsiteY102" fmla="*/ 669283 h 2044780"/>
                <a:gd name="connsiteX103" fmla="*/ 1713195 w 3268667"/>
                <a:gd name="connsiteY103" fmla="*/ 669283 h 2044780"/>
                <a:gd name="connsiteX104" fmla="*/ 1668317 w 3268667"/>
                <a:gd name="connsiteY104" fmla="*/ 652454 h 2044780"/>
                <a:gd name="connsiteX105" fmla="*/ 1634658 w 3268667"/>
                <a:gd name="connsiteY105" fmla="*/ 630015 h 2044780"/>
                <a:gd name="connsiteX106" fmla="*/ 1595389 w 3268667"/>
                <a:gd name="connsiteY106" fmla="*/ 630015 h 2044780"/>
                <a:gd name="connsiteX107" fmla="*/ 1544901 w 3268667"/>
                <a:gd name="connsiteY107" fmla="*/ 607575 h 2044780"/>
                <a:gd name="connsiteX108" fmla="*/ 1455144 w 3268667"/>
                <a:gd name="connsiteY108" fmla="*/ 562697 h 2044780"/>
                <a:gd name="connsiteX109" fmla="*/ 1314898 w 3268667"/>
                <a:gd name="connsiteY109" fmla="*/ 534648 h 2044780"/>
                <a:gd name="connsiteX110" fmla="*/ 1180263 w 3268667"/>
                <a:gd name="connsiteY110" fmla="*/ 495379 h 2044780"/>
                <a:gd name="connsiteX111" fmla="*/ 1163433 w 3268667"/>
                <a:gd name="connsiteY111" fmla="*/ 472940 h 2044780"/>
                <a:gd name="connsiteX112" fmla="*/ 1101725 w 3268667"/>
                <a:gd name="connsiteY112" fmla="*/ 472940 h 2044780"/>
                <a:gd name="connsiteX113" fmla="*/ 1023188 w 3268667"/>
                <a:gd name="connsiteY113" fmla="*/ 461720 h 2044780"/>
                <a:gd name="connsiteX114" fmla="*/ 939041 w 3268667"/>
                <a:gd name="connsiteY114" fmla="*/ 433671 h 2044780"/>
                <a:gd name="connsiteX115" fmla="*/ 933431 w 3268667"/>
                <a:gd name="connsiteY115" fmla="*/ 400012 h 2044780"/>
                <a:gd name="connsiteX116" fmla="*/ 905382 w 3268667"/>
                <a:gd name="connsiteY116" fmla="*/ 332694 h 2044780"/>
                <a:gd name="connsiteX117" fmla="*/ 854893 w 3268667"/>
                <a:gd name="connsiteY117" fmla="*/ 282206 h 2044780"/>
                <a:gd name="connsiteX118" fmla="*/ 832454 w 3268667"/>
                <a:gd name="connsiteY118" fmla="*/ 181229 h 2044780"/>
                <a:gd name="connsiteX119" fmla="*/ 781966 w 3268667"/>
                <a:gd name="connsiteY119" fmla="*/ 63423 h 2044780"/>
                <a:gd name="connsiteX120" fmla="*/ 692209 w 3268667"/>
                <a:gd name="connsiteY120" fmla="*/ 1715 h 2044780"/>
                <a:gd name="connsiteX121" fmla="*/ 704348 w 3268667"/>
                <a:gd name="connsiteY121" fmla="*/ 128222 h 2044780"/>
                <a:gd name="connsiteX122" fmla="*/ 567230 w 3268667"/>
                <a:gd name="connsiteY122" fmla="*/ 56317 h 2044780"/>
                <a:gd name="connsiteX123" fmla="*/ 563721 w 3268667"/>
                <a:gd name="connsiteY123" fmla="*/ 126582 h 2044780"/>
                <a:gd name="connsiteX0" fmla="*/ 563721 w 3268667"/>
                <a:gd name="connsiteY0" fmla="*/ 126582 h 2044780"/>
                <a:gd name="connsiteX1" fmla="*/ 580844 w 3268667"/>
                <a:gd name="connsiteY1" fmla="*/ 234459 h 2044780"/>
                <a:gd name="connsiteX2" fmla="*/ 632910 w 3268667"/>
                <a:gd name="connsiteY2" fmla="*/ 359144 h 2044780"/>
                <a:gd name="connsiteX3" fmla="*/ 654314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965389 w 3268667"/>
                <a:gd name="connsiteY7" fmla="*/ 916903 h 2044780"/>
                <a:gd name="connsiteX8" fmla="*/ 842348 w 3268667"/>
                <a:gd name="connsiteY8" fmla="*/ 946433 h 2044780"/>
                <a:gd name="connsiteX9" fmla="*/ 714599 w 3268667"/>
                <a:gd name="connsiteY9" fmla="*/ 1023490 h 2044780"/>
                <a:gd name="connsiteX10" fmla="*/ 424031 w 3268667"/>
                <a:gd name="connsiteY10" fmla="*/ 821352 h 2044780"/>
                <a:gd name="connsiteX11" fmla="*/ 422592 w 3268667"/>
                <a:gd name="connsiteY11" fmla="*/ 812755 h 2044780"/>
                <a:gd name="connsiteX12" fmla="*/ 153682 w 3268667"/>
                <a:gd name="connsiteY12" fmla="*/ 848183 h 2044780"/>
                <a:gd name="connsiteX13" fmla="*/ 83483 w 3268667"/>
                <a:gd name="connsiteY13" fmla="*/ 933734 h 2044780"/>
                <a:gd name="connsiteX14" fmla="*/ 120007 w 3268667"/>
                <a:gd name="connsiteY14" fmla="*/ 1067580 h 2044780"/>
                <a:gd name="connsiteX15" fmla="*/ 153666 w 3268667"/>
                <a:gd name="connsiteY15" fmla="*/ 1207826 h 2044780"/>
                <a:gd name="connsiteX16" fmla="*/ 142447 w 3268667"/>
                <a:gd name="connsiteY16" fmla="*/ 1303192 h 2044780"/>
                <a:gd name="connsiteX17" fmla="*/ 69519 w 3268667"/>
                <a:gd name="connsiteY17" fmla="*/ 1398559 h 2044780"/>
                <a:gd name="connsiteX18" fmla="*/ 19031 w 3268667"/>
                <a:gd name="connsiteY18" fmla="*/ 1420999 h 2044780"/>
                <a:gd name="connsiteX19" fmla="*/ 2201 w 3268667"/>
                <a:gd name="connsiteY19" fmla="*/ 1449048 h 2044780"/>
                <a:gd name="connsiteX20" fmla="*/ 63909 w 3268667"/>
                <a:gd name="connsiteY20" fmla="*/ 1505146 h 2044780"/>
                <a:gd name="connsiteX21" fmla="*/ 63909 w 3268667"/>
                <a:gd name="connsiteY21" fmla="*/ 1550024 h 2044780"/>
                <a:gd name="connsiteX22" fmla="*/ 63909 w 3268667"/>
                <a:gd name="connsiteY22" fmla="*/ 1600513 h 2044780"/>
                <a:gd name="connsiteX23" fmla="*/ 192935 w 3268667"/>
                <a:gd name="connsiteY23" fmla="*/ 1673440 h 2044780"/>
                <a:gd name="connsiteX24" fmla="*/ 249033 w 3268667"/>
                <a:gd name="connsiteY24" fmla="*/ 1735148 h 2044780"/>
                <a:gd name="connsiteX25" fmla="*/ 305131 w 3268667"/>
                <a:gd name="connsiteY25" fmla="*/ 1785637 h 2044780"/>
                <a:gd name="connsiteX26" fmla="*/ 361229 w 3268667"/>
                <a:gd name="connsiteY26" fmla="*/ 1808076 h 2044780"/>
                <a:gd name="connsiteX27" fmla="*/ 490255 w 3268667"/>
                <a:gd name="connsiteY27" fmla="*/ 1785637 h 2044780"/>
                <a:gd name="connsiteX28" fmla="*/ 568793 w 3268667"/>
                <a:gd name="connsiteY28" fmla="*/ 1740758 h 2044780"/>
                <a:gd name="connsiteX29" fmla="*/ 636110 w 3268667"/>
                <a:gd name="connsiteY29" fmla="*/ 1667831 h 2044780"/>
                <a:gd name="connsiteX30" fmla="*/ 675379 w 3268667"/>
                <a:gd name="connsiteY30" fmla="*/ 1622952 h 2044780"/>
                <a:gd name="connsiteX31" fmla="*/ 709038 w 3268667"/>
                <a:gd name="connsiteY31" fmla="*/ 1566854 h 2044780"/>
                <a:gd name="connsiteX32" fmla="*/ 798795 w 3268667"/>
                <a:gd name="connsiteY32" fmla="*/ 1566854 h 2044780"/>
                <a:gd name="connsiteX33" fmla="*/ 849283 w 3268667"/>
                <a:gd name="connsiteY33" fmla="*/ 1550024 h 2044780"/>
                <a:gd name="connsiteX34" fmla="*/ 877333 w 3268667"/>
                <a:gd name="connsiteY34" fmla="*/ 1533195 h 2044780"/>
                <a:gd name="connsiteX35" fmla="*/ 933431 w 3268667"/>
                <a:gd name="connsiteY35" fmla="*/ 1510756 h 2044780"/>
                <a:gd name="connsiteX36" fmla="*/ 995139 w 3268667"/>
                <a:gd name="connsiteY36" fmla="*/ 1510756 h 2044780"/>
                <a:gd name="connsiteX37" fmla="*/ 1079286 w 3268667"/>
                <a:gd name="connsiteY37" fmla="*/ 1594903 h 2044780"/>
                <a:gd name="connsiteX38" fmla="*/ 1112945 w 3268667"/>
                <a:gd name="connsiteY38" fmla="*/ 1651001 h 2044780"/>
                <a:gd name="connsiteX39" fmla="*/ 1174653 w 3268667"/>
                <a:gd name="connsiteY39" fmla="*/ 1690270 h 2044780"/>
                <a:gd name="connsiteX40" fmla="*/ 1264410 w 3268667"/>
                <a:gd name="connsiteY40" fmla="*/ 1751978 h 2044780"/>
                <a:gd name="connsiteX41" fmla="*/ 1359777 w 3268667"/>
                <a:gd name="connsiteY41" fmla="*/ 1819296 h 2044780"/>
                <a:gd name="connsiteX42" fmla="*/ 1393436 w 3268667"/>
                <a:gd name="connsiteY42" fmla="*/ 1830515 h 2044780"/>
                <a:gd name="connsiteX43" fmla="*/ 1410265 w 3268667"/>
                <a:gd name="connsiteY43" fmla="*/ 1875394 h 2044780"/>
                <a:gd name="connsiteX44" fmla="*/ 1438314 w 3268667"/>
                <a:gd name="connsiteY44" fmla="*/ 1897833 h 2044780"/>
                <a:gd name="connsiteX45" fmla="*/ 1511242 w 3268667"/>
                <a:gd name="connsiteY45" fmla="*/ 1920272 h 2044780"/>
                <a:gd name="connsiteX46" fmla="*/ 1595389 w 3268667"/>
                <a:gd name="connsiteY46" fmla="*/ 1925882 h 2044780"/>
                <a:gd name="connsiteX47" fmla="*/ 1617828 w 3268667"/>
                <a:gd name="connsiteY47" fmla="*/ 1981980 h 2044780"/>
                <a:gd name="connsiteX48" fmla="*/ 1640268 w 3268667"/>
                <a:gd name="connsiteY48" fmla="*/ 2026859 h 2044780"/>
                <a:gd name="connsiteX49" fmla="*/ 1690756 w 3268667"/>
                <a:gd name="connsiteY49" fmla="*/ 2043688 h 2044780"/>
                <a:gd name="connsiteX50" fmla="*/ 1718805 w 3268667"/>
                <a:gd name="connsiteY50" fmla="*/ 1998810 h 2044780"/>
                <a:gd name="connsiteX51" fmla="*/ 1735634 w 3268667"/>
                <a:gd name="connsiteY51" fmla="*/ 1942712 h 2044780"/>
                <a:gd name="connsiteX52" fmla="*/ 1774903 w 3268667"/>
                <a:gd name="connsiteY52" fmla="*/ 1948321 h 2044780"/>
                <a:gd name="connsiteX53" fmla="*/ 1814172 w 3268667"/>
                <a:gd name="connsiteY53" fmla="*/ 1931492 h 2044780"/>
                <a:gd name="connsiteX54" fmla="*/ 1864660 w 3268667"/>
                <a:gd name="connsiteY54" fmla="*/ 1875394 h 2044780"/>
                <a:gd name="connsiteX55" fmla="*/ 1898319 w 3268667"/>
                <a:gd name="connsiteY55" fmla="*/ 1864174 h 2044780"/>
                <a:gd name="connsiteX56" fmla="*/ 1926368 w 3268667"/>
                <a:gd name="connsiteY56" fmla="*/ 1869784 h 2044780"/>
                <a:gd name="connsiteX57" fmla="*/ 1954417 w 3268667"/>
                <a:gd name="connsiteY57" fmla="*/ 1847345 h 2044780"/>
                <a:gd name="connsiteX58" fmla="*/ 1971247 w 3268667"/>
                <a:gd name="connsiteY58" fmla="*/ 1796856 h 2044780"/>
                <a:gd name="connsiteX59" fmla="*/ 1999296 w 3268667"/>
                <a:gd name="connsiteY59" fmla="*/ 1768807 h 2044780"/>
                <a:gd name="connsiteX60" fmla="*/ 2049784 w 3268667"/>
                <a:gd name="connsiteY60" fmla="*/ 1768807 h 2044780"/>
                <a:gd name="connsiteX61" fmla="*/ 2089053 w 3268667"/>
                <a:gd name="connsiteY61" fmla="*/ 1746368 h 2044780"/>
                <a:gd name="connsiteX62" fmla="*/ 2077833 w 3268667"/>
                <a:gd name="connsiteY62" fmla="*/ 1679050 h 2044780"/>
                <a:gd name="connsiteX63" fmla="*/ 2094663 w 3268667"/>
                <a:gd name="connsiteY63" fmla="*/ 1639781 h 2044780"/>
                <a:gd name="connsiteX64" fmla="*/ 2161980 w 3268667"/>
                <a:gd name="connsiteY64" fmla="*/ 1639781 h 2044780"/>
                <a:gd name="connsiteX65" fmla="*/ 2223688 w 3268667"/>
                <a:gd name="connsiteY65" fmla="*/ 1594903 h 2044780"/>
                <a:gd name="connsiteX66" fmla="*/ 2279787 w 3268667"/>
                <a:gd name="connsiteY66" fmla="*/ 1516365 h 2044780"/>
                <a:gd name="connsiteX67" fmla="*/ 2302226 w 3268667"/>
                <a:gd name="connsiteY67" fmla="*/ 1505146 h 2044780"/>
                <a:gd name="connsiteX68" fmla="*/ 2330275 w 3268667"/>
                <a:gd name="connsiteY68" fmla="*/ 1555634 h 2044780"/>
                <a:gd name="connsiteX69" fmla="*/ 2375153 w 3268667"/>
                <a:gd name="connsiteY69" fmla="*/ 1555634 h 2044780"/>
                <a:gd name="connsiteX70" fmla="*/ 2453691 w 3268667"/>
                <a:gd name="connsiteY70" fmla="*/ 1516365 h 2044780"/>
                <a:gd name="connsiteX71" fmla="*/ 2487350 w 3268667"/>
                <a:gd name="connsiteY71" fmla="*/ 1499536 h 2044780"/>
                <a:gd name="connsiteX72" fmla="*/ 2537838 w 3268667"/>
                <a:gd name="connsiteY72" fmla="*/ 1505146 h 2044780"/>
                <a:gd name="connsiteX73" fmla="*/ 2593936 w 3268667"/>
                <a:gd name="connsiteY73" fmla="*/ 1505146 h 2044780"/>
                <a:gd name="connsiteX74" fmla="*/ 2644425 w 3268667"/>
                <a:gd name="connsiteY74" fmla="*/ 1538805 h 2044780"/>
                <a:gd name="connsiteX75" fmla="*/ 2734182 w 3268667"/>
                <a:gd name="connsiteY75" fmla="*/ 1538805 h 2044780"/>
                <a:gd name="connsiteX76" fmla="*/ 2751011 w 3268667"/>
                <a:gd name="connsiteY76" fmla="*/ 1493926 h 2044780"/>
                <a:gd name="connsiteX77" fmla="*/ 2762231 w 3268667"/>
                <a:gd name="connsiteY77" fmla="*/ 1465877 h 2044780"/>
                <a:gd name="connsiteX78" fmla="*/ 2835158 w 3268667"/>
                <a:gd name="connsiteY78" fmla="*/ 1460267 h 2044780"/>
                <a:gd name="connsiteX79" fmla="*/ 2902476 w 3268667"/>
                <a:gd name="connsiteY79" fmla="*/ 1454658 h 2044780"/>
                <a:gd name="connsiteX80" fmla="*/ 2981014 w 3268667"/>
                <a:gd name="connsiteY80" fmla="*/ 1426608 h 2044780"/>
                <a:gd name="connsiteX81" fmla="*/ 3053941 w 3268667"/>
                <a:gd name="connsiteY81" fmla="*/ 1387340 h 2044780"/>
                <a:gd name="connsiteX82" fmla="*/ 3110039 w 3268667"/>
                <a:gd name="connsiteY82" fmla="*/ 1376120 h 2044780"/>
                <a:gd name="connsiteX83" fmla="*/ 3188577 w 3268667"/>
                <a:gd name="connsiteY83" fmla="*/ 1376120 h 2044780"/>
                <a:gd name="connsiteX84" fmla="*/ 3261504 w 3268667"/>
                <a:gd name="connsiteY84" fmla="*/ 1381730 h 2044780"/>
                <a:gd name="connsiteX85" fmla="*/ 3261504 w 3268667"/>
                <a:gd name="connsiteY85" fmla="*/ 1314412 h 2044780"/>
                <a:gd name="connsiteX86" fmla="*/ 3222236 w 3268667"/>
                <a:gd name="connsiteY86" fmla="*/ 1247094 h 2044780"/>
                <a:gd name="connsiteX87" fmla="*/ 3037112 w 3268667"/>
                <a:gd name="connsiteY87" fmla="*/ 1224655 h 2044780"/>
                <a:gd name="connsiteX88" fmla="*/ 2936135 w 3268667"/>
                <a:gd name="connsiteY88" fmla="*/ 1224655 h 2044780"/>
                <a:gd name="connsiteX89" fmla="*/ 2863207 w 3268667"/>
                <a:gd name="connsiteY89" fmla="*/ 1235875 h 2044780"/>
                <a:gd name="connsiteX90" fmla="*/ 2739791 w 3268667"/>
                <a:gd name="connsiteY90" fmla="*/ 1263924 h 2044780"/>
                <a:gd name="connsiteX91" fmla="*/ 2571497 w 3268667"/>
                <a:gd name="connsiteY91" fmla="*/ 1230265 h 2044780"/>
                <a:gd name="connsiteX92" fmla="*/ 2543448 w 3268667"/>
                <a:gd name="connsiteY92" fmla="*/ 1190996 h 2044780"/>
                <a:gd name="connsiteX93" fmla="*/ 2459301 w 3268667"/>
                <a:gd name="connsiteY93" fmla="*/ 1050751 h 2044780"/>
                <a:gd name="connsiteX94" fmla="*/ 2391983 w 3268667"/>
                <a:gd name="connsiteY94" fmla="*/ 944164 h 2044780"/>
                <a:gd name="connsiteX95" fmla="*/ 2324665 w 3268667"/>
                <a:gd name="connsiteY95" fmla="*/ 921725 h 2044780"/>
                <a:gd name="connsiteX96" fmla="*/ 2291006 w 3268667"/>
                <a:gd name="connsiteY96" fmla="*/ 899286 h 2044780"/>
                <a:gd name="connsiteX97" fmla="*/ 2229298 w 3268667"/>
                <a:gd name="connsiteY97" fmla="*/ 882456 h 2044780"/>
                <a:gd name="connsiteX98" fmla="*/ 2150761 w 3268667"/>
                <a:gd name="connsiteY98" fmla="*/ 831968 h 2044780"/>
                <a:gd name="connsiteX99" fmla="*/ 2083443 w 3268667"/>
                <a:gd name="connsiteY99" fmla="*/ 803919 h 2044780"/>
                <a:gd name="connsiteX100" fmla="*/ 2010515 w 3268667"/>
                <a:gd name="connsiteY100" fmla="*/ 747821 h 2044780"/>
                <a:gd name="connsiteX101" fmla="*/ 1971247 w 3268667"/>
                <a:gd name="connsiteY101" fmla="*/ 736601 h 2044780"/>
                <a:gd name="connsiteX102" fmla="*/ 1870270 w 3268667"/>
                <a:gd name="connsiteY102" fmla="*/ 702942 h 2044780"/>
                <a:gd name="connsiteX103" fmla="*/ 1752464 w 3268667"/>
                <a:gd name="connsiteY103" fmla="*/ 669283 h 2044780"/>
                <a:gd name="connsiteX104" fmla="*/ 1713195 w 3268667"/>
                <a:gd name="connsiteY104" fmla="*/ 669283 h 2044780"/>
                <a:gd name="connsiteX105" fmla="*/ 1668317 w 3268667"/>
                <a:gd name="connsiteY105" fmla="*/ 652454 h 2044780"/>
                <a:gd name="connsiteX106" fmla="*/ 1634658 w 3268667"/>
                <a:gd name="connsiteY106" fmla="*/ 630015 h 2044780"/>
                <a:gd name="connsiteX107" fmla="*/ 1595389 w 3268667"/>
                <a:gd name="connsiteY107" fmla="*/ 630015 h 2044780"/>
                <a:gd name="connsiteX108" fmla="*/ 1544901 w 3268667"/>
                <a:gd name="connsiteY108" fmla="*/ 607575 h 2044780"/>
                <a:gd name="connsiteX109" fmla="*/ 1455144 w 3268667"/>
                <a:gd name="connsiteY109" fmla="*/ 562697 h 2044780"/>
                <a:gd name="connsiteX110" fmla="*/ 1314898 w 3268667"/>
                <a:gd name="connsiteY110" fmla="*/ 534648 h 2044780"/>
                <a:gd name="connsiteX111" fmla="*/ 1180263 w 3268667"/>
                <a:gd name="connsiteY111" fmla="*/ 495379 h 2044780"/>
                <a:gd name="connsiteX112" fmla="*/ 1163433 w 3268667"/>
                <a:gd name="connsiteY112" fmla="*/ 472940 h 2044780"/>
                <a:gd name="connsiteX113" fmla="*/ 1101725 w 3268667"/>
                <a:gd name="connsiteY113" fmla="*/ 472940 h 2044780"/>
                <a:gd name="connsiteX114" fmla="*/ 1023188 w 3268667"/>
                <a:gd name="connsiteY114" fmla="*/ 461720 h 2044780"/>
                <a:gd name="connsiteX115" fmla="*/ 939041 w 3268667"/>
                <a:gd name="connsiteY115" fmla="*/ 433671 h 2044780"/>
                <a:gd name="connsiteX116" fmla="*/ 933431 w 3268667"/>
                <a:gd name="connsiteY116" fmla="*/ 400012 h 2044780"/>
                <a:gd name="connsiteX117" fmla="*/ 905382 w 3268667"/>
                <a:gd name="connsiteY117" fmla="*/ 332694 h 2044780"/>
                <a:gd name="connsiteX118" fmla="*/ 854893 w 3268667"/>
                <a:gd name="connsiteY118" fmla="*/ 282206 h 2044780"/>
                <a:gd name="connsiteX119" fmla="*/ 832454 w 3268667"/>
                <a:gd name="connsiteY119" fmla="*/ 181229 h 2044780"/>
                <a:gd name="connsiteX120" fmla="*/ 781966 w 3268667"/>
                <a:gd name="connsiteY120" fmla="*/ 63423 h 2044780"/>
                <a:gd name="connsiteX121" fmla="*/ 692209 w 3268667"/>
                <a:gd name="connsiteY121" fmla="*/ 1715 h 2044780"/>
                <a:gd name="connsiteX122" fmla="*/ 704348 w 3268667"/>
                <a:gd name="connsiteY122" fmla="*/ 128222 h 2044780"/>
                <a:gd name="connsiteX123" fmla="*/ 567230 w 3268667"/>
                <a:gd name="connsiteY123" fmla="*/ 56317 h 2044780"/>
                <a:gd name="connsiteX124" fmla="*/ 563721 w 3268667"/>
                <a:gd name="connsiteY124" fmla="*/ 126582 h 2044780"/>
                <a:gd name="connsiteX0" fmla="*/ 563721 w 3268667"/>
                <a:gd name="connsiteY0" fmla="*/ 126582 h 2044780"/>
                <a:gd name="connsiteX1" fmla="*/ 580844 w 3268667"/>
                <a:gd name="connsiteY1" fmla="*/ 234459 h 2044780"/>
                <a:gd name="connsiteX2" fmla="*/ 632910 w 3268667"/>
                <a:gd name="connsiteY2" fmla="*/ 359144 h 2044780"/>
                <a:gd name="connsiteX3" fmla="*/ 654314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965389 w 3268667"/>
                <a:gd name="connsiteY7" fmla="*/ 916903 h 2044780"/>
                <a:gd name="connsiteX8" fmla="*/ 842348 w 3268667"/>
                <a:gd name="connsiteY8" fmla="*/ 946433 h 2044780"/>
                <a:gd name="connsiteX9" fmla="*/ 714599 w 3268667"/>
                <a:gd name="connsiteY9" fmla="*/ 1023490 h 2044780"/>
                <a:gd name="connsiteX10" fmla="*/ 424031 w 3268667"/>
                <a:gd name="connsiteY10" fmla="*/ 821352 h 2044780"/>
                <a:gd name="connsiteX11" fmla="*/ 304901 w 3268667"/>
                <a:gd name="connsiteY11" fmla="*/ 807408 h 2044780"/>
                <a:gd name="connsiteX12" fmla="*/ 153682 w 3268667"/>
                <a:gd name="connsiteY12" fmla="*/ 848183 h 2044780"/>
                <a:gd name="connsiteX13" fmla="*/ 83483 w 3268667"/>
                <a:gd name="connsiteY13" fmla="*/ 933734 h 2044780"/>
                <a:gd name="connsiteX14" fmla="*/ 120007 w 3268667"/>
                <a:gd name="connsiteY14" fmla="*/ 1067580 h 2044780"/>
                <a:gd name="connsiteX15" fmla="*/ 153666 w 3268667"/>
                <a:gd name="connsiteY15" fmla="*/ 1207826 h 2044780"/>
                <a:gd name="connsiteX16" fmla="*/ 142447 w 3268667"/>
                <a:gd name="connsiteY16" fmla="*/ 1303192 h 2044780"/>
                <a:gd name="connsiteX17" fmla="*/ 69519 w 3268667"/>
                <a:gd name="connsiteY17" fmla="*/ 1398559 h 2044780"/>
                <a:gd name="connsiteX18" fmla="*/ 19031 w 3268667"/>
                <a:gd name="connsiteY18" fmla="*/ 1420999 h 2044780"/>
                <a:gd name="connsiteX19" fmla="*/ 2201 w 3268667"/>
                <a:gd name="connsiteY19" fmla="*/ 1449048 h 2044780"/>
                <a:gd name="connsiteX20" fmla="*/ 63909 w 3268667"/>
                <a:gd name="connsiteY20" fmla="*/ 1505146 h 2044780"/>
                <a:gd name="connsiteX21" fmla="*/ 63909 w 3268667"/>
                <a:gd name="connsiteY21" fmla="*/ 1550024 h 2044780"/>
                <a:gd name="connsiteX22" fmla="*/ 63909 w 3268667"/>
                <a:gd name="connsiteY22" fmla="*/ 1600513 h 2044780"/>
                <a:gd name="connsiteX23" fmla="*/ 192935 w 3268667"/>
                <a:gd name="connsiteY23" fmla="*/ 1673440 h 2044780"/>
                <a:gd name="connsiteX24" fmla="*/ 249033 w 3268667"/>
                <a:gd name="connsiteY24" fmla="*/ 1735148 h 2044780"/>
                <a:gd name="connsiteX25" fmla="*/ 305131 w 3268667"/>
                <a:gd name="connsiteY25" fmla="*/ 1785637 h 2044780"/>
                <a:gd name="connsiteX26" fmla="*/ 361229 w 3268667"/>
                <a:gd name="connsiteY26" fmla="*/ 1808076 h 2044780"/>
                <a:gd name="connsiteX27" fmla="*/ 490255 w 3268667"/>
                <a:gd name="connsiteY27" fmla="*/ 1785637 h 2044780"/>
                <a:gd name="connsiteX28" fmla="*/ 568793 w 3268667"/>
                <a:gd name="connsiteY28" fmla="*/ 1740758 h 2044780"/>
                <a:gd name="connsiteX29" fmla="*/ 636110 w 3268667"/>
                <a:gd name="connsiteY29" fmla="*/ 1667831 h 2044780"/>
                <a:gd name="connsiteX30" fmla="*/ 675379 w 3268667"/>
                <a:gd name="connsiteY30" fmla="*/ 1622952 h 2044780"/>
                <a:gd name="connsiteX31" fmla="*/ 709038 w 3268667"/>
                <a:gd name="connsiteY31" fmla="*/ 1566854 h 2044780"/>
                <a:gd name="connsiteX32" fmla="*/ 798795 w 3268667"/>
                <a:gd name="connsiteY32" fmla="*/ 1566854 h 2044780"/>
                <a:gd name="connsiteX33" fmla="*/ 849283 w 3268667"/>
                <a:gd name="connsiteY33" fmla="*/ 1550024 h 2044780"/>
                <a:gd name="connsiteX34" fmla="*/ 877333 w 3268667"/>
                <a:gd name="connsiteY34" fmla="*/ 1533195 h 2044780"/>
                <a:gd name="connsiteX35" fmla="*/ 933431 w 3268667"/>
                <a:gd name="connsiteY35" fmla="*/ 1510756 h 2044780"/>
                <a:gd name="connsiteX36" fmla="*/ 995139 w 3268667"/>
                <a:gd name="connsiteY36" fmla="*/ 1510756 h 2044780"/>
                <a:gd name="connsiteX37" fmla="*/ 1079286 w 3268667"/>
                <a:gd name="connsiteY37" fmla="*/ 1594903 h 2044780"/>
                <a:gd name="connsiteX38" fmla="*/ 1112945 w 3268667"/>
                <a:gd name="connsiteY38" fmla="*/ 1651001 h 2044780"/>
                <a:gd name="connsiteX39" fmla="*/ 1174653 w 3268667"/>
                <a:gd name="connsiteY39" fmla="*/ 1690270 h 2044780"/>
                <a:gd name="connsiteX40" fmla="*/ 1264410 w 3268667"/>
                <a:gd name="connsiteY40" fmla="*/ 1751978 h 2044780"/>
                <a:gd name="connsiteX41" fmla="*/ 1359777 w 3268667"/>
                <a:gd name="connsiteY41" fmla="*/ 1819296 h 2044780"/>
                <a:gd name="connsiteX42" fmla="*/ 1393436 w 3268667"/>
                <a:gd name="connsiteY42" fmla="*/ 1830515 h 2044780"/>
                <a:gd name="connsiteX43" fmla="*/ 1410265 w 3268667"/>
                <a:gd name="connsiteY43" fmla="*/ 1875394 h 2044780"/>
                <a:gd name="connsiteX44" fmla="*/ 1438314 w 3268667"/>
                <a:gd name="connsiteY44" fmla="*/ 1897833 h 2044780"/>
                <a:gd name="connsiteX45" fmla="*/ 1511242 w 3268667"/>
                <a:gd name="connsiteY45" fmla="*/ 1920272 h 2044780"/>
                <a:gd name="connsiteX46" fmla="*/ 1595389 w 3268667"/>
                <a:gd name="connsiteY46" fmla="*/ 1925882 h 2044780"/>
                <a:gd name="connsiteX47" fmla="*/ 1617828 w 3268667"/>
                <a:gd name="connsiteY47" fmla="*/ 1981980 h 2044780"/>
                <a:gd name="connsiteX48" fmla="*/ 1640268 w 3268667"/>
                <a:gd name="connsiteY48" fmla="*/ 2026859 h 2044780"/>
                <a:gd name="connsiteX49" fmla="*/ 1690756 w 3268667"/>
                <a:gd name="connsiteY49" fmla="*/ 2043688 h 2044780"/>
                <a:gd name="connsiteX50" fmla="*/ 1718805 w 3268667"/>
                <a:gd name="connsiteY50" fmla="*/ 1998810 h 2044780"/>
                <a:gd name="connsiteX51" fmla="*/ 1735634 w 3268667"/>
                <a:gd name="connsiteY51" fmla="*/ 1942712 h 2044780"/>
                <a:gd name="connsiteX52" fmla="*/ 1774903 w 3268667"/>
                <a:gd name="connsiteY52" fmla="*/ 1948321 h 2044780"/>
                <a:gd name="connsiteX53" fmla="*/ 1814172 w 3268667"/>
                <a:gd name="connsiteY53" fmla="*/ 1931492 h 2044780"/>
                <a:gd name="connsiteX54" fmla="*/ 1864660 w 3268667"/>
                <a:gd name="connsiteY54" fmla="*/ 1875394 h 2044780"/>
                <a:gd name="connsiteX55" fmla="*/ 1898319 w 3268667"/>
                <a:gd name="connsiteY55" fmla="*/ 1864174 h 2044780"/>
                <a:gd name="connsiteX56" fmla="*/ 1926368 w 3268667"/>
                <a:gd name="connsiteY56" fmla="*/ 1869784 h 2044780"/>
                <a:gd name="connsiteX57" fmla="*/ 1954417 w 3268667"/>
                <a:gd name="connsiteY57" fmla="*/ 1847345 h 2044780"/>
                <a:gd name="connsiteX58" fmla="*/ 1971247 w 3268667"/>
                <a:gd name="connsiteY58" fmla="*/ 1796856 h 2044780"/>
                <a:gd name="connsiteX59" fmla="*/ 1999296 w 3268667"/>
                <a:gd name="connsiteY59" fmla="*/ 1768807 h 2044780"/>
                <a:gd name="connsiteX60" fmla="*/ 2049784 w 3268667"/>
                <a:gd name="connsiteY60" fmla="*/ 1768807 h 2044780"/>
                <a:gd name="connsiteX61" fmla="*/ 2089053 w 3268667"/>
                <a:gd name="connsiteY61" fmla="*/ 1746368 h 2044780"/>
                <a:gd name="connsiteX62" fmla="*/ 2077833 w 3268667"/>
                <a:gd name="connsiteY62" fmla="*/ 1679050 h 2044780"/>
                <a:gd name="connsiteX63" fmla="*/ 2094663 w 3268667"/>
                <a:gd name="connsiteY63" fmla="*/ 1639781 h 2044780"/>
                <a:gd name="connsiteX64" fmla="*/ 2161980 w 3268667"/>
                <a:gd name="connsiteY64" fmla="*/ 1639781 h 2044780"/>
                <a:gd name="connsiteX65" fmla="*/ 2223688 w 3268667"/>
                <a:gd name="connsiteY65" fmla="*/ 1594903 h 2044780"/>
                <a:gd name="connsiteX66" fmla="*/ 2279787 w 3268667"/>
                <a:gd name="connsiteY66" fmla="*/ 1516365 h 2044780"/>
                <a:gd name="connsiteX67" fmla="*/ 2302226 w 3268667"/>
                <a:gd name="connsiteY67" fmla="*/ 1505146 h 2044780"/>
                <a:gd name="connsiteX68" fmla="*/ 2330275 w 3268667"/>
                <a:gd name="connsiteY68" fmla="*/ 1555634 h 2044780"/>
                <a:gd name="connsiteX69" fmla="*/ 2375153 w 3268667"/>
                <a:gd name="connsiteY69" fmla="*/ 1555634 h 2044780"/>
                <a:gd name="connsiteX70" fmla="*/ 2453691 w 3268667"/>
                <a:gd name="connsiteY70" fmla="*/ 1516365 h 2044780"/>
                <a:gd name="connsiteX71" fmla="*/ 2487350 w 3268667"/>
                <a:gd name="connsiteY71" fmla="*/ 1499536 h 2044780"/>
                <a:gd name="connsiteX72" fmla="*/ 2537838 w 3268667"/>
                <a:gd name="connsiteY72" fmla="*/ 1505146 h 2044780"/>
                <a:gd name="connsiteX73" fmla="*/ 2593936 w 3268667"/>
                <a:gd name="connsiteY73" fmla="*/ 1505146 h 2044780"/>
                <a:gd name="connsiteX74" fmla="*/ 2644425 w 3268667"/>
                <a:gd name="connsiteY74" fmla="*/ 1538805 h 2044780"/>
                <a:gd name="connsiteX75" fmla="*/ 2734182 w 3268667"/>
                <a:gd name="connsiteY75" fmla="*/ 1538805 h 2044780"/>
                <a:gd name="connsiteX76" fmla="*/ 2751011 w 3268667"/>
                <a:gd name="connsiteY76" fmla="*/ 1493926 h 2044780"/>
                <a:gd name="connsiteX77" fmla="*/ 2762231 w 3268667"/>
                <a:gd name="connsiteY77" fmla="*/ 1465877 h 2044780"/>
                <a:gd name="connsiteX78" fmla="*/ 2835158 w 3268667"/>
                <a:gd name="connsiteY78" fmla="*/ 1460267 h 2044780"/>
                <a:gd name="connsiteX79" fmla="*/ 2902476 w 3268667"/>
                <a:gd name="connsiteY79" fmla="*/ 1454658 h 2044780"/>
                <a:gd name="connsiteX80" fmla="*/ 2981014 w 3268667"/>
                <a:gd name="connsiteY80" fmla="*/ 1426608 h 2044780"/>
                <a:gd name="connsiteX81" fmla="*/ 3053941 w 3268667"/>
                <a:gd name="connsiteY81" fmla="*/ 1387340 h 2044780"/>
                <a:gd name="connsiteX82" fmla="*/ 3110039 w 3268667"/>
                <a:gd name="connsiteY82" fmla="*/ 1376120 h 2044780"/>
                <a:gd name="connsiteX83" fmla="*/ 3188577 w 3268667"/>
                <a:gd name="connsiteY83" fmla="*/ 1376120 h 2044780"/>
                <a:gd name="connsiteX84" fmla="*/ 3261504 w 3268667"/>
                <a:gd name="connsiteY84" fmla="*/ 1381730 h 2044780"/>
                <a:gd name="connsiteX85" fmla="*/ 3261504 w 3268667"/>
                <a:gd name="connsiteY85" fmla="*/ 1314412 h 2044780"/>
                <a:gd name="connsiteX86" fmla="*/ 3222236 w 3268667"/>
                <a:gd name="connsiteY86" fmla="*/ 1247094 h 2044780"/>
                <a:gd name="connsiteX87" fmla="*/ 3037112 w 3268667"/>
                <a:gd name="connsiteY87" fmla="*/ 1224655 h 2044780"/>
                <a:gd name="connsiteX88" fmla="*/ 2936135 w 3268667"/>
                <a:gd name="connsiteY88" fmla="*/ 1224655 h 2044780"/>
                <a:gd name="connsiteX89" fmla="*/ 2863207 w 3268667"/>
                <a:gd name="connsiteY89" fmla="*/ 1235875 h 2044780"/>
                <a:gd name="connsiteX90" fmla="*/ 2739791 w 3268667"/>
                <a:gd name="connsiteY90" fmla="*/ 1263924 h 2044780"/>
                <a:gd name="connsiteX91" fmla="*/ 2571497 w 3268667"/>
                <a:gd name="connsiteY91" fmla="*/ 1230265 h 2044780"/>
                <a:gd name="connsiteX92" fmla="*/ 2543448 w 3268667"/>
                <a:gd name="connsiteY92" fmla="*/ 1190996 h 2044780"/>
                <a:gd name="connsiteX93" fmla="*/ 2459301 w 3268667"/>
                <a:gd name="connsiteY93" fmla="*/ 1050751 h 2044780"/>
                <a:gd name="connsiteX94" fmla="*/ 2391983 w 3268667"/>
                <a:gd name="connsiteY94" fmla="*/ 944164 h 2044780"/>
                <a:gd name="connsiteX95" fmla="*/ 2324665 w 3268667"/>
                <a:gd name="connsiteY95" fmla="*/ 921725 h 2044780"/>
                <a:gd name="connsiteX96" fmla="*/ 2291006 w 3268667"/>
                <a:gd name="connsiteY96" fmla="*/ 899286 h 2044780"/>
                <a:gd name="connsiteX97" fmla="*/ 2229298 w 3268667"/>
                <a:gd name="connsiteY97" fmla="*/ 882456 h 2044780"/>
                <a:gd name="connsiteX98" fmla="*/ 2150761 w 3268667"/>
                <a:gd name="connsiteY98" fmla="*/ 831968 h 2044780"/>
                <a:gd name="connsiteX99" fmla="*/ 2083443 w 3268667"/>
                <a:gd name="connsiteY99" fmla="*/ 803919 h 2044780"/>
                <a:gd name="connsiteX100" fmla="*/ 2010515 w 3268667"/>
                <a:gd name="connsiteY100" fmla="*/ 747821 h 2044780"/>
                <a:gd name="connsiteX101" fmla="*/ 1971247 w 3268667"/>
                <a:gd name="connsiteY101" fmla="*/ 736601 h 2044780"/>
                <a:gd name="connsiteX102" fmla="*/ 1870270 w 3268667"/>
                <a:gd name="connsiteY102" fmla="*/ 702942 h 2044780"/>
                <a:gd name="connsiteX103" fmla="*/ 1752464 w 3268667"/>
                <a:gd name="connsiteY103" fmla="*/ 669283 h 2044780"/>
                <a:gd name="connsiteX104" fmla="*/ 1713195 w 3268667"/>
                <a:gd name="connsiteY104" fmla="*/ 669283 h 2044780"/>
                <a:gd name="connsiteX105" fmla="*/ 1668317 w 3268667"/>
                <a:gd name="connsiteY105" fmla="*/ 652454 h 2044780"/>
                <a:gd name="connsiteX106" fmla="*/ 1634658 w 3268667"/>
                <a:gd name="connsiteY106" fmla="*/ 630015 h 2044780"/>
                <a:gd name="connsiteX107" fmla="*/ 1595389 w 3268667"/>
                <a:gd name="connsiteY107" fmla="*/ 630015 h 2044780"/>
                <a:gd name="connsiteX108" fmla="*/ 1544901 w 3268667"/>
                <a:gd name="connsiteY108" fmla="*/ 607575 h 2044780"/>
                <a:gd name="connsiteX109" fmla="*/ 1455144 w 3268667"/>
                <a:gd name="connsiteY109" fmla="*/ 562697 h 2044780"/>
                <a:gd name="connsiteX110" fmla="*/ 1314898 w 3268667"/>
                <a:gd name="connsiteY110" fmla="*/ 534648 h 2044780"/>
                <a:gd name="connsiteX111" fmla="*/ 1180263 w 3268667"/>
                <a:gd name="connsiteY111" fmla="*/ 495379 h 2044780"/>
                <a:gd name="connsiteX112" fmla="*/ 1163433 w 3268667"/>
                <a:gd name="connsiteY112" fmla="*/ 472940 h 2044780"/>
                <a:gd name="connsiteX113" fmla="*/ 1101725 w 3268667"/>
                <a:gd name="connsiteY113" fmla="*/ 472940 h 2044780"/>
                <a:gd name="connsiteX114" fmla="*/ 1023188 w 3268667"/>
                <a:gd name="connsiteY114" fmla="*/ 461720 h 2044780"/>
                <a:gd name="connsiteX115" fmla="*/ 939041 w 3268667"/>
                <a:gd name="connsiteY115" fmla="*/ 433671 h 2044780"/>
                <a:gd name="connsiteX116" fmla="*/ 933431 w 3268667"/>
                <a:gd name="connsiteY116" fmla="*/ 400012 h 2044780"/>
                <a:gd name="connsiteX117" fmla="*/ 905382 w 3268667"/>
                <a:gd name="connsiteY117" fmla="*/ 332694 h 2044780"/>
                <a:gd name="connsiteX118" fmla="*/ 854893 w 3268667"/>
                <a:gd name="connsiteY118" fmla="*/ 282206 h 2044780"/>
                <a:gd name="connsiteX119" fmla="*/ 832454 w 3268667"/>
                <a:gd name="connsiteY119" fmla="*/ 181229 h 2044780"/>
                <a:gd name="connsiteX120" fmla="*/ 781966 w 3268667"/>
                <a:gd name="connsiteY120" fmla="*/ 63423 h 2044780"/>
                <a:gd name="connsiteX121" fmla="*/ 692209 w 3268667"/>
                <a:gd name="connsiteY121" fmla="*/ 1715 h 2044780"/>
                <a:gd name="connsiteX122" fmla="*/ 704348 w 3268667"/>
                <a:gd name="connsiteY122" fmla="*/ 128222 h 2044780"/>
                <a:gd name="connsiteX123" fmla="*/ 567230 w 3268667"/>
                <a:gd name="connsiteY123" fmla="*/ 56317 h 2044780"/>
                <a:gd name="connsiteX124" fmla="*/ 563721 w 3268667"/>
                <a:gd name="connsiteY124" fmla="*/ 126582 h 2044780"/>
                <a:gd name="connsiteX0" fmla="*/ 563721 w 3268667"/>
                <a:gd name="connsiteY0" fmla="*/ 126582 h 2044780"/>
                <a:gd name="connsiteX1" fmla="*/ 580844 w 3268667"/>
                <a:gd name="connsiteY1" fmla="*/ 234459 h 2044780"/>
                <a:gd name="connsiteX2" fmla="*/ 632910 w 3268667"/>
                <a:gd name="connsiteY2" fmla="*/ 359144 h 2044780"/>
                <a:gd name="connsiteX3" fmla="*/ 654314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965389 w 3268667"/>
                <a:gd name="connsiteY7" fmla="*/ 916903 h 2044780"/>
                <a:gd name="connsiteX8" fmla="*/ 842348 w 3268667"/>
                <a:gd name="connsiteY8" fmla="*/ 946433 h 2044780"/>
                <a:gd name="connsiteX9" fmla="*/ 714599 w 3268667"/>
                <a:gd name="connsiteY9" fmla="*/ 1023490 h 2044780"/>
                <a:gd name="connsiteX10" fmla="*/ 573820 w 3268667"/>
                <a:gd name="connsiteY10" fmla="*/ 880170 h 2044780"/>
                <a:gd name="connsiteX11" fmla="*/ 304901 w 3268667"/>
                <a:gd name="connsiteY11" fmla="*/ 807408 h 2044780"/>
                <a:gd name="connsiteX12" fmla="*/ 153682 w 3268667"/>
                <a:gd name="connsiteY12" fmla="*/ 848183 h 2044780"/>
                <a:gd name="connsiteX13" fmla="*/ 83483 w 3268667"/>
                <a:gd name="connsiteY13" fmla="*/ 933734 h 2044780"/>
                <a:gd name="connsiteX14" fmla="*/ 120007 w 3268667"/>
                <a:gd name="connsiteY14" fmla="*/ 1067580 h 2044780"/>
                <a:gd name="connsiteX15" fmla="*/ 153666 w 3268667"/>
                <a:gd name="connsiteY15" fmla="*/ 1207826 h 2044780"/>
                <a:gd name="connsiteX16" fmla="*/ 142447 w 3268667"/>
                <a:gd name="connsiteY16" fmla="*/ 1303192 h 2044780"/>
                <a:gd name="connsiteX17" fmla="*/ 69519 w 3268667"/>
                <a:gd name="connsiteY17" fmla="*/ 1398559 h 2044780"/>
                <a:gd name="connsiteX18" fmla="*/ 19031 w 3268667"/>
                <a:gd name="connsiteY18" fmla="*/ 1420999 h 2044780"/>
                <a:gd name="connsiteX19" fmla="*/ 2201 w 3268667"/>
                <a:gd name="connsiteY19" fmla="*/ 1449048 h 2044780"/>
                <a:gd name="connsiteX20" fmla="*/ 63909 w 3268667"/>
                <a:gd name="connsiteY20" fmla="*/ 1505146 h 2044780"/>
                <a:gd name="connsiteX21" fmla="*/ 63909 w 3268667"/>
                <a:gd name="connsiteY21" fmla="*/ 1550024 h 2044780"/>
                <a:gd name="connsiteX22" fmla="*/ 63909 w 3268667"/>
                <a:gd name="connsiteY22" fmla="*/ 1600513 h 2044780"/>
                <a:gd name="connsiteX23" fmla="*/ 192935 w 3268667"/>
                <a:gd name="connsiteY23" fmla="*/ 1673440 h 2044780"/>
                <a:gd name="connsiteX24" fmla="*/ 249033 w 3268667"/>
                <a:gd name="connsiteY24" fmla="*/ 1735148 h 2044780"/>
                <a:gd name="connsiteX25" fmla="*/ 305131 w 3268667"/>
                <a:gd name="connsiteY25" fmla="*/ 1785637 h 2044780"/>
                <a:gd name="connsiteX26" fmla="*/ 361229 w 3268667"/>
                <a:gd name="connsiteY26" fmla="*/ 1808076 h 2044780"/>
                <a:gd name="connsiteX27" fmla="*/ 490255 w 3268667"/>
                <a:gd name="connsiteY27" fmla="*/ 1785637 h 2044780"/>
                <a:gd name="connsiteX28" fmla="*/ 568793 w 3268667"/>
                <a:gd name="connsiteY28" fmla="*/ 1740758 h 2044780"/>
                <a:gd name="connsiteX29" fmla="*/ 636110 w 3268667"/>
                <a:gd name="connsiteY29" fmla="*/ 1667831 h 2044780"/>
                <a:gd name="connsiteX30" fmla="*/ 675379 w 3268667"/>
                <a:gd name="connsiteY30" fmla="*/ 1622952 h 2044780"/>
                <a:gd name="connsiteX31" fmla="*/ 709038 w 3268667"/>
                <a:gd name="connsiteY31" fmla="*/ 1566854 h 2044780"/>
                <a:gd name="connsiteX32" fmla="*/ 798795 w 3268667"/>
                <a:gd name="connsiteY32" fmla="*/ 1566854 h 2044780"/>
                <a:gd name="connsiteX33" fmla="*/ 849283 w 3268667"/>
                <a:gd name="connsiteY33" fmla="*/ 1550024 h 2044780"/>
                <a:gd name="connsiteX34" fmla="*/ 877333 w 3268667"/>
                <a:gd name="connsiteY34" fmla="*/ 1533195 h 2044780"/>
                <a:gd name="connsiteX35" fmla="*/ 933431 w 3268667"/>
                <a:gd name="connsiteY35" fmla="*/ 1510756 h 2044780"/>
                <a:gd name="connsiteX36" fmla="*/ 995139 w 3268667"/>
                <a:gd name="connsiteY36" fmla="*/ 1510756 h 2044780"/>
                <a:gd name="connsiteX37" fmla="*/ 1079286 w 3268667"/>
                <a:gd name="connsiteY37" fmla="*/ 1594903 h 2044780"/>
                <a:gd name="connsiteX38" fmla="*/ 1112945 w 3268667"/>
                <a:gd name="connsiteY38" fmla="*/ 1651001 h 2044780"/>
                <a:gd name="connsiteX39" fmla="*/ 1174653 w 3268667"/>
                <a:gd name="connsiteY39" fmla="*/ 1690270 h 2044780"/>
                <a:gd name="connsiteX40" fmla="*/ 1264410 w 3268667"/>
                <a:gd name="connsiteY40" fmla="*/ 1751978 h 2044780"/>
                <a:gd name="connsiteX41" fmla="*/ 1359777 w 3268667"/>
                <a:gd name="connsiteY41" fmla="*/ 1819296 h 2044780"/>
                <a:gd name="connsiteX42" fmla="*/ 1393436 w 3268667"/>
                <a:gd name="connsiteY42" fmla="*/ 1830515 h 2044780"/>
                <a:gd name="connsiteX43" fmla="*/ 1410265 w 3268667"/>
                <a:gd name="connsiteY43" fmla="*/ 1875394 h 2044780"/>
                <a:gd name="connsiteX44" fmla="*/ 1438314 w 3268667"/>
                <a:gd name="connsiteY44" fmla="*/ 1897833 h 2044780"/>
                <a:gd name="connsiteX45" fmla="*/ 1511242 w 3268667"/>
                <a:gd name="connsiteY45" fmla="*/ 1920272 h 2044780"/>
                <a:gd name="connsiteX46" fmla="*/ 1595389 w 3268667"/>
                <a:gd name="connsiteY46" fmla="*/ 1925882 h 2044780"/>
                <a:gd name="connsiteX47" fmla="*/ 1617828 w 3268667"/>
                <a:gd name="connsiteY47" fmla="*/ 1981980 h 2044780"/>
                <a:gd name="connsiteX48" fmla="*/ 1640268 w 3268667"/>
                <a:gd name="connsiteY48" fmla="*/ 2026859 h 2044780"/>
                <a:gd name="connsiteX49" fmla="*/ 1690756 w 3268667"/>
                <a:gd name="connsiteY49" fmla="*/ 2043688 h 2044780"/>
                <a:gd name="connsiteX50" fmla="*/ 1718805 w 3268667"/>
                <a:gd name="connsiteY50" fmla="*/ 1998810 h 2044780"/>
                <a:gd name="connsiteX51" fmla="*/ 1735634 w 3268667"/>
                <a:gd name="connsiteY51" fmla="*/ 1942712 h 2044780"/>
                <a:gd name="connsiteX52" fmla="*/ 1774903 w 3268667"/>
                <a:gd name="connsiteY52" fmla="*/ 1948321 h 2044780"/>
                <a:gd name="connsiteX53" fmla="*/ 1814172 w 3268667"/>
                <a:gd name="connsiteY53" fmla="*/ 1931492 h 2044780"/>
                <a:gd name="connsiteX54" fmla="*/ 1864660 w 3268667"/>
                <a:gd name="connsiteY54" fmla="*/ 1875394 h 2044780"/>
                <a:gd name="connsiteX55" fmla="*/ 1898319 w 3268667"/>
                <a:gd name="connsiteY55" fmla="*/ 1864174 h 2044780"/>
                <a:gd name="connsiteX56" fmla="*/ 1926368 w 3268667"/>
                <a:gd name="connsiteY56" fmla="*/ 1869784 h 2044780"/>
                <a:gd name="connsiteX57" fmla="*/ 1954417 w 3268667"/>
                <a:gd name="connsiteY57" fmla="*/ 1847345 h 2044780"/>
                <a:gd name="connsiteX58" fmla="*/ 1971247 w 3268667"/>
                <a:gd name="connsiteY58" fmla="*/ 1796856 h 2044780"/>
                <a:gd name="connsiteX59" fmla="*/ 1999296 w 3268667"/>
                <a:gd name="connsiteY59" fmla="*/ 1768807 h 2044780"/>
                <a:gd name="connsiteX60" fmla="*/ 2049784 w 3268667"/>
                <a:gd name="connsiteY60" fmla="*/ 1768807 h 2044780"/>
                <a:gd name="connsiteX61" fmla="*/ 2089053 w 3268667"/>
                <a:gd name="connsiteY61" fmla="*/ 1746368 h 2044780"/>
                <a:gd name="connsiteX62" fmla="*/ 2077833 w 3268667"/>
                <a:gd name="connsiteY62" fmla="*/ 1679050 h 2044780"/>
                <a:gd name="connsiteX63" fmla="*/ 2094663 w 3268667"/>
                <a:gd name="connsiteY63" fmla="*/ 1639781 h 2044780"/>
                <a:gd name="connsiteX64" fmla="*/ 2161980 w 3268667"/>
                <a:gd name="connsiteY64" fmla="*/ 1639781 h 2044780"/>
                <a:gd name="connsiteX65" fmla="*/ 2223688 w 3268667"/>
                <a:gd name="connsiteY65" fmla="*/ 1594903 h 2044780"/>
                <a:gd name="connsiteX66" fmla="*/ 2279787 w 3268667"/>
                <a:gd name="connsiteY66" fmla="*/ 1516365 h 2044780"/>
                <a:gd name="connsiteX67" fmla="*/ 2302226 w 3268667"/>
                <a:gd name="connsiteY67" fmla="*/ 1505146 h 2044780"/>
                <a:gd name="connsiteX68" fmla="*/ 2330275 w 3268667"/>
                <a:gd name="connsiteY68" fmla="*/ 1555634 h 2044780"/>
                <a:gd name="connsiteX69" fmla="*/ 2375153 w 3268667"/>
                <a:gd name="connsiteY69" fmla="*/ 1555634 h 2044780"/>
                <a:gd name="connsiteX70" fmla="*/ 2453691 w 3268667"/>
                <a:gd name="connsiteY70" fmla="*/ 1516365 h 2044780"/>
                <a:gd name="connsiteX71" fmla="*/ 2487350 w 3268667"/>
                <a:gd name="connsiteY71" fmla="*/ 1499536 h 2044780"/>
                <a:gd name="connsiteX72" fmla="*/ 2537838 w 3268667"/>
                <a:gd name="connsiteY72" fmla="*/ 1505146 h 2044780"/>
                <a:gd name="connsiteX73" fmla="*/ 2593936 w 3268667"/>
                <a:gd name="connsiteY73" fmla="*/ 1505146 h 2044780"/>
                <a:gd name="connsiteX74" fmla="*/ 2644425 w 3268667"/>
                <a:gd name="connsiteY74" fmla="*/ 1538805 h 2044780"/>
                <a:gd name="connsiteX75" fmla="*/ 2734182 w 3268667"/>
                <a:gd name="connsiteY75" fmla="*/ 1538805 h 2044780"/>
                <a:gd name="connsiteX76" fmla="*/ 2751011 w 3268667"/>
                <a:gd name="connsiteY76" fmla="*/ 1493926 h 2044780"/>
                <a:gd name="connsiteX77" fmla="*/ 2762231 w 3268667"/>
                <a:gd name="connsiteY77" fmla="*/ 1465877 h 2044780"/>
                <a:gd name="connsiteX78" fmla="*/ 2835158 w 3268667"/>
                <a:gd name="connsiteY78" fmla="*/ 1460267 h 2044780"/>
                <a:gd name="connsiteX79" fmla="*/ 2902476 w 3268667"/>
                <a:gd name="connsiteY79" fmla="*/ 1454658 h 2044780"/>
                <a:gd name="connsiteX80" fmla="*/ 2981014 w 3268667"/>
                <a:gd name="connsiteY80" fmla="*/ 1426608 h 2044780"/>
                <a:gd name="connsiteX81" fmla="*/ 3053941 w 3268667"/>
                <a:gd name="connsiteY81" fmla="*/ 1387340 h 2044780"/>
                <a:gd name="connsiteX82" fmla="*/ 3110039 w 3268667"/>
                <a:gd name="connsiteY82" fmla="*/ 1376120 h 2044780"/>
                <a:gd name="connsiteX83" fmla="*/ 3188577 w 3268667"/>
                <a:gd name="connsiteY83" fmla="*/ 1376120 h 2044780"/>
                <a:gd name="connsiteX84" fmla="*/ 3261504 w 3268667"/>
                <a:gd name="connsiteY84" fmla="*/ 1381730 h 2044780"/>
                <a:gd name="connsiteX85" fmla="*/ 3261504 w 3268667"/>
                <a:gd name="connsiteY85" fmla="*/ 1314412 h 2044780"/>
                <a:gd name="connsiteX86" fmla="*/ 3222236 w 3268667"/>
                <a:gd name="connsiteY86" fmla="*/ 1247094 h 2044780"/>
                <a:gd name="connsiteX87" fmla="*/ 3037112 w 3268667"/>
                <a:gd name="connsiteY87" fmla="*/ 1224655 h 2044780"/>
                <a:gd name="connsiteX88" fmla="*/ 2936135 w 3268667"/>
                <a:gd name="connsiteY88" fmla="*/ 1224655 h 2044780"/>
                <a:gd name="connsiteX89" fmla="*/ 2863207 w 3268667"/>
                <a:gd name="connsiteY89" fmla="*/ 1235875 h 2044780"/>
                <a:gd name="connsiteX90" fmla="*/ 2739791 w 3268667"/>
                <a:gd name="connsiteY90" fmla="*/ 1263924 h 2044780"/>
                <a:gd name="connsiteX91" fmla="*/ 2571497 w 3268667"/>
                <a:gd name="connsiteY91" fmla="*/ 1230265 h 2044780"/>
                <a:gd name="connsiteX92" fmla="*/ 2543448 w 3268667"/>
                <a:gd name="connsiteY92" fmla="*/ 1190996 h 2044780"/>
                <a:gd name="connsiteX93" fmla="*/ 2459301 w 3268667"/>
                <a:gd name="connsiteY93" fmla="*/ 1050751 h 2044780"/>
                <a:gd name="connsiteX94" fmla="*/ 2391983 w 3268667"/>
                <a:gd name="connsiteY94" fmla="*/ 944164 h 2044780"/>
                <a:gd name="connsiteX95" fmla="*/ 2324665 w 3268667"/>
                <a:gd name="connsiteY95" fmla="*/ 921725 h 2044780"/>
                <a:gd name="connsiteX96" fmla="*/ 2291006 w 3268667"/>
                <a:gd name="connsiteY96" fmla="*/ 899286 h 2044780"/>
                <a:gd name="connsiteX97" fmla="*/ 2229298 w 3268667"/>
                <a:gd name="connsiteY97" fmla="*/ 882456 h 2044780"/>
                <a:gd name="connsiteX98" fmla="*/ 2150761 w 3268667"/>
                <a:gd name="connsiteY98" fmla="*/ 831968 h 2044780"/>
                <a:gd name="connsiteX99" fmla="*/ 2083443 w 3268667"/>
                <a:gd name="connsiteY99" fmla="*/ 803919 h 2044780"/>
                <a:gd name="connsiteX100" fmla="*/ 2010515 w 3268667"/>
                <a:gd name="connsiteY100" fmla="*/ 747821 h 2044780"/>
                <a:gd name="connsiteX101" fmla="*/ 1971247 w 3268667"/>
                <a:gd name="connsiteY101" fmla="*/ 736601 h 2044780"/>
                <a:gd name="connsiteX102" fmla="*/ 1870270 w 3268667"/>
                <a:gd name="connsiteY102" fmla="*/ 702942 h 2044780"/>
                <a:gd name="connsiteX103" fmla="*/ 1752464 w 3268667"/>
                <a:gd name="connsiteY103" fmla="*/ 669283 h 2044780"/>
                <a:gd name="connsiteX104" fmla="*/ 1713195 w 3268667"/>
                <a:gd name="connsiteY104" fmla="*/ 669283 h 2044780"/>
                <a:gd name="connsiteX105" fmla="*/ 1668317 w 3268667"/>
                <a:gd name="connsiteY105" fmla="*/ 652454 h 2044780"/>
                <a:gd name="connsiteX106" fmla="*/ 1634658 w 3268667"/>
                <a:gd name="connsiteY106" fmla="*/ 630015 h 2044780"/>
                <a:gd name="connsiteX107" fmla="*/ 1595389 w 3268667"/>
                <a:gd name="connsiteY107" fmla="*/ 630015 h 2044780"/>
                <a:gd name="connsiteX108" fmla="*/ 1544901 w 3268667"/>
                <a:gd name="connsiteY108" fmla="*/ 607575 h 2044780"/>
                <a:gd name="connsiteX109" fmla="*/ 1455144 w 3268667"/>
                <a:gd name="connsiteY109" fmla="*/ 562697 h 2044780"/>
                <a:gd name="connsiteX110" fmla="*/ 1314898 w 3268667"/>
                <a:gd name="connsiteY110" fmla="*/ 534648 h 2044780"/>
                <a:gd name="connsiteX111" fmla="*/ 1180263 w 3268667"/>
                <a:gd name="connsiteY111" fmla="*/ 495379 h 2044780"/>
                <a:gd name="connsiteX112" fmla="*/ 1163433 w 3268667"/>
                <a:gd name="connsiteY112" fmla="*/ 472940 h 2044780"/>
                <a:gd name="connsiteX113" fmla="*/ 1101725 w 3268667"/>
                <a:gd name="connsiteY113" fmla="*/ 472940 h 2044780"/>
                <a:gd name="connsiteX114" fmla="*/ 1023188 w 3268667"/>
                <a:gd name="connsiteY114" fmla="*/ 461720 h 2044780"/>
                <a:gd name="connsiteX115" fmla="*/ 939041 w 3268667"/>
                <a:gd name="connsiteY115" fmla="*/ 433671 h 2044780"/>
                <a:gd name="connsiteX116" fmla="*/ 933431 w 3268667"/>
                <a:gd name="connsiteY116" fmla="*/ 400012 h 2044780"/>
                <a:gd name="connsiteX117" fmla="*/ 905382 w 3268667"/>
                <a:gd name="connsiteY117" fmla="*/ 332694 h 2044780"/>
                <a:gd name="connsiteX118" fmla="*/ 854893 w 3268667"/>
                <a:gd name="connsiteY118" fmla="*/ 282206 h 2044780"/>
                <a:gd name="connsiteX119" fmla="*/ 832454 w 3268667"/>
                <a:gd name="connsiteY119" fmla="*/ 181229 h 2044780"/>
                <a:gd name="connsiteX120" fmla="*/ 781966 w 3268667"/>
                <a:gd name="connsiteY120" fmla="*/ 63423 h 2044780"/>
                <a:gd name="connsiteX121" fmla="*/ 692209 w 3268667"/>
                <a:gd name="connsiteY121" fmla="*/ 1715 h 2044780"/>
                <a:gd name="connsiteX122" fmla="*/ 704348 w 3268667"/>
                <a:gd name="connsiteY122" fmla="*/ 128222 h 2044780"/>
                <a:gd name="connsiteX123" fmla="*/ 567230 w 3268667"/>
                <a:gd name="connsiteY123" fmla="*/ 56317 h 2044780"/>
                <a:gd name="connsiteX124" fmla="*/ 563721 w 3268667"/>
                <a:gd name="connsiteY124" fmla="*/ 126582 h 2044780"/>
                <a:gd name="connsiteX0" fmla="*/ 563721 w 3268667"/>
                <a:gd name="connsiteY0" fmla="*/ 126582 h 2044780"/>
                <a:gd name="connsiteX1" fmla="*/ 580844 w 3268667"/>
                <a:gd name="connsiteY1" fmla="*/ 234459 h 2044780"/>
                <a:gd name="connsiteX2" fmla="*/ 632910 w 3268667"/>
                <a:gd name="connsiteY2" fmla="*/ 359144 h 2044780"/>
                <a:gd name="connsiteX3" fmla="*/ 654314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965389 w 3268667"/>
                <a:gd name="connsiteY7" fmla="*/ 916903 h 2044780"/>
                <a:gd name="connsiteX8" fmla="*/ 842348 w 3268667"/>
                <a:gd name="connsiteY8" fmla="*/ 946433 h 2044780"/>
                <a:gd name="connsiteX9" fmla="*/ 714599 w 3268667"/>
                <a:gd name="connsiteY9" fmla="*/ 1023490 h 2044780"/>
                <a:gd name="connsiteX10" fmla="*/ 573820 w 3268667"/>
                <a:gd name="connsiteY10" fmla="*/ 880170 h 2044780"/>
                <a:gd name="connsiteX11" fmla="*/ 304901 w 3268667"/>
                <a:gd name="connsiteY11" fmla="*/ 807408 h 2044780"/>
                <a:gd name="connsiteX12" fmla="*/ 153682 w 3268667"/>
                <a:gd name="connsiteY12" fmla="*/ 848183 h 2044780"/>
                <a:gd name="connsiteX13" fmla="*/ 83483 w 3268667"/>
                <a:gd name="connsiteY13" fmla="*/ 933734 h 2044780"/>
                <a:gd name="connsiteX14" fmla="*/ 120007 w 3268667"/>
                <a:gd name="connsiteY14" fmla="*/ 1067580 h 2044780"/>
                <a:gd name="connsiteX15" fmla="*/ 153666 w 3268667"/>
                <a:gd name="connsiteY15" fmla="*/ 1207826 h 2044780"/>
                <a:gd name="connsiteX16" fmla="*/ 142447 w 3268667"/>
                <a:gd name="connsiteY16" fmla="*/ 1303192 h 2044780"/>
                <a:gd name="connsiteX17" fmla="*/ 69519 w 3268667"/>
                <a:gd name="connsiteY17" fmla="*/ 1398559 h 2044780"/>
                <a:gd name="connsiteX18" fmla="*/ 19031 w 3268667"/>
                <a:gd name="connsiteY18" fmla="*/ 1420999 h 2044780"/>
                <a:gd name="connsiteX19" fmla="*/ 2201 w 3268667"/>
                <a:gd name="connsiteY19" fmla="*/ 1449048 h 2044780"/>
                <a:gd name="connsiteX20" fmla="*/ 63909 w 3268667"/>
                <a:gd name="connsiteY20" fmla="*/ 1505146 h 2044780"/>
                <a:gd name="connsiteX21" fmla="*/ 63909 w 3268667"/>
                <a:gd name="connsiteY21" fmla="*/ 1550024 h 2044780"/>
                <a:gd name="connsiteX22" fmla="*/ 63909 w 3268667"/>
                <a:gd name="connsiteY22" fmla="*/ 1600513 h 2044780"/>
                <a:gd name="connsiteX23" fmla="*/ 192935 w 3268667"/>
                <a:gd name="connsiteY23" fmla="*/ 1673440 h 2044780"/>
                <a:gd name="connsiteX24" fmla="*/ 249033 w 3268667"/>
                <a:gd name="connsiteY24" fmla="*/ 1735148 h 2044780"/>
                <a:gd name="connsiteX25" fmla="*/ 305131 w 3268667"/>
                <a:gd name="connsiteY25" fmla="*/ 1785637 h 2044780"/>
                <a:gd name="connsiteX26" fmla="*/ 361229 w 3268667"/>
                <a:gd name="connsiteY26" fmla="*/ 1808076 h 2044780"/>
                <a:gd name="connsiteX27" fmla="*/ 490255 w 3268667"/>
                <a:gd name="connsiteY27" fmla="*/ 1785637 h 2044780"/>
                <a:gd name="connsiteX28" fmla="*/ 568793 w 3268667"/>
                <a:gd name="connsiteY28" fmla="*/ 1740758 h 2044780"/>
                <a:gd name="connsiteX29" fmla="*/ 636110 w 3268667"/>
                <a:gd name="connsiteY29" fmla="*/ 1667831 h 2044780"/>
                <a:gd name="connsiteX30" fmla="*/ 675379 w 3268667"/>
                <a:gd name="connsiteY30" fmla="*/ 1622952 h 2044780"/>
                <a:gd name="connsiteX31" fmla="*/ 709038 w 3268667"/>
                <a:gd name="connsiteY31" fmla="*/ 1566854 h 2044780"/>
                <a:gd name="connsiteX32" fmla="*/ 798795 w 3268667"/>
                <a:gd name="connsiteY32" fmla="*/ 1566854 h 2044780"/>
                <a:gd name="connsiteX33" fmla="*/ 849283 w 3268667"/>
                <a:gd name="connsiteY33" fmla="*/ 1550024 h 2044780"/>
                <a:gd name="connsiteX34" fmla="*/ 877333 w 3268667"/>
                <a:gd name="connsiteY34" fmla="*/ 1533195 h 2044780"/>
                <a:gd name="connsiteX35" fmla="*/ 933431 w 3268667"/>
                <a:gd name="connsiteY35" fmla="*/ 1510756 h 2044780"/>
                <a:gd name="connsiteX36" fmla="*/ 995139 w 3268667"/>
                <a:gd name="connsiteY36" fmla="*/ 1510756 h 2044780"/>
                <a:gd name="connsiteX37" fmla="*/ 1079286 w 3268667"/>
                <a:gd name="connsiteY37" fmla="*/ 1594903 h 2044780"/>
                <a:gd name="connsiteX38" fmla="*/ 1112945 w 3268667"/>
                <a:gd name="connsiteY38" fmla="*/ 1651001 h 2044780"/>
                <a:gd name="connsiteX39" fmla="*/ 1174653 w 3268667"/>
                <a:gd name="connsiteY39" fmla="*/ 1690270 h 2044780"/>
                <a:gd name="connsiteX40" fmla="*/ 1264410 w 3268667"/>
                <a:gd name="connsiteY40" fmla="*/ 1751978 h 2044780"/>
                <a:gd name="connsiteX41" fmla="*/ 1359777 w 3268667"/>
                <a:gd name="connsiteY41" fmla="*/ 1819296 h 2044780"/>
                <a:gd name="connsiteX42" fmla="*/ 1393436 w 3268667"/>
                <a:gd name="connsiteY42" fmla="*/ 1830515 h 2044780"/>
                <a:gd name="connsiteX43" fmla="*/ 1410265 w 3268667"/>
                <a:gd name="connsiteY43" fmla="*/ 1875394 h 2044780"/>
                <a:gd name="connsiteX44" fmla="*/ 1438314 w 3268667"/>
                <a:gd name="connsiteY44" fmla="*/ 1897833 h 2044780"/>
                <a:gd name="connsiteX45" fmla="*/ 1511242 w 3268667"/>
                <a:gd name="connsiteY45" fmla="*/ 1920272 h 2044780"/>
                <a:gd name="connsiteX46" fmla="*/ 1595389 w 3268667"/>
                <a:gd name="connsiteY46" fmla="*/ 1925882 h 2044780"/>
                <a:gd name="connsiteX47" fmla="*/ 1617828 w 3268667"/>
                <a:gd name="connsiteY47" fmla="*/ 1981980 h 2044780"/>
                <a:gd name="connsiteX48" fmla="*/ 1640268 w 3268667"/>
                <a:gd name="connsiteY48" fmla="*/ 2026859 h 2044780"/>
                <a:gd name="connsiteX49" fmla="*/ 1690756 w 3268667"/>
                <a:gd name="connsiteY49" fmla="*/ 2043688 h 2044780"/>
                <a:gd name="connsiteX50" fmla="*/ 1718805 w 3268667"/>
                <a:gd name="connsiteY50" fmla="*/ 1998810 h 2044780"/>
                <a:gd name="connsiteX51" fmla="*/ 1735634 w 3268667"/>
                <a:gd name="connsiteY51" fmla="*/ 1942712 h 2044780"/>
                <a:gd name="connsiteX52" fmla="*/ 1774903 w 3268667"/>
                <a:gd name="connsiteY52" fmla="*/ 1948321 h 2044780"/>
                <a:gd name="connsiteX53" fmla="*/ 1814172 w 3268667"/>
                <a:gd name="connsiteY53" fmla="*/ 1931492 h 2044780"/>
                <a:gd name="connsiteX54" fmla="*/ 1864660 w 3268667"/>
                <a:gd name="connsiteY54" fmla="*/ 1875394 h 2044780"/>
                <a:gd name="connsiteX55" fmla="*/ 1898319 w 3268667"/>
                <a:gd name="connsiteY55" fmla="*/ 1864174 h 2044780"/>
                <a:gd name="connsiteX56" fmla="*/ 1926368 w 3268667"/>
                <a:gd name="connsiteY56" fmla="*/ 1869784 h 2044780"/>
                <a:gd name="connsiteX57" fmla="*/ 1954417 w 3268667"/>
                <a:gd name="connsiteY57" fmla="*/ 1847345 h 2044780"/>
                <a:gd name="connsiteX58" fmla="*/ 1971247 w 3268667"/>
                <a:gd name="connsiteY58" fmla="*/ 1796856 h 2044780"/>
                <a:gd name="connsiteX59" fmla="*/ 1999296 w 3268667"/>
                <a:gd name="connsiteY59" fmla="*/ 1768807 h 2044780"/>
                <a:gd name="connsiteX60" fmla="*/ 2049784 w 3268667"/>
                <a:gd name="connsiteY60" fmla="*/ 1768807 h 2044780"/>
                <a:gd name="connsiteX61" fmla="*/ 2089053 w 3268667"/>
                <a:gd name="connsiteY61" fmla="*/ 1746368 h 2044780"/>
                <a:gd name="connsiteX62" fmla="*/ 2077833 w 3268667"/>
                <a:gd name="connsiteY62" fmla="*/ 1679050 h 2044780"/>
                <a:gd name="connsiteX63" fmla="*/ 2094663 w 3268667"/>
                <a:gd name="connsiteY63" fmla="*/ 1639781 h 2044780"/>
                <a:gd name="connsiteX64" fmla="*/ 2161980 w 3268667"/>
                <a:gd name="connsiteY64" fmla="*/ 1639781 h 2044780"/>
                <a:gd name="connsiteX65" fmla="*/ 2223688 w 3268667"/>
                <a:gd name="connsiteY65" fmla="*/ 1594903 h 2044780"/>
                <a:gd name="connsiteX66" fmla="*/ 2279787 w 3268667"/>
                <a:gd name="connsiteY66" fmla="*/ 1516365 h 2044780"/>
                <a:gd name="connsiteX67" fmla="*/ 2302226 w 3268667"/>
                <a:gd name="connsiteY67" fmla="*/ 1505146 h 2044780"/>
                <a:gd name="connsiteX68" fmla="*/ 2330275 w 3268667"/>
                <a:gd name="connsiteY68" fmla="*/ 1555634 h 2044780"/>
                <a:gd name="connsiteX69" fmla="*/ 2375153 w 3268667"/>
                <a:gd name="connsiteY69" fmla="*/ 1555634 h 2044780"/>
                <a:gd name="connsiteX70" fmla="*/ 2453691 w 3268667"/>
                <a:gd name="connsiteY70" fmla="*/ 1516365 h 2044780"/>
                <a:gd name="connsiteX71" fmla="*/ 2487350 w 3268667"/>
                <a:gd name="connsiteY71" fmla="*/ 1499536 h 2044780"/>
                <a:gd name="connsiteX72" fmla="*/ 2537838 w 3268667"/>
                <a:gd name="connsiteY72" fmla="*/ 1505146 h 2044780"/>
                <a:gd name="connsiteX73" fmla="*/ 2593936 w 3268667"/>
                <a:gd name="connsiteY73" fmla="*/ 1505146 h 2044780"/>
                <a:gd name="connsiteX74" fmla="*/ 2644425 w 3268667"/>
                <a:gd name="connsiteY74" fmla="*/ 1538805 h 2044780"/>
                <a:gd name="connsiteX75" fmla="*/ 2734182 w 3268667"/>
                <a:gd name="connsiteY75" fmla="*/ 1538805 h 2044780"/>
                <a:gd name="connsiteX76" fmla="*/ 2751011 w 3268667"/>
                <a:gd name="connsiteY76" fmla="*/ 1493926 h 2044780"/>
                <a:gd name="connsiteX77" fmla="*/ 2762231 w 3268667"/>
                <a:gd name="connsiteY77" fmla="*/ 1465877 h 2044780"/>
                <a:gd name="connsiteX78" fmla="*/ 2835158 w 3268667"/>
                <a:gd name="connsiteY78" fmla="*/ 1460267 h 2044780"/>
                <a:gd name="connsiteX79" fmla="*/ 2902476 w 3268667"/>
                <a:gd name="connsiteY79" fmla="*/ 1454658 h 2044780"/>
                <a:gd name="connsiteX80" fmla="*/ 2981014 w 3268667"/>
                <a:gd name="connsiteY80" fmla="*/ 1426608 h 2044780"/>
                <a:gd name="connsiteX81" fmla="*/ 3053941 w 3268667"/>
                <a:gd name="connsiteY81" fmla="*/ 1387340 h 2044780"/>
                <a:gd name="connsiteX82" fmla="*/ 3110039 w 3268667"/>
                <a:gd name="connsiteY82" fmla="*/ 1376120 h 2044780"/>
                <a:gd name="connsiteX83" fmla="*/ 3188577 w 3268667"/>
                <a:gd name="connsiteY83" fmla="*/ 1376120 h 2044780"/>
                <a:gd name="connsiteX84" fmla="*/ 3261504 w 3268667"/>
                <a:gd name="connsiteY84" fmla="*/ 1381730 h 2044780"/>
                <a:gd name="connsiteX85" fmla="*/ 3261504 w 3268667"/>
                <a:gd name="connsiteY85" fmla="*/ 1314412 h 2044780"/>
                <a:gd name="connsiteX86" fmla="*/ 3222236 w 3268667"/>
                <a:gd name="connsiteY86" fmla="*/ 1247094 h 2044780"/>
                <a:gd name="connsiteX87" fmla="*/ 3037112 w 3268667"/>
                <a:gd name="connsiteY87" fmla="*/ 1224655 h 2044780"/>
                <a:gd name="connsiteX88" fmla="*/ 2936135 w 3268667"/>
                <a:gd name="connsiteY88" fmla="*/ 1224655 h 2044780"/>
                <a:gd name="connsiteX89" fmla="*/ 2863207 w 3268667"/>
                <a:gd name="connsiteY89" fmla="*/ 1235875 h 2044780"/>
                <a:gd name="connsiteX90" fmla="*/ 2739791 w 3268667"/>
                <a:gd name="connsiteY90" fmla="*/ 1263924 h 2044780"/>
                <a:gd name="connsiteX91" fmla="*/ 2571497 w 3268667"/>
                <a:gd name="connsiteY91" fmla="*/ 1230265 h 2044780"/>
                <a:gd name="connsiteX92" fmla="*/ 2543448 w 3268667"/>
                <a:gd name="connsiteY92" fmla="*/ 1190996 h 2044780"/>
                <a:gd name="connsiteX93" fmla="*/ 2486049 w 3268667"/>
                <a:gd name="connsiteY93" fmla="*/ 1024016 h 2044780"/>
                <a:gd name="connsiteX94" fmla="*/ 2391983 w 3268667"/>
                <a:gd name="connsiteY94" fmla="*/ 944164 h 2044780"/>
                <a:gd name="connsiteX95" fmla="*/ 2324665 w 3268667"/>
                <a:gd name="connsiteY95" fmla="*/ 921725 h 2044780"/>
                <a:gd name="connsiteX96" fmla="*/ 2291006 w 3268667"/>
                <a:gd name="connsiteY96" fmla="*/ 899286 h 2044780"/>
                <a:gd name="connsiteX97" fmla="*/ 2229298 w 3268667"/>
                <a:gd name="connsiteY97" fmla="*/ 882456 h 2044780"/>
                <a:gd name="connsiteX98" fmla="*/ 2150761 w 3268667"/>
                <a:gd name="connsiteY98" fmla="*/ 831968 h 2044780"/>
                <a:gd name="connsiteX99" fmla="*/ 2083443 w 3268667"/>
                <a:gd name="connsiteY99" fmla="*/ 803919 h 2044780"/>
                <a:gd name="connsiteX100" fmla="*/ 2010515 w 3268667"/>
                <a:gd name="connsiteY100" fmla="*/ 747821 h 2044780"/>
                <a:gd name="connsiteX101" fmla="*/ 1971247 w 3268667"/>
                <a:gd name="connsiteY101" fmla="*/ 736601 h 2044780"/>
                <a:gd name="connsiteX102" fmla="*/ 1870270 w 3268667"/>
                <a:gd name="connsiteY102" fmla="*/ 702942 h 2044780"/>
                <a:gd name="connsiteX103" fmla="*/ 1752464 w 3268667"/>
                <a:gd name="connsiteY103" fmla="*/ 669283 h 2044780"/>
                <a:gd name="connsiteX104" fmla="*/ 1713195 w 3268667"/>
                <a:gd name="connsiteY104" fmla="*/ 669283 h 2044780"/>
                <a:gd name="connsiteX105" fmla="*/ 1668317 w 3268667"/>
                <a:gd name="connsiteY105" fmla="*/ 652454 h 2044780"/>
                <a:gd name="connsiteX106" fmla="*/ 1634658 w 3268667"/>
                <a:gd name="connsiteY106" fmla="*/ 630015 h 2044780"/>
                <a:gd name="connsiteX107" fmla="*/ 1595389 w 3268667"/>
                <a:gd name="connsiteY107" fmla="*/ 630015 h 2044780"/>
                <a:gd name="connsiteX108" fmla="*/ 1544901 w 3268667"/>
                <a:gd name="connsiteY108" fmla="*/ 607575 h 2044780"/>
                <a:gd name="connsiteX109" fmla="*/ 1455144 w 3268667"/>
                <a:gd name="connsiteY109" fmla="*/ 562697 h 2044780"/>
                <a:gd name="connsiteX110" fmla="*/ 1314898 w 3268667"/>
                <a:gd name="connsiteY110" fmla="*/ 534648 h 2044780"/>
                <a:gd name="connsiteX111" fmla="*/ 1180263 w 3268667"/>
                <a:gd name="connsiteY111" fmla="*/ 495379 h 2044780"/>
                <a:gd name="connsiteX112" fmla="*/ 1163433 w 3268667"/>
                <a:gd name="connsiteY112" fmla="*/ 472940 h 2044780"/>
                <a:gd name="connsiteX113" fmla="*/ 1101725 w 3268667"/>
                <a:gd name="connsiteY113" fmla="*/ 472940 h 2044780"/>
                <a:gd name="connsiteX114" fmla="*/ 1023188 w 3268667"/>
                <a:gd name="connsiteY114" fmla="*/ 461720 h 2044780"/>
                <a:gd name="connsiteX115" fmla="*/ 939041 w 3268667"/>
                <a:gd name="connsiteY115" fmla="*/ 433671 h 2044780"/>
                <a:gd name="connsiteX116" fmla="*/ 933431 w 3268667"/>
                <a:gd name="connsiteY116" fmla="*/ 400012 h 2044780"/>
                <a:gd name="connsiteX117" fmla="*/ 905382 w 3268667"/>
                <a:gd name="connsiteY117" fmla="*/ 332694 h 2044780"/>
                <a:gd name="connsiteX118" fmla="*/ 854893 w 3268667"/>
                <a:gd name="connsiteY118" fmla="*/ 282206 h 2044780"/>
                <a:gd name="connsiteX119" fmla="*/ 832454 w 3268667"/>
                <a:gd name="connsiteY119" fmla="*/ 181229 h 2044780"/>
                <a:gd name="connsiteX120" fmla="*/ 781966 w 3268667"/>
                <a:gd name="connsiteY120" fmla="*/ 63423 h 2044780"/>
                <a:gd name="connsiteX121" fmla="*/ 692209 w 3268667"/>
                <a:gd name="connsiteY121" fmla="*/ 1715 h 2044780"/>
                <a:gd name="connsiteX122" fmla="*/ 704348 w 3268667"/>
                <a:gd name="connsiteY122" fmla="*/ 128222 h 2044780"/>
                <a:gd name="connsiteX123" fmla="*/ 567230 w 3268667"/>
                <a:gd name="connsiteY123" fmla="*/ 56317 h 2044780"/>
                <a:gd name="connsiteX124" fmla="*/ 563721 w 3268667"/>
                <a:gd name="connsiteY124" fmla="*/ 126582 h 2044780"/>
                <a:gd name="connsiteX0" fmla="*/ 563721 w 3268667"/>
                <a:gd name="connsiteY0" fmla="*/ 126582 h 2044780"/>
                <a:gd name="connsiteX1" fmla="*/ 580844 w 3268667"/>
                <a:gd name="connsiteY1" fmla="*/ 234459 h 2044780"/>
                <a:gd name="connsiteX2" fmla="*/ 632910 w 3268667"/>
                <a:gd name="connsiteY2" fmla="*/ 359144 h 2044780"/>
                <a:gd name="connsiteX3" fmla="*/ 654314 w 3268667"/>
                <a:gd name="connsiteY3" fmla="*/ 515361 h 2044780"/>
                <a:gd name="connsiteX4" fmla="*/ 696850 w 3268667"/>
                <a:gd name="connsiteY4" fmla="*/ 636676 h 2044780"/>
                <a:gd name="connsiteX5" fmla="*/ 842348 w 3268667"/>
                <a:gd name="connsiteY5" fmla="*/ 690054 h 2044780"/>
                <a:gd name="connsiteX6" fmla="*/ 923083 w 3268667"/>
                <a:gd name="connsiteY6" fmla="*/ 801462 h 2044780"/>
                <a:gd name="connsiteX7" fmla="*/ 965389 w 3268667"/>
                <a:gd name="connsiteY7" fmla="*/ 916903 h 2044780"/>
                <a:gd name="connsiteX8" fmla="*/ 842348 w 3268667"/>
                <a:gd name="connsiteY8" fmla="*/ 946433 h 2044780"/>
                <a:gd name="connsiteX9" fmla="*/ 714599 w 3268667"/>
                <a:gd name="connsiteY9" fmla="*/ 1023490 h 2044780"/>
                <a:gd name="connsiteX10" fmla="*/ 573820 w 3268667"/>
                <a:gd name="connsiteY10" fmla="*/ 880170 h 2044780"/>
                <a:gd name="connsiteX11" fmla="*/ 304901 w 3268667"/>
                <a:gd name="connsiteY11" fmla="*/ 807408 h 2044780"/>
                <a:gd name="connsiteX12" fmla="*/ 153682 w 3268667"/>
                <a:gd name="connsiteY12" fmla="*/ 848183 h 2044780"/>
                <a:gd name="connsiteX13" fmla="*/ 83483 w 3268667"/>
                <a:gd name="connsiteY13" fmla="*/ 933734 h 2044780"/>
                <a:gd name="connsiteX14" fmla="*/ 120007 w 3268667"/>
                <a:gd name="connsiteY14" fmla="*/ 1067580 h 2044780"/>
                <a:gd name="connsiteX15" fmla="*/ 153666 w 3268667"/>
                <a:gd name="connsiteY15" fmla="*/ 1207826 h 2044780"/>
                <a:gd name="connsiteX16" fmla="*/ 142447 w 3268667"/>
                <a:gd name="connsiteY16" fmla="*/ 1303192 h 2044780"/>
                <a:gd name="connsiteX17" fmla="*/ 69519 w 3268667"/>
                <a:gd name="connsiteY17" fmla="*/ 1398559 h 2044780"/>
                <a:gd name="connsiteX18" fmla="*/ 19031 w 3268667"/>
                <a:gd name="connsiteY18" fmla="*/ 1420999 h 2044780"/>
                <a:gd name="connsiteX19" fmla="*/ 2201 w 3268667"/>
                <a:gd name="connsiteY19" fmla="*/ 1449048 h 2044780"/>
                <a:gd name="connsiteX20" fmla="*/ 63909 w 3268667"/>
                <a:gd name="connsiteY20" fmla="*/ 1505146 h 2044780"/>
                <a:gd name="connsiteX21" fmla="*/ 63909 w 3268667"/>
                <a:gd name="connsiteY21" fmla="*/ 1550024 h 2044780"/>
                <a:gd name="connsiteX22" fmla="*/ 63909 w 3268667"/>
                <a:gd name="connsiteY22" fmla="*/ 1600513 h 2044780"/>
                <a:gd name="connsiteX23" fmla="*/ 192935 w 3268667"/>
                <a:gd name="connsiteY23" fmla="*/ 1673440 h 2044780"/>
                <a:gd name="connsiteX24" fmla="*/ 249033 w 3268667"/>
                <a:gd name="connsiteY24" fmla="*/ 1735148 h 2044780"/>
                <a:gd name="connsiteX25" fmla="*/ 305131 w 3268667"/>
                <a:gd name="connsiteY25" fmla="*/ 1785637 h 2044780"/>
                <a:gd name="connsiteX26" fmla="*/ 361229 w 3268667"/>
                <a:gd name="connsiteY26" fmla="*/ 1808076 h 2044780"/>
                <a:gd name="connsiteX27" fmla="*/ 490255 w 3268667"/>
                <a:gd name="connsiteY27" fmla="*/ 1785637 h 2044780"/>
                <a:gd name="connsiteX28" fmla="*/ 568793 w 3268667"/>
                <a:gd name="connsiteY28" fmla="*/ 1740758 h 2044780"/>
                <a:gd name="connsiteX29" fmla="*/ 636110 w 3268667"/>
                <a:gd name="connsiteY29" fmla="*/ 1667831 h 2044780"/>
                <a:gd name="connsiteX30" fmla="*/ 675379 w 3268667"/>
                <a:gd name="connsiteY30" fmla="*/ 1622952 h 2044780"/>
                <a:gd name="connsiteX31" fmla="*/ 709038 w 3268667"/>
                <a:gd name="connsiteY31" fmla="*/ 1566854 h 2044780"/>
                <a:gd name="connsiteX32" fmla="*/ 798795 w 3268667"/>
                <a:gd name="connsiteY32" fmla="*/ 1566854 h 2044780"/>
                <a:gd name="connsiteX33" fmla="*/ 849283 w 3268667"/>
                <a:gd name="connsiteY33" fmla="*/ 1550024 h 2044780"/>
                <a:gd name="connsiteX34" fmla="*/ 877333 w 3268667"/>
                <a:gd name="connsiteY34" fmla="*/ 1533195 h 2044780"/>
                <a:gd name="connsiteX35" fmla="*/ 933431 w 3268667"/>
                <a:gd name="connsiteY35" fmla="*/ 1510756 h 2044780"/>
                <a:gd name="connsiteX36" fmla="*/ 995139 w 3268667"/>
                <a:gd name="connsiteY36" fmla="*/ 1510756 h 2044780"/>
                <a:gd name="connsiteX37" fmla="*/ 1079286 w 3268667"/>
                <a:gd name="connsiteY37" fmla="*/ 1594903 h 2044780"/>
                <a:gd name="connsiteX38" fmla="*/ 1112945 w 3268667"/>
                <a:gd name="connsiteY38" fmla="*/ 1651001 h 2044780"/>
                <a:gd name="connsiteX39" fmla="*/ 1174653 w 3268667"/>
                <a:gd name="connsiteY39" fmla="*/ 1690270 h 2044780"/>
                <a:gd name="connsiteX40" fmla="*/ 1264410 w 3268667"/>
                <a:gd name="connsiteY40" fmla="*/ 1751978 h 2044780"/>
                <a:gd name="connsiteX41" fmla="*/ 1359777 w 3268667"/>
                <a:gd name="connsiteY41" fmla="*/ 1819296 h 2044780"/>
                <a:gd name="connsiteX42" fmla="*/ 1393436 w 3268667"/>
                <a:gd name="connsiteY42" fmla="*/ 1830515 h 2044780"/>
                <a:gd name="connsiteX43" fmla="*/ 1410265 w 3268667"/>
                <a:gd name="connsiteY43" fmla="*/ 1875394 h 2044780"/>
                <a:gd name="connsiteX44" fmla="*/ 1438314 w 3268667"/>
                <a:gd name="connsiteY44" fmla="*/ 1897833 h 2044780"/>
                <a:gd name="connsiteX45" fmla="*/ 1511242 w 3268667"/>
                <a:gd name="connsiteY45" fmla="*/ 1920272 h 2044780"/>
                <a:gd name="connsiteX46" fmla="*/ 1595389 w 3268667"/>
                <a:gd name="connsiteY46" fmla="*/ 1925882 h 2044780"/>
                <a:gd name="connsiteX47" fmla="*/ 1617828 w 3268667"/>
                <a:gd name="connsiteY47" fmla="*/ 1981980 h 2044780"/>
                <a:gd name="connsiteX48" fmla="*/ 1640268 w 3268667"/>
                <a:gd name="connsiteY48" fmla="*/ 2026859 h 2044780"/>
                <a:gd name="connsiteX49" fmla="*/ 1690756 w 3268667"/>
                <a:gd name="connsiteY49" fmla="*/ 2043688 h 2044780"/>
                <a:gd name="connsiteX50" fmla="*/ 1718805 w 3268667"/>
                <a:gd name="connsiteY50" fmla="*/ 1998810 h 2044780"/>
                <a:gd name="connsiteX51" fmla="*/ 1735634 w 3268667"/>
                <a:gd name="connsiteY51" fmla="*/ 1942712 h 2044780"/>
                <a:gd name="connsiteX52" fmla="*/ 1774903 w 3268667"/>
                <a:gd name="connsiteY52" fmla="*/ 1948321 h 2044780"/>
                <a:gd name="connsiteX53" fmla="*/ 1814172 w 3268667"/>
                <a:gd name="connsiteY53" fmla="*/ 1931492 h 2044780"/>
                <a:gd name="connsiteX54" fmla="*/ 1864660 w 3268667"/>
                <a:gd name="connsiteY54" fmla="*/ 1875394 h 2044780"/>
                <a:gd name="connsiteX55" fmla="*/ 1898319 w 3268667"/>
                <a:gd name="connsiteY55" fmla="*/ 1864174 h 2044780"/>
                <a:gd name="connsiteX56" fmla="*/ 1926368 w 3268667"/>
                <a:gd name="connsiteY56" fmla="*/ 1869784 h 2044780"/>
                <a:gd name="connsiteX57" fmla="*/ 1954417 w 3268667"/>
                <a:gd name="connsiteY57" fmla="*/ 1847345 h 2044780"/>
                <a:gd name="connsiteX58" fmla="*/ 1971247 w 3268667"/>
                <a:gd name="connsiteY58" fmla="*/ 1796856 h 2044780"/>
                <a:gd name="connsiteX59" fmla="*/ 1999296 w 3268667"/>
                <a:gd name="connsiteY59" fmla="*/ 1768807 h 2044780"/>
                <a:gd name="connsiteX60" fmla="*/ 2049784 w 3268667"/>
                <a:gd name="connsiteY60" fmla="*/ 1768807 h 2044780"/>
                <a:gd name="connsiteX61" fmla="*/ 2089053 w 3268667"/>
                <a:gd name="connsiteY61" fmla="*/ 1746368 h 2044780"/>
                <a:gd name="connsiteX62" fmla="*/ 2077833 w 3268667"/>
                <a:gd name="connsiteY62" fmla="*/ 1679050 h 2044780"/>
                <a:gd name="connsiteX63" fmla="*/ 2094663 w 3268667"/>
                <a:gd name="connsiteY63" fmla="*/ 1639781 h 2044780"/>
                <a:gd name="connsiteX64" fmla="*/ 2161980 w 3268667"/>
                <a:gd name="connsiteY64" fmla="*/ 1639781 h 2044780"/>
                <a:gd name="connsiteX65" fmla="*/ 2223688 w 3268667"/>
                <a:gd name="connsiteY65" fmla="*/ 1594903 h 2044780"/>
                <a:gd name="connsiteX66" fmla="*/ 2279787 w 3268667"/>
                <a:gd name="connsiteY66" fmla="*/ 1516365 h 2044780"/>
                <a:gd name="connsiteX67" fmla="*/ 2302226 w 3268667"/>
                <a:gd name="connsiteY67" fmla="*/ 1505146 h 2044780"/>
                <a:gd name="connsiteX68" fmla="*/ 2330275 w 3268667"/>
                <a:gd name="connsiteY68" fmla="*/ 1555634 h 2044780"/>
                <a:gd name="connsiteX69" fmla="*/ 2375153 w 3268667"/>
                <a:gd name="connsiteY69" fmla="*/ 1555634 h 2044780"/>
                <a:gd name="connsiteX70" fmla="*/ 2453691 w 3268667"/>
                <a:gd name="connsiteY70" fmla="*/ 1516365 h 2044780"/>
                <a:gd name="connsiteX71" fmla="*/ 2487350 w 3268667"/>
                <a:gd name="connsiteY71" fmla="*/ 1499536 h 2044780"/>
                <a:gd name="connsiteX72" fmla="*/ 2537838 w 3268667"/>
                <a:gd name="connsiteY72" fmla="*/ 1505146 h 2044780"/>
                <a:gd name="connsiteX73" fmla="*/ 2593936 w 3268667"/>
                <a:gd name="connsiteY73" fmla="*/ 1505146 h 2044780"/>
                <a:gd name="connsiteX74" fmla="*/ 2644425 w 3268667"/>
                <a:gd name="connsiteY74" fmla="*/ 1538805 h 2044780"/>
                <a:gd name="connsiteX75" fmla="*/ 2734182 w 3268667"/>
                <a:gd name="connsiteY75" fmla="*/ 1538805 h 2044780"/>
                <a:gd name="connsiteX76" fmla="*/ 2751011 w 3268667"/>
                <a:gd name="connsiteY76" fmla="*/ 1493926 h 2044780"/>
                <a:gd name="connsiteX77" fmla="*/ 2762231 w 3268667"/>
                <a:gd name="connsiteY77" fmla="*/ 1465877 h 2044780"/>
                <a:gd name="connsiteX78" fmla="*/ 2835158 w 3268667"/>
                <a:gd name="connsiteY78" fmla="*/ 1460267 h 2044780"/>
                <a:gd name="connsiteX79" fmla="*/ 2902476 w 3268667"/>
                <a:gd name="connsiteY79" fmla="*/ 1454658 h 2044780"/>
                <a:gd name="connsiteX80" fmla="*/ 2981014 w 3268667"/>
                <a:gd name="connsiteY80" fmla="*/ 1426608 h 2044780"/>
                <a:gd name="connsiteX81" fmla="*/ 3053941 w 3268667"/>
                <a:gd name="connsiteY81" fmla="*/ 1387340 h 2044780"/>
                <a:gd name="connsiteX82" fmla="*/ 3110039 w 3268667"/>
                <a:gd name="connsiteY82" fmla="*/ 1376120 h 2044780"/>
                <a:gd name="connsiteX83" fmla="*/ 3188577 w 3268667"/>
                <a:gd name="connsiteY83" fmla="*/ 1376120 h 2044780"/>
                <a:gd name="connsiteX84" fmla="*/ 3261504 w 3268667"/>
                <a:gd name="connsiteY84" fmla="*/ 1381730 h 2044780"/>
                <a:gd name="connsiteX85" fmla="*/ 3261504 w 3268667"/>
                <a:gd name="connsiteY85" fmla="*/ 1314412 h 2044780"/>
                <a:gd name="connsiteX86" fmla="*/ 3222236 w 3268667"/>
                <a:gd name="connsiteY86" fmla="*/ 1247094 h 2044780"/>
                <a:gd name="connsiteX87" fmla="*/ 3037112 w 3268667"/>
                <a:gd name="connsiteY87" fmla="*/ 1224655 h 2044780"/>
                <a:gd name="connsiteX88" fmla="*/ 2936135 w 3268667"/>
                <a:gd name="connsiteY88" fmla="*/ 1224655 h 2044780"/>
                <a:gd name="connsiteX89" fmla="*/ 2863207 w 3268667"/>
                <a:gd name="connsiteY89" fmla="*/ 1235875 h 2044780"/>
                <a:gd name="connsiteX90" fmla="*/ 2739791 w 3268667"/>
                <a:gd name="connsiteY90" fmla="*/ 1263924 h 2044780"/>
                <a:gd name="connsiteX91" fmla="*/ 2571497 w 3268667"/>
                <a:gd name="connsiteY91" fmla="*/ 1230265 h 2044780"/>
                <a:gd name="connsiteX92" fmla="*/ 2554147 w 3268667"/>
                <a:gd name="connsiteY92" fmla="*/ 1169608 h 2044780"/>
                <a:gd name="connsiteX93" fmla="*/ 2486049 w 3268667"/>
                <a:gd name="connsiteY93" fmla="*/ 1024016 h 2044780"/>
                <a:gd name="connsiteX94" fmla="*/ 2391983 w 3268667"/>
                <a:gd name="connsiteY94" fmla="*/ 944164 h 2044780"/>
                <a:gd name="connsiteX95" fmla="*/ 2324665 w 3268667"/>
                <a:gd name="connsiteY95" fmla="*/ 921725 h 2044780"/>
                <a:gd name="connsiteX96" fmla="*/ 2291006 w 3268667"/>
                <a:gd name="connsiteY96" fmla="*/ 899286 h 2044780"/>
                <a:gd name="connsiteX97" fmla="*/ 2229298 w 3268667"/>
                <a:gd name="connsiteY97" fmla="*/ 882456 h 2044780"/>
                <a:gd name="connsiteX98" fmla="*/ 2150761 w 3268667"/>
                <a:gd name="connsiteY98" fmla="*/ 831968 h 2044780"/>
                <a:gd name="connsiteX99" fmla="*/ 2083443 w 3268667"/>
                <a:gd name="connsiteY99" fmla="*/ 803919 h 2044780"/>
                <a:gd name="connsiteX100" fmla="*/ 2010515 w 3268667"/>
                <a:gd name="connsiteY100" fmla="*/ 747821 h 2044780"/>
                <a:gd name="connsiteX101" fmla="*/ 1971247 w 3268667"/>
                <a:gd name="connsiteY101" fmla="*/ 736601 h 2044780"/>
                <a:gd name="connsiteX102" fmla="*/ 1870270 w 3268667"/>
                <a:gd name="connsiteY102" fmla="*/ 702942 h 2044780"/>
                <a:gd name="connsiteX103" fmla="*/ 1752464 w 3268667"/>
                <a:gd name="connsiteY103" fmla="*/ 669283 h 2044780"/>
                <a:gd name="connsiteX104" fmla="*/ 1713195 w 3268667"/>
                <a:gd name="connsiteY104" fmla="*/ 669283 h 2044780"/>
                <a:gd name="connsiteX105" fmla="*/ 1668317 w 3268667"/>
                <a:gd name="connsiteY105" fmla="*/ 652454 h 2044780"/>
                <a:gd name="connsiteX106" fmla="*/ 1634658 w 3268667"/>
                <a:gd name="connsiteY106" fmla="*/ 630015 h 2044780"/>
                <a:gd name="connsiteX107" fmla="*/ 1595389 w 3268667"/>
                <a:gd name="connsiteY107" fmla="*/ 630015 h 2044780"/>
                <a:gd name="connsiteX108" fmla="*/ 1544901 w 3268667"/>
                <a:gd name="connsiteY108" fmla="*/ 607575 h 2044780"/>
                <a:gd name="connsiteX109" fmla="*/ 1455144 w 3268667"/>
                <a:gd name="connsiteY109" fmla="*/ 562697 h 2044780"/>
                <a:gd name="connsiteX110" fmla="*/ 1314898 w 3268667"/>
                <a:gd name="connsiteY110" fmla="*/ 534648 h 2044780"/>
                <a:gd name="connsiteX111" fmla="*/ 1180263 w 3268667"/>
                <a:gd name="connsiteY111" fmla="*/ 495379 h 2044780"/>
                <a:gd name="connsiteX112" fmla="*/ 1163433 w 3268667"/>
                <a:gd name="connsiteY112" fmla="*/ 472940 h 2044780"/>
                <a:gd name="connsiteX113" fmla="*/ 1101725 w 3268667"/>
                <a:gd name="connsiteY113" fmla="*/ 472940 h 2044780"/>
                <a:gd name="connsiteX114" fmla="*/ 1023188 w 3268667"/>
                <a:gd name="connsiteY114" fmla="*/ 461720 h 2044780"/>
                <a:gd name="connsiteX115" fmla="*/ 939041 w 3268667"/>
                <a:gd name="connsiteY115" fmla="*/ 433671 h 2044780"/>
                <a:gd name="connsiteX116" fmla="*/ 933431 w 3268667"/>
                <a:gd name="connsiteY116" fmla="*/ 400012 h 2044780"/>
                <a:gd name="connsiteX117" fmla="*/ 905382 w 3268667"/>
                <a:gd name="connsiteY117" fmla="*/ 332694 h 2044780"/>
                <a:gd name="connsiteX118" fmla="*/ 854893 w 3268667"/>
                <a:gd name="connsiteY118" fmla="*/ 282206 h 2044780"/>
                <a:gd name="connsiteX119" fmla="*/ 832454 w 3268667"/>
                <a:gd name="connsiteY119" fmla="*/ 181229 h 2044780"/>
                <a:gd name="connsiteX120" fmla="*/ 781966 w 3268667"/>
                <a:gd name="connsiteY120" fmla="*/ 63423 h 2044780"/>
                <a:gd name="connsiteX121" fmla="*/ 692209 w 3268667"/>
                <a:gd name="connsiteY121" fmla="*/ 1715 h 2044780"/>
                <a:gd name="connsiteX122" fmla="*/ 704348 w 3268667"/>
                <a:gd name="connsiteY122" fmla="*/ 128222 h 2044780"/>
                <a:gd name="connsiteX123" fmla="*/ 567230 w 3268667"/>
                <a:gd name="connsiteY123" fmla="*/ 56317 h 2044780"/>
                <a:gd name="connsiteX124" fmla="*/ 563721 w 3268667"/>
                <a:gd name="connsiteY124" fmla="*/ 126582 h 2044780"/>
                <a:gd name="connsiteX0" fmla="*/ 563721 w 3268667"/>
                <a:gd name="connsiteY0" fmla="*/ 201826 h 2120024"/>
                <a:gd name="connsiteX1" fmla="*/ 580844 w 3268667"/>
                <a:gd name="connsiteY1" fmla="*/ 309703 h 2120024"/>
                <a:gd name="connsiteX2" fmla="*/ 632910 w 3268667"/>
                <a:gd name="connsiteY2" fmla="*/ 434388 h 2120024"/>
                <a:gd name="connsiteX3" fmla="*/ 654314 w 3268667"/>
                <a:gd name="connsiteY3" fmla="*/ 590605 h 2120024"/>
                <a:gd name="connsiteX4" fmla="*/ 696850 w 3268667"/>
                <a:gd name="connsiteY4" fmla="*/ 711920 h 2120024"/>
                <a:gd name="connsiteX5" fmla="*/ 842348 w 3268667"/>
                <a:gd name="connsiteY5" fmla="*/ 765298 h 2120024"/>
                <a:gd name="connsiteX6" fmla="*/ 923083 w 3268667"/>
                <a:gd name="connsiteY6" fmla="*/ 876706 h 2120024"/>
                <a:gd name="connsiteX7" fmla="*/ 965389 w 3268667"/>
                <a:gd name="connsiteY7" fmla="*/ 992147 h 2120024"/>
                <a:gd name="connsiteX8" fmla="*/ 842348 w 3268667"/>
                <a:gd name="connsiteY8" fmla="*/ 1021677 h 2120024"/>
                <a:gd name="connsiteX9" fmla="*/ 714599 w 3268667"/>
                <a:gd name="connsiteY9" fmla="*/ 1098734 h 2120024"/>
                <a:gd name="connsiteX10" fmla="*/ 573820 w 3268667"/>
                <a:gd name="connsiteY10" fmla="*/ 955414 h 2120024"/>
                <a:gd name="connsiteX11" fmla="*/ 304901 w 3268667"/>
                <a:gd name="connsiteY11" fmla="*/ 882652 h 2120024"/>
                <a:gd name="connsiteX12" fmla="*/ 153682 w 3268667"/>
                <a:gd name="connsiteY12" fmla="*/ 923427 h 2120024"/>
                <a:gd name="connsiteX13" fmla="*/ 83483 w 3268667"/>
                <a:gd name="connsiteY13" fmla="*/ 1008978 h 2120024"/>
                <a:gd name="connsiteX14" fmla="*/ 120007 w 3268667"/>
                <a:gd name="connsiteY14" fmla="*/ 1142824 h 2120024"/>
                <a:gd name="connsiteX15" fmla="*/ 153666 w 3268667"/>
                <a:gd name="connsiteY15" fmla="*/ 1283070 h 2120024"/>
                <a:gd name="connsiteX16" fmla="*/ 142447 w 3268667"/>
                <a:gd name="connsiteY16" fmla="*/ 1378436 h 2120024"/>
                <a:gd name="connsiteX17" fmla="*/ 69519 w 3268667"/>
                <a:gd name="connsiteY17" fmla="*/ 1473803 h 2120024"/>
                <a:gd name="connsiteX18" fmla="*/ 19031 w 3268667"/>
                <a:gd name="connsiteY18" fmla="*/ 1496243 h 2120024"/>
                <a:gd name="connsiteX19" fmla="*/ 2201 w 3268667"/>
                <a:gd name="connsiteY19" fmla="*/ 1524292 h 2120024"/>
                <a:gd name="connsiteX20" fmla="*/ 63909 w 3268667"/>
                <a:gd name="connsiteY20" fmla="*/ 1580390 h 2120024"/>
                <a:gd name="connsiteX21" fmla="*/ 63909 w 3268667"/>
                <a:gd name="connsiteY21" fmla="*/ 1625268 h 2120024"/>
                <a:gd name="connsiteX22" fmla="*/ 63909 w 3268667"/>
                <a:gd name="connsiteY22" fmla="*/ 1675757 h 2120024"/>
                <a:gd name="connsiteX23" fmla="*/ 192935 w 3268667"/>
                <a:gd name="connsiteY23" fmla="*/ 1748684 h 2120024"/>
                <a:gd name="connsiteX24" fmla="*/ 249033 w 3268667"/>
                <a:gd name="connsiteY24" fmla="*/ 1810392 h 2120024"/>
                <a:gd name="connsiteX25" fmla="*/ 305131 w 3268667"/>
                <a:gd name="connsiteY25" fmla="*/ 1860881 h 2120024"/>
                <a:gd name="connsiteX26" fmla="*/ 361229 w 3268667"/>
                <a:gd name="connsiteY26" fmla="*/ 1883320 h 2120024"/>
                <a:gd name="connsiteX27" fmla="*/ 490255 w 3268667"/>
                <a:gd name="connsiteY27" fmla="*/ 1860881 h 2120024"/>
                <a:gd name="connsiteX28" fmla="*/ 568793 w 3268667"/>
                <a:gd name="connsiteY28" fmla="*/ 1816002 h 2120024"/>
                <a:gd name="connsiteX29" fmla="*/ 636110 w 3268667"/>
                <a:gd name="connsiteY29" fmla="*/ 1743075 h 2120024"/>
                <a:gd name="connsiteX30" fmla="*/ 675379 w 3268667"/>
                <a:gd name="connsiteY30" fmla="*/ 1698196 h 2120024"/>
                <a:gd name="connsiteX31" fmla="*/ 709038 w 3268667"/>
                <a:gd name="connsiteY31" fmla="*/ 1642098 h 2120024"/>
                <a:gd name="connsiteX32" fmla="*/ 798795 w 3268667"/>
                <a:gd name="connsiteY32" fmla="*/ 1642098 h 2120024"/>
                <a:gd name="connsiteX33" fmla="*/ 849283 w 3268667"/>
                <a:gd name="connsiteY33" fmla="*/ 1625268 h 2120024"/>
                <a:gd name="connsiteX34" fmla="*/ 877333 w 3268667"/>
                <a:gd name="connsiteY34" fmla="*/ 1608439 h 2120024"/>
                <a:gd name="connsiteX35" fmla="*/ 933431 w 3268667"/>
                <a:gd name="connsiteY35" fmla="*/ 1586000 h 2120024"/>
                <a:gd name="connsiteX36" fmla="*/ 995139 w 3268667"/>
                <a:gd name="connsiteY36" fmla="*/ 1586000 h 2120024"/>
                <a:gd name="connsiteX37" fmla="*/ 1079286 w 3268667"/>
                <a:gd name="connsiteY37" fmla="*/ 1670147 h 2120024"/>
                <a:gd name="connsiteX38" fmla="*/ 1112945 w 3268667"/>
                <a:gd name="connsiteY38" fmla="*/ 1726245 h 2120024"/>
                <a:gd name="connsiteX39" fmla="*/ 1174653 w 3268667"/>
                <a:gd name="connsiteY39" fmla="*/ 1765514 h 2120024"/>
                <a:gd name="connsiteX40" fmla="*/ 1264410 w 3268667"/>
                <a:gd name="connsiteY40" fmla="*/ 1827222 h 2120024"/>
                <a:gd name="connsiteX41" fmla="*/ 1359777 w 3268667"/>
                <a:gd name="connsiteY41" fmla="*/ 1894540 h 2120024"/>
                <a:gd name="connsiteX42" fmla="*/ 1393436 w 3268667"/>
                <a:gd name="connsiteY42" fmla="*/ 1905759 h 2120024"/>
                <a:gd name="connsiteX43" fmla="*/ 1410265 w 3268667"/>
                <a:gd name="connsiteY43" fmla="*/ 1950638 h 2120024"/>
                <a:gd name="connsiteX44" fmla="*/ 1438314 w 3268667"/>
                <a:gd name="connsiteY44" fmla="*/ 1973077 h 2120024"/>
                <a:gd name="connsiteX45" fmla="*/ 1511242 w 3268667"/>
                <a:gd name="connsiteY45" fmla="*/ 1995516 h 2120024"/>
                <a:gd name="connsiteX46" fmla="*/ 1595389 w 3268667"/>
                <a:gd name="connsiteY46" fmla="*/ 2001126 h 2120024"/>
                <a:gd name="connsiteX47" fmla="*/ 1617828 w 3268667"/>
                <a:gd name="connsiteY47" fmla="*/ 2057224 h 2120024"/>
                <a:gd name="connsiteX48" fmla="*/ 1640268 w 3268667"/>
                <a:gd name="connsiteY48" fmla="*/ 2102103 h 2120024"/>
                <a:gd name="connsiteX49" fmla="*/ 1690756 w 3268667"/>
                <a:gd name="connsiteY49" fmla="*/ 2118932 h 2120024"/>
                <a:gd name="connsiteX50" fmla="*/ 1718805 w 3268667"/>
                <a:gd name="connsiteY50" fmla="*/ 2074054 h 2120024"/>
                <a:gd name="connsiteX51" fmla="*/ 1735634 w 3268667"/>
                <a:gd name="connsiteY51" fmla="*/ 2017956 h 2120024"/>
                <a:gd name="connsiteX52" fmla="*/ 1774903 w 3268667"/>
                <a:gd name="connsiteY52" fmla="*/ 2023565 h 2120024"/>
                <a:gd name="connsiteX53" fmla="*/ 1814172 w 3268667"/>
                <a:gd name="connsiteY53" fmla="*/ 2006736 h 2120024"/>
                <a:gd name="connsiteX54" fmla="*/ 1864660 w 3268667"/>
                <a:gd name="connsiteY54" fmla="*/ 1950638 h 2120024"/>
                <a:gd name="connsiteX55" fmla="*/ 1898319 w 3268667"/>
                <a:gd name="connsiteY55" fmla="*/ 1939418 h 2120024"/>
                <a:gd name="connsiteX56" fmla="*/ 1926368 w 3268667"/>
                <a:gd name="connsiteY56" fmla="*/ 1945028 h 2120024"/>
                <a:gd name="connsiteX57" fmla="*/ 1954417 w 3268667"/>
                <a:gd name="connsiteY57" fmla="*/ 1922589 h 2120024"/>
                <a:gd name="connsiteX58" fmla="*/ 1971247 w 3268667"/>
                <a:gd name="connsiteY58" fmla="*/ 1872100 h 2120024"/>
                <a:gd name="connsiteX59" fmla="*/ 1999296 w 3268667"/>
                <a:gd name="connsiteY59" fmla="*/ 1844051 h 2120024"/>
                <a:gd name="connsiteX60" fmla="*/ 2049784 w 3268667"/>
                <a:gd name="connsiteY60" fmla="*/ 1844051 h 2120024"/>
                <a:gd name="connsiteX61" fmla="*/ 2089053 w 3268667"/>
                <a:gd name="connsiteY61" fmla="*/ 1821612 h 2120024"/>
                <a:gd name="connsiteX62" fmla="*/ 2077833 w 3268667"/>
                <a:gd name="connsiteY62" fmla="*/ 1754294 h 2120024"/>
                <a:gd name="connsiteX63" fmla="*/ 2094663 w 3268667"/>
                <a:gd name="connsiteY63" fmla="*/ 1715025 h 2120024"/>
                <a:gd name="connsiteX64" fmla="*/ 2161980 w 3268667"/>
                <a:gd name="connsiteY64" fmla="*/ 1715025 h 2120024"/>
                <a:gd name="connsiteX65" fmla="*/ 2223688 w 3268667"/>
                <a:gd name="connsiteY65" fmla="*/ 1670147 h 2120024"/>
                <a:gd name="connsiteX66" fmla="*/ 2279787 w 3268667"/>
                <a:gd name="connsiteY66" fmla="*/ 1591609 h 2120024"/>
                <a:gd name="connsiteX67" fmla="*/ 2302226 w 3268667"/>
                <a:gd name="connsiteY67" fmla="*/ 1580390 h 2120024"/>
                <a:gd name="connsiteX68" fmla="*/ 2330275 w 3268667"/>
                <a:gd name="connsiteY68" fmla="*/ 1630878 h 2120024"/>
                <a:gd name="connsiteX69" fmla="*/ 2375153 w 3268667"/>
                <a:gd name="connsiteY69" fmla="*/ 1630878 h 2120024"/>
                <a:gd name="connsiteX70" fmla="*/ 2453691 w 3268667"/>
                <a:gd name="connsiteY70" fmla="*/ 1591609 h 2120024"/>
                <a:gd name="connsiteX71" fmla="*/ 2487350 w 3268667"/>
                <a:gd name="connsiteY71" fmla="*/ 1574780 h 2120024"/>
                <a:gd name="connsiteX72" fmla="*/ 2537838 w 3268667"/>
                <a:gd name="connsiteY72" fmla="*/ 1580390 h 2120024"/>
                <a:gd name="connsiteX73" fmla="*/ 2593936 w 3268667"/>
                <a:gd name="connsiteY73" fmla="*/ 1580390 h 2120024"/>
                <a:gd name="connsiteX74" fmla="*/ 2644425 w 3268667"/>
                <a:gd name="connsiteY74" fmla="*/ 1614049 h 2120024"/>
                <a:gd name="connsiteX75" fmla="*/ 2734182 w 3268667"/>
                <a:gd name="connsiteY75" fmla="*/ 1614049 h 2120024"/>
                <a:gd name="connsiteX76" fmla="*/ 2751011 w 3268667"/>
                <a:gd name="connsiteY76" fmla="*/ 1569170 h 2120024"/>
                <a:gd name="connsiteX77" fmla="*/ 2762231 w 3268667"/>
                <a:gd name="connsiteY77" fmla="*/ 1541121 h 2120024"/>
                <a:gd name="connsiteX78" fmla="*/ 2835158 w 3268667"/>
                <a:gd name="connsiteY78" fmla="*/ 1535511 h 2120024"/>
                <a:gd name="connsiteX79" fmla="*/ 2902476 w 3268667"/>
                <a:gd name="connsiteY79" fmla="*/ 1529902 h 2120024"/>
                <a:gd name="connsiteX80" fmla="*/ 2981014 w 3268667"/>
                <a:gd name="connsiteY80" fmla="*/ 1501852 h 2120024"/>
                <a:gd name="connsiteX81" fmla="*/ 3053941 w 3268667"/>
                <a:gd name="connsiteY81" fmla="*/ 1462584 h 2120024"/>
                <a:gd name="connsiteX82" fmla="*/ 3110039 w 3268667"/>
                <a:gd name="connsiteY82" fmla="*/ 1451364 h 2120024"/>
                <a:gd name="connsiteX83" fmla="*/ 3188577 w 3268667"/>
                <a:gd name="connsiteY83" fmla="*/ 1451364 h 2120024"/>
                <a:gd name="connsiteX84" fmla="*/ 3261504 w 3268667"/>
                <a:gd name="connsiteY84" fmla="*/ 1456974 h 2120024"/>
                <a:gd name="connsiteX85" fmla="*/ 3261504 w 3268667"/>
                <a:gd name="connsiteY85" fmla="*/ 1389656 h 2120024"/>
                <a:gd name="connsiteX86" fmla="*/ 3222236 w 3268667"/>
                <a:gd name="connsiteY86" fmla="*/ 1322338 h 2120024"/>
                <a:gd name="connsiteX87" fmla="*/ 3037112 w 3268667"/>
                <a:gd name="connsiteY87" fmla="*/ 1299899 h 2120024"/>
                <a:gd name="connsiteX88" fmla="*/ 2936135 w 3268667"/>
                <a:gd name="connsiteY88" fmla="*/ 1299899 h 2120024"/>
                <a:gd name="connsiteX89" fmla="*/ 2863207 w 3268667"/>
                <a:gd name="connsiteY89" fmla="*/ 1311119 h 2120024"/>
                <a:gd name="connsiteX90" fmla="*/ 2739791 w 3268667"/>
                <a:gd name="connsiteY90" fmla="*/ 1339168 h 2120024"/>
                <a:gd name="connsiteX91" fmla="*/ 2571497 w 3268667"/>
                <a:gd name="connsiteY91" fmla="*/ 1305509 h 2120024"/>
                <a:gd name="connsiteX92" fmla="*/ 2554147 w 3268667"/>
                <a:gd name="connsiteY92" fmla="*/ 1244852 h 2120024"/>
                <a:gd name="connsiteX93" fmla="*/ 2486049 w 3268667"/>
                <a:gd name="connsiteY93" fmla="*/ 1099260 h 2120024"/>
                <a:gd name="connsiteX94" fmla="*/ 2391983 w 3268667"/>
                <a:gd name="connsiteY94" fmla="*/ 1019408 h 2120024"/>
                <a:gd name="connsiteX95" fmla="*/ 2324665 w 3268667"/>
                <a:gd name="connsiteY95" fmla="*/ 996969 h 2120024"/>
                <a:gd name="connsiteX96" fmla="*/ 2291006 w 3268667"/>
                <a:gd name="connsiteY96" fmla="*/ 974530 h 2120024"/>
                <a:gd name="connsiteX97" fmla="*/ 2229298 w 3268667"/>
                <a:gd name="connsiteY97" fmla="*/ 957700 h 2120024"/>
                <a:gd name="connsiteX98" fmla="*/ 2150761 w 3268667"/>
                <a:gd name="connsiteY98" fmla="*/ 907212 h 2120024"/>
                <a:gd name="connsiteX99" fmla="*/ 2083443 w 3268667"/>
                <a:gd name="connsiteY99" fmla="*/ 879163 h 2120024"/>
                <a:gd name="connsiteX100" fmla="*/ 2010515 w 3268667"/>
                <a:gd name="connsiteY100" fmla="*/ 823065 h 2120024"/>
                <a:gd name="connsiteX101" fmla="*/ 1971247 w 3268667"/>
                <a:gd name="connsiteY101" fmla="*/ 811845 h 2120024"/>
                <a:gd name="connsiteX102" fmla="*/ 1870270 w 3268667"/>
                <a:gd name="connsiteY102" fmla="*/ 778186 h 2120024"/>
                <a:gd name="connsiteX103" fmla="*/ 1752464 w 3268667"/>
                <a:gd name="connsiteY103" fmla="*/ 744527 h 2120024"/>
                <a:gd name="connsiteX104" fmla="*/ 1713195 w 3268667"/>
                <a:gd name="connsiteY104" fmla="*/ 744527 h 2120024"/>
                <a:gd name="connsiteX105" fmla="*/ 1668317 w 3268667"/>
                <a:gd name="connsiteY105" fmla="*/ 727698 h 2120024"/>
                <a:gd name="connsiteX106" fmla="*/ 1634658 w 3268667"/>
                <a:gd name="connsiteY106" fmla="*/ 705259 h 2120024"/>
                <a:gd name="connsiteX107" fmla="*/ 1595389 w 3268667"/>
                <a:gd name="connsiteY107" fmla="*/ 705259 h 2120024"/>
                <a:gd name="connsiteX108" fmla="*/ 1544901 w 3268667"/>
                <a:gd name="connsiteY108" fmla="*/ 682819 h 2120024"/>
                <a:gd name="connsiteX109" fmla="*/ 1455144 w 3268667"/>
                <a:gd name="connsiteY109" fmla="*/ 637941 h 2120024"/>
                <a:gd name="connsiteX110" fmla="*/ 1314898 w 3268667"/>
                <a:gd name="connsiteY110" fmla="*/ 609892 h 2120024"/>
                <a:gd name="connsiteX111" fmla="*/ 1180263 w 3268667"/>
                <a:gd name="connsiteY111" fmla="*/ 570623 h 2120024"/>
                <a:gd name="connsiteX112" fmla="*/ 1163433 w 3268667"/>
                <a:gd name="connsiteY112" fmla="*/ 548184 h 2120024"/>
                <a:gd name="connsiteX113" fmla="*/ 1101725 w 3268667"/>
                <a:gd name="connsiteY113" fmla="*/ 548184 h 2120024"/>
                <a:gd name="connsiteX114" fmla="*/ 1023188 w 3268667"/>
                <a:gd name="connsiteY114" fmla="*/ 536964 h 2120024"/>
                <a:gd name="connsiteX115" fmla="*/ 939041 w 3268667"/>
                <a:gd name="connsiteY115" fmla="*/ 508915 h 2120024"/>
                <a:gd name="connsiteX116" fmla="*/ 933431 w 3268667"/>
                <a:gd name="connsiteY116" fmla="*/ 475256 h 2120024"/>
                <a:gd name="connsiteX117" fmla="*/ 905382 w 3268667"/>
                <a:gd name="connsiteY117" fmla="*/ 407938 h 2120024"/>
                <a:gd name="connsiteX118" fmla="*/ 854893 w 3268667"/>
                <a:gd name="connsiteY118" fmla="*/ 357450 h 2120024"/>
                <a:gd name="connsiteX119" fmla="*/ 832454 w 3268667"/>
                <a:gd name="connsiteY119" fmla="*/ 256473 h 2120024"/>
                <a:gd name="connsiteX120" fmla="*/ 781966 w 3268667"/>
                <a:gd name="connsiteY120" fmla="*/ 138667 h 2120024"/>
                <a:gd name="connsiteX121" fmla="*/ 617314 w 3268667"/>
                <a:gd name="connsiteY121" fmla="*/ 767 h 2120024"/>
                <a:gd name="connsiteX122" fmla="*/ 704348 w 3268667"/>
                <a:gd name="connsiteY122" fmla="*/ 203466 h 2120024"/>
                <a:gd name="connsiteX123" fmla="*/ 567230 w 3268667"/>
                <a:gd name="connsiteY123" fmla="*/ 131561 h 2120024"/>
                <a:gd name="connsiteX124" fmla="*/ 563721 w 3268667"/>
                <a:gd name="connsiteY124" fmla="*/ 201826 h 2120024"/>
                <a:gd name="connsiteX0" fmla="*/ 563721 w 3268667"/>
                <a:gd name="connsiteY0" fmla="*/ 201826 h 2120024"/>
                <a:gd name="connsiteX1" fmla="*/ 580844 w 3268667"/>
                <a:gd name="connsiteY1" fmla="*/ 309703 h 2120024"/>
                <a:gd name="connsiteX2" fmla="*/ 632910 w 3268667"/>
                <a:gd name="connsiteY2" fmla="*/ 434388 h 2120024"/>
                <a:gd name="connsiteX3" fmla="*/ 654314 w 3268667"/>
                <a:gd name="connsiteY3" fmla="*/ 590605 h 2120024"/>
                <a:gd name="connsiteX4" fmla="*/ 696850 w 3268667"/>
                <a:gd name="connsiteY4" fmla="*/ 711920 h 2120024"/>
                <a:gd name="connsiteX5" fmla="*/ 842348 w 3268667"/>
                <a:gd name="connsiteY5" fmla="*/ 765298 h 2120024"/>
                <a:gd name="connsiteX6" fmla="*/ 923083 w 3268667"/>
                <a:gd name="connsiteY6" fmla="*/ 876706 h 2120024"/>
                <a:gd name="connsiteX7" fmla="*/ 965389 w 3268667"/>
                <a:gd name="connsiteY7" fmla="*/ 992147 h 2120024"/>
                <a:gd name="connsiteX8" fmla="*/ 842348 w 3268667"/>
                <a:gd name="connsiteY8" fmla="*/ 1021677 h 2120024"/>
                <a:gd name="connsiteX9" fmla="*/ 714599 w 3268667"/>
                <a:gd name="connsiteY9" fmla="*/ 1098734 h 2120024"/>
                <a:gd name="connsiteX10" fmla="*/ 573820 w 3268667"/>
                <a:gd name="connsiteY10" fmla="*/ 955414 h 2120024"/>
                <a:gd name="connsiteX11" fmla="*/ 304901 w 3268667"/>
                <a:gd name="connsiteY11" fmla="*/ 882652 h 2120024"/>
                <a:gd name="connsiteX12" fmla="*/ 153682 w 3268667"/>
                <a:gd name="connsiteY12" fmla="*/ 923427 h 2120024"/>
                <a:gd name="connsiteX13" fmla="*/ 83483 w 3268667"/>
                <a:gd name="connsiteY13" fmla="*/ 1008978 h 2120024"/>
                <a:gd name="connsiteX14" fmla="*/ 120007 w 3268667"/>
                <a:gd name="connsiteY14" fmla="*/ 1142824 h 2120024"/>
                <a:gd name="connsiteX15" fmla="*/ 153666 w 3268667"/>
                <a:gd name="connsiteY15" fmla="*/ 1283070 h 2120024"/>
                <a:gd name="connsiteX16" fmla="*/ 142447 w 3268667"/>
                <a:gd name="connsiteY16" fmla="*/ 1378436 h 2120024"/>
                <a:gd name="connsiteX17" fmla="*/ 69519 w 3268667"/>
                <a:gd name="connsiteY17" fmla="*/ 1473803 h 2120024"/>
                <a:gd name="connsiteX18" fmla="*/ 19031 w 3268667"/>
                <a:gd name="connsiteY18" fmla="*/ 1496243 h 2120024"/>
                <a:gd name="connsiteX19" fmla="*/ 2201 w 3268667"/>
                <a:gd name="connsiteY19" fmla="*/ 1524292 h 2120024"/>
                <a:gd name="connsiteX20" fmla="*/ 63909 w 3268667"/>
                <a:gd name="connsiteY20" fmla="*/ 1580390 h 2120024"/>
                <a:gd name="connsiteX21" fmla="*/ 63909 w 3268667"/>
                <a:gd name="connsiteY21" fmla="*/ 1625268 h 2120024"/>
                <a:gd name="connsiteX22" fmla="*/ 63909 w 3268667"/>
                <a:gd name="connsiteY22" fmla="*/ 1675757 h 2120024"/>
                <a:gd name="connsiteX23" fmla="*/ 192935 w 3268667"/>
                <a:gd name="connsiteY23" fmla="*/ 1748684 h 2120024"/>
                <a:gd name="connsiteX24" fmla="*/ 249033 w 3268667"/>
                <a:gd name="connsiteY24" fmla="*/ 1810392 h 2120024"/>
                <a:gd name="connsiteX25" fmla="*/ 305131 w 3268667"/>
                <a:gd name="connsiteY25" fmla="*/ 1860881 h 2120024"/>
                <a:gd name="connsiteX26" fmla="*/ 361229 w 3268667"/>
                <a:gd name="connsiteY26" fmla="*/ 1883320 h 2120024"/>
                <a:gd name="connsiteX27" fmla="*/ 490255 w 3268667"/>
                <a:gd name="connsiteY27" fmla="*/ 1860881 h 2120024"/>
                <a:gd name="connsiteX28" fmla="*/ 568793 w 3268667"/>
                <a:gd name="connsiteY28" fmla="*/ 1816002 h 2120024"/>
                <a:gd name="connsiteX29" fmla="*/ 636110 w 3268667"/>
                <a:gd name="connsiteY29" fmla="*/ 1743075 h 2120024"/>
                <a:gd name="connsiteX30" fmla="*/ 675379 w 3268667"/>
                <a:gd name="connsiteY30" fmla="*/ 1698196 h 2120024"/>
                <a:gd name="connsiteX31" fmla="*/ 709038 w 3268667"/>
                <a:gd name="connsiteY31" fmla="*/ 1642098 h 2120024"/>
                <a:gd name="connsiteX32" fmla="*/ 798795 w 3268667"/>
                <a:gd name="connsiteY32" fmla="*/ 1642098 h 2120024"/>
                <a:gd name="connsiteX33" fmla="*/ 849283 w 3268667"/>
                <a:gd name="connsiteY33" fmla="*/ 1625268 h 2120024"/>
                <a:gd name="connsiteX34" fmla="*/ 877333 w 3268667"/>
                <a:gd name="connsiteY34" fmla="*/ 1608439 h 2120024"/>
                <a:gd name="connsiteX35" fmla="*/ 933431 w 3268667"/>
                <a:gd name="connsiteY35" fmla="*/ 1586000 h 2120024"/>
                <a:gd name="connsiteX36" fmla="*/ 995139 w 3268667"/>
                <a:gd name="connsiteY36" fmla="*/ 1586000 h 2120024"/>
                <a:gd name="connsiteX37" fmla="*/ 1079286 w 3268667"/>
                <a:gd name="connsiteY37" fmla="*/ 1670147 h 2120024"/>
                <a:gd name="connsiteX38" fmla="*/ 1112945 w 3268667"/>
                <a:gd name="connsiteY38" fmla="*/ 1726245 h 2120024"/>
                <a:gd name="connsiteX39" fmla="*/ 1174653 w 3268667"/>
                <a:gd name="connsiteY39" fmla="*/ 1765514 h 2120024"/>
                <a:gd name="connsiteX40" fmla="*/ 1264410 w 3268667"/>
                <a:gd name="connsiteY40" fmla="*/ 1827222 h 2120024"/>
                <a:gd name="connsiteX41" fmla="*/ 1359777 w 3268667"/>
                <a:gd name="connsiteY41" fmla="*/ 1894540 h 2120024"/>
                <a:gd name="connsiteX42" fmla="*/ 1393436 w 3268667"/>
                <a:gd name="connsiteY42" fmla="*/ 1905759 h 2120024"/>
                <a:gd name="connsiteX43" fmla="*/ 1410265 w 3268667"/>
                <a:gd name="connsiteY43" fmla="*/ 1950638 h 2120024"/>
                <a:gd name="connsiteX44" fmla="*/ 1438314 w 3268667"/>
                <a:gd name="connsiteY44" fmla="*/ 1973077 h 2120024"/>
                <a:gd name="connsiteX45" fmla="*/ 1511242 w 3268667"/>
                <a:gd name="connsiteY45" fmla="*/ 1995516 h 2120024"/>
                <a:gd name="connsiteX46" fmla="*/ 1595389 w 3268667"/>
                <a:gd name="connsiteY46" fmla="*/ 2001126 h 2120024"/>
                <a:gd name="connsiteX47" fmla="*/ 1617828 w 3268667"/>
                <a:gd name="connsiteY47" fmla="*/ 2057224 h 2120024"/>
                <a:gd name="connsiteX48" fmla="*/ 1640268 w 3268667"/>
                <a:gd name="connsiteY48" fmla="*/ 2102103 h 2120024"/>
                <a:gd name="connsiteX49" fmla="*/ 1690756 w 3268667"/>
                <a:gd name="connsiteY49" fmla="*/ 2118932 h 2120024"/>
                <a:gd name="connsiteX50" fmla="*/ 1718805 w 3268667"/>
                <a:gd name="connsiteY50" fmla="*/ 2074054 h 2120024"/>
                <a:gd name="connsiteX51" fmla="*/ 1735634 w 3268667"/>
                <a:gd name="connsiteY51" fmla="*/ 2017956 h 2120024"/>
                <a:gd name="connsiteX52" fmla="*/ 1774903 w 3268667"/>
                <a:gd name="connsiteY52" fmla="*/ 2023565 h 2120024"/>
                <a:gd name="connsiteX53" fmla="*/ 1814172 w 3268667"/>
                <a:gd name="connsiteY53" fmla="*/ 2006736 h 2120024"/>
                <a:gd name="connsiteX54" fmla="*/ 1864660 w 3268667"/>
                <a:gd name="connsiteY54" fmla="*/ 1950638 h 2120024"/>
                <a:gd name="connsiteX55" fmla="*/ 1898319 w 3268667"/>
                <a:gd name="connsiteY55" fmla="*/ 1939418 h 2120024"/>
                <a:gd name="connsiteX56" fmla="*/ 1926368 w 3268667"/>
                <a:gd name="connsiteY56" fmla="*/ 1945028 h 2120024"/>
                <a:gd name="connsiteX57" fmla="*/ 1954417 w 3268667"/>
                <a:gd name="connsiteY57" fmla="*/ 1922589 h 2120024"/>
                <a:gd name="connsiteX58" fmla="*/ 1971247 w 3268667"/>
                <a:gd name="connsiteY58" fmla="*/ 1872100 h 2120024"/>
                <a:gd name="connsiteX59" fmla="*/ 1999296 w 3268667"/>
                <a:gd name="connsiteY59" fmla="*/ 1844051 h 2120024"/>
                <a:gd name="connsiteX60" fmla="*/ 2049784 w 3268667"/>
                <a:gd name="connsiteY60" fmla="*/ 1844051 h 2120024"/>
                <a:gd name="connsiteX61" fmla="*/ 2089053 w 3268667"/>
                <a:gd name="connsiteY61" fmla="*/ 1821612 h 2120024"/>
                <a:gd name="connsiteX62" fmla="*/ 2077833 w 3268667"/>
                <a:gd name="connsiteY62" fmla="*/ 1754294 h 2120024"/>
                <a:gd name="connsiteX63" fmla="*/ 2094663 w 3268667"/>
                <a:gd name="connsiteY63" fmla="*/ 1715025 h 2120024"/>
                <a:gd name="connsiteX64" fmla="*/ 2161980 w 3268667"/>
                <a:gd name="connsiteY64" fmla="*/ 1715025 h 2120024"/>
                <a:gd name="connsiteX65" fmla="*/ 2223688 w 3268667"/>
                <a:gd name="connsiteY65" fmla="*/ 1670147 h 2120024"/>
                <a:gd name="connsiteX66" fmla="*/ 2279787 w 3268667"/>
                <a:gd name="connsiteY66" fmla="*/ 1591609 h 2120024"/>
                <a:gd name="connsiteX67" fmla="*/ 2302226 w 3268667"/>
                <a:gd name="connsiteY67" fmla="*/ 1580390 h 2120024"/>
                <a:gd name="connsiteX68" fmla="*/ 2330275 w 3268667"/>
                <a:gd name="connsiteY68" fmla="*/ 1630878 h 2120024"/>
                <a:gd name="connsiteX69" fmla="*/ 2375153 w 3268667"/>
                <a:gd name="connsiteY69" fmla="*/ 1630878 h 2120024"/>
                <a:gd name="connsiteX70" fmla="*/ 2453691 w 3268667"/>
                <a:gd name="connsiteY70" fmla="*/ 1591609 h 2120024"/>
                <a:gd name="connsiteX71" fmla="*/ 2487350 w 3268667"/>
                <a:gd name="connsiteY71" fmla="*/ 1574780 h 2120024"/>
                <a:gd name="connsiteX72" fmla="*/ 2537838 w 3268667"/>
                <a:gd name="connsiteY72" fmla="*/ 1580390 h 2120024"/>
                <a:gd name="connsiteX73" fmla="*/ 2593936 w 3268667"/>
                <a:gd name="connsiteY73" fmla="*/ 1580390 h 2120024"/>
                <a:gd name="connsiteX74" fmla="*/ 2644425 w 3268667"/>
                <a:gd name="connsiteY74" fmla="*/ 1614049 h 2120024"/>
                <a:gd name="connsiteX75" fmla="*/ 2734182 w 3268667"/>
                <a:gd name="connsiteY75" fmla="*/ 1614049 h 2120024"/>
                <a:gd name="connsiteX76" fmla="*/ 2751011 w 3268667"/>
                <a:gd name="connsiteY76" fmla="*/ 1569170 h 2120024"/>
                <a:gd name="connsiteX77" fmla="*/ 2762231 w 3268667"/>
                <a:gd name="connsiteY77" fmla="*/ 1541121 h 2120024"/>
                <a:gd name="connsiteX78" fmla="*/ 2835158 w 3268667"/>
                <a:gd name="connsiteY78" fmla="*/ 1535511 h 2120024"/>
                <a:gd name="connsiteX79" fmla="*/ 2902476 w 3268667"/>
                <a:gd name="connsiteY79" fmla="*/ 1529902 h 2120024"/>
                <a:gd name="connsiteX80" fmla="*/ 2981014 w 3268667"/>
                <a:gd name="connsiteY80" fmla="*/ 1501852 h 2120024"/>
                <a:gd name="connsiteX81" fmla="*/ 3053941 w 3268667"/>
                <a:gd name="connsiteY81" fmla="*/ 1462584 h 2120024"/>
                <a:gd name="connsiteX82" fmla="*/ 3110039 w 3268667"/>
                <a:gd name="connsiteY82" fmla="*/ 1451364 h 2120024"/>
                <a:gd name="connsiteX83" fmla="*/ 3188577 w 3268667"/>
                <a:gd name="connsiteY83" fmla="*/ 1451364 h 2120024"/>
                <a:gd name="connsiteX84" fmla="*/ 3261504 w 3268667"/>
                <a:gd name="connsiteY84" fmla="*/ 1456974 h 2120024"/>
                <a:gd name="connsiteX85" fmla="*/ 3261504 w 3268667"/>
                <a:gd name="connsiteY85" fmla="*/ 1389656 h 2120024"/>
                <a:gd name="connsiteX86" fmla="*/ 3222236 w 3268667"/>
                <a:gd name="connsiteY86" fmla="*/ 1322338 h 2120024"/>
                <a:gd name="connsiteX87" fmla="*/ 3037112 w 3268667"/>
                <a:gd name="connsiteY87" fmla="*/ 1299899 h 2120024"/>
                <a:gd name="connsiteX88" fmla="*/ 2936135 w 3268667"/>
                <a:gd name="connsiteY88" fmla="*/ 1299899 h 2120024"/>
                <a:gd name="connsiteX89" fmla="*/ 2863207 w 3268667"/>
                <a:gd name="connsiteY89" fmla="*/ 1311119 h 2120024"/>
                <a:gd name="connsiteX90" fmla="*/ 2739791 w 3268667"/>
                <a:gd name="connsiteY90" fmla="*/ 1339168 h 2120024"/>
                <a:gd name="connsiteX91" fmla="*/ 2571497 w 3268667"/>
                <a:gd name="connsiteY91" fmla="*/ 1305509 h 2120024"/>
                <a:gd name="connsiteX92" fmla="*/ 2554147 w 3268667"/>
                <a:gd name="connsiteY92" fmla="*/ 1244852 h 2120024"/>
                <a:gd name="connsiteX93" fmla="*/ 2486049 w 3268667"/>
                <a:gd name="connsiteY93" fmla="*/ 1099260 h 2120024"/>
                <a:gd name="connsiteX94" fmla="*/ 2391983 w 3268667"/>
                <a:gd name="connsiteY94" fmla="*/ 1019408 h 2120024"/>
                <a:gd name="connsiteX95" fmla="*/ 2324665 w 3268667"/>
                <a:gd name="connsiteY95" fmla="*/ 996969 h 2120024"/>
                <a:gd name="connsiteX96" fmla="*/ 2291006 w 3268667"/>
                <a:gd name="connsiteY96" fmla="*/ 974530 h 2120024"/>
                <a:gd name="connsiteX97" fmla="*/ 2229298 w 3268667"/>
                <a:gd name="connsiteY97" fmla="*/ 957700 h 2120024"/>
                <a:gd name="connsiteX98" fmla="*/ 2150761 w 3268667"/>
                <a:gd name="connsiteY98" fmla="*/ 907212 h 2120024"/>
                <a:gd name="connsiteX99" fmla="*/ 2083443 w 3268667"/>
                <a:gd name="connsiteY99" fmla="*/ 879163 h 2120024"/>
                <a:gd name="connsiteX100" fmla="*/ 2010515 w 3268667"/>
                <a:gd name="connsiteY100" fmla="*/ 823065 h 2120024"/>
                <a:gd name="connsiteX101" fmla="*/ 1971247 w 3268667"/>
                <a:gd name="connsiteY101" fmla="*/ 811845 h 2120024"/>
                <a:gd name="connsiteX102" fmla="*/ 1870270 w 3268667"/>
                <a:gd name="connsiteY102" fmla="*/ 778186 h 2120024"/>
                <a:gd name="connsiteX103" fmla="*/ 1752464 w 3268667"/>
                <a:gd name="connsiteY103" fmla="*/ 744527 h 2120024"/>
                <a:gd name="connsiteX104" fmla="*/ 1713195 w 3268667"/>
                <a:gd name="connsiteY104" fmla="*/ 744527 h 2120024"/>
                <a:gd name="connsiteX105" fmla="*/ 1668317 w 3268667"/>
                <a:gd name="connsiteY105" fmla="*/ 727698 h 2120024"/>
                <a:gd name="connsiteX106" fmla="*/ 1634658 w 3268667"/>
                <a:gd name="connsiteY106" fmla="*/ 705259 h 2120024"/>
                <a:gd name="connsiteX107" fmla="*/ 1595389 w 3268667"/>
                <a:gd name="connsiteY107" fmla="*/ 705259 h 2120024"/>
                <a:gd name="connsiteX108" fmla="*/ 1544901 w 3268667"/>
                <a:gd name="connsiteY108" fmla="*/ 682819 h 2120024"/>
                <a:gd name="connsiteX109" fmla="*/ 1455144 w 3268667"/>
                <a:gd name="connsiteY109" fmla="*/ 637941 h 2120024"/>
                <a:gd name="connsiteX110" fmla="*/ 1314898 w 3268667"/>
                <a:gd name="connsiteY110" fmla="*/ 609892 h 2120024"/>
                <a:gd name="connsiteX111" fmla="*/ 1180263 w 3268667"/>
                <a:gd name="connsiteY111" fmla="*/ 570623 h 2120024"/>
                <a:gd name="connsiteX112" fmla="*/ 1163433 w 3268667"/>
                <a:gd name="connsiteY112" fmla="*/ 548184 h 2120024"/>
                <a:gd name="connsiteX113" fmla="*/ 1101725 w 3268667"/>
                <a:gd name="connsiteY113" fmla="*/ 548184 h 2120024"/>
                <a:gd name="connsiteX114" fmla="*/ 1023188 w 3268667"/>
                <a:gd name="connsiteY114" fmla="*/ 536964 h 2120024"/>
                <a:gd name="connsiteX115" fmla="*/ 939041 w 3268667"/>
                <a:gd name="connsiteY115" fmla="*/ 508915 h 2120024"/>
                <a:gd name="connsiteX116" fmla="*/ 933431 w 3268667"/>
                <a:gd name="connsiteY116" fmla="*/ 475256 h 2120024"/>
                <a:gd name="connsiteX117" fmla="*/ 905382 w 3268667"/>
                <a:gd name="connsiteY117" fmla="*/ 407938 h 2120024"/>
                <a:gd name="connsiteX118" fmla="*/ 854893 w 3268667"/>
                <a:gd name="connsiteY118" fmla="*/ 357450 h 2120024"/>
                <a:gd name="connsiteX119" fmla="*/ 832454 w 3268667"/>
                <a:gd name="connsiteY119" fmla="*/ 256473 h 2120024"/>
                <a:gd name="connsiteX120" fmla="*/ 781966 w 3268667"/>
                <a:gd name="connsiteY120" fmla="*/ 138667 h 2120024"/>
                <a:gd name="connsiteX121" fmla="*/ 617314 w 3268667"/>
                <a:gd name="connsiteY121" fmla="*/ 767 h 2120024"/>
                <a:gd name="connsiteX122" fmla="*/ 704348 w 3268667"/>
                <a:gd name="connsiteY122" fmla="*/ 203466 h 2120024"/>
                <a:gd name="connsiteX123" fmla="*/ 684707 w 3268667"/>
                <a:gd name="connsiteY123" fmla="*/ 181800 h 2120024"/>
                <a:gd name="connsiteX124" fmla="*/ 567230 w 3268667"/>
                <a:gd name="connsiteY124" fmla="*/ 131561 h 2120024"/>
                <a:gd name="connsiteX125" fmla="*/ 563721 w 3268667"/>
                <a:gd name="connsiteY125" fmla="*/ 201826 h 2120024"/>
                <a:gd name="connsiteX0" fmla="*/ 563721 w 3268667"/>
                <a:gd name="connsiteY0" fmla="*/ 201826 h 2120024"/>
                <a:gd name="connsiteX1" fmla="*/ 580844 w 3268667"/>
                <a:gd name="connsiteY1" fmla="*/ 309703 h 2120024"/>
                <a:gd name="connsiteX2" fmla="*/ 632910 w 3268667"/>
                <a:gd name="connsiteY2" fmla="*/ 434388 h 2120024"/>
                <a:gd name="connsiteX3" fmla="*/ 654314 w 3268667"/>
                <a:gd name="connsiteY3" fmla="*/ 590605 h 2120024"/>
                <a:gd name="connsiteX4" fmla="*/ 696850 w 3268667"/>
                <a:gd name="connsiteY4" fmla="*/ 711920 h 2120024"/>
                <a:gd name="connsiteX5" fmla="*/ 842348 w 3268667"/>
                <a:gd name="connsiteY5" fmla="*/ 765298 h 2120024"/>
                <a:gd name="connsiteX6" fmla="*/ 923083 w 3268667"/>
                <a:gd name="connsiteY6" fmla="*/ 876706 h 2120024"/>
                <a:gd name="connsiteX7" fmla="*/ 965389 w 3268667"/>
                <a:gd name="connsiteY7" fmla="*/ 992147 h 2120024"/>
                <a:gd name="connsiteX8" fmla="*/ 842348 w 3268667"/>
                <a:gd name="connsiteY8" fmla="*/ 1021677 h 2120024"/>
                <a:gd name="connsiteX9" fmla="*/ 714599 w 3268667"/>
                <a:gd name="connsiteY9" fmla="*/ 1098734 h 2120024"/>
                <a:gd name="connsiteX10" fmla="*/ 573820 w 3268667"/>
                <a:gd name="connsiteY10" fmla="*/ 955414 h 2120024"/>
                <a:gd name="connsiteX11" fmla="*/ 304901 w 3268667"/>
                <a:gd name="connsiteY11" fmla="*/ 882652 h 2120024"/>
                <a:gd name="connsiteX12" fmla="*/ 153682 w 3268667"/>
                <a:gd name="connsiteY12" fmla="*/ 923427 h 2120024"/>
                <a:gd name="connsiteX13" fmla="*/ 83483 w 3268667"/>
                <a:gd name="connsiteY13" fmla="*/ 1008978 h 2120024"/>
                <a:gd name="connsiteX14" fmla="*/ 120007 w 3268667"/>
                <a:gd name="connsiteY14" fmla="*/ 1142824 h 2120024"/>
                <a:gd name="connsiteX15" fmla="*/ 153666 w 3268667"/>
                <a:gd name="connsiteY15" fmla="*/ 1283070 h 2120024"/>
                <a:gd name="connsiteX16" fmla="*/ 142447 w 3268667"/>
                <a:gd name="connsiteY16" fmla="*/ 1378436 h 2120024"/>
                <a:gd name="connsiteX17" fmla="*/ 69519 w 3268667"/>
                <a:gd name="connsiteY17" fmla="*/ 1473803 h 2120024"/>
                <a:gd name="connsiteX18" fmla="*/ 19031 w 3268667"/>
                <a:gd name="connsiteY18" fmla="*/ 1496243 h 2120024"/>
                <a:gd name="connsiteX19" fmla="*/ 2201 w 3268667"/>
                <a:gd name="connsiteY19" fmla="*/ 1524292 h 2120024"/>
                <a:gd name="connsiteX20" fmla="*/ 63909 w 3268667"/>
                <a:gd name="connsiteY20" fmla="*/ 1580390 h 2120024"/>
                <a:gd name="connsiteX21" fmla="*/ 63909 w 3268667"/>
                <a:gd name="connsiteY21" fmla="*/ 1625268 h 2120024"/>
                <a:gd name="connsiteX22" fmla="*/ 63909 w 3268667"/>
                <a:gd name="connsiteY22" fmla="*/ 1675757 h 2120024"/>
                <a:gd name="connsiteX23" fmla="*/ 192935 w 3268667"/>
                <a:gd name="connsiteY23" fmla="*/ 1748684 h 2120024"/>
                <a:gd name="connsiteX24" fmla="*/ 249033 w 3268667"/>
                <a:gd name="connsiteY24" fmla="*/ 1810392 h 2120024"/>
                <a:gd name="connsiteX25" fmla="*/ 305131 w 3268667"/>
                <a:gd name="connsiteY25" fmla="*/ 1860881 h 2120024"/>
                <a:gd name="connsiteX26" fmla="*/ 361229 w 3268667"/>
                <a:gd name="connsiteY26" fmla="*/ 1883320 h 2120024"/>
                <a:gd name="connsiteX27" fmla="*/ 490255 w 3268667"/>
                <a:gd name="connsiteY27" fmla="*/ 1860881 h 2120024"/>
                <a:gd name="connsiteX28" fmla="*/ 568793 w 3268667"/>
                <a:gd name="connsiteY28" fmla="*/ 1816002 h 2120024"/>
                <a:gd name="connsiteX29" fmla="*/ 636110 w 3268667"/>
                <a:gd name="connsiteY29" fmla="*/ 1743075 h 2120024"/>
                <a:gd name="connsiteX30" fmla="*/ 675379 w 3268667"/>
                <a:gd name="connsiteY30" fmla="*/ 1698196 h 2120024"/>
                <a:gd name="connsiteX31" fmla="*/ 709038 w 3268667"/>
                <a:gd name="connsiteY31" fmla="*/ 1642098 h 2120024"/>
                <a:gd name="connsiteX32" fmla="*/ 798795 w 3268667"/>
                <a:gd name="connsiteY32" fmla="*/ 1642098 h 2120024"/>
                <a:gd name="connsiteX33" fmla="*/ 849283 w 3268667"/>
                <a:gd name="connsiteY33" fmla="*/ 1625268 h 2120024"/>
                <a:gd name="connsiteX34" fmla="*/ 877333 w 3268667"/>
                <a:gd name="connsiteY34" fmla="*/ 1608439 h 2120024"/>
                <a:gd name="connsiteX35" fmla="*/ 933431 w 3268667"/>
                <a:gd name="connsiteY35" fmla="*/ 1586000 h 2120024"/>
                <a:gd name="connsiteX36" fmla="*/ 995139 w 3268667"/>
                <a:gd name="connsiteY36" fmla="*/ 1586000 h 2120024"/>
                <a:gd name="connsiteX37" fmla="*/ 1079286 w 3268667"/>
                <a:gd name="connsiteY37" fmla="*/ 1670147 h 2120024"/>
                <a:gd name="connsiteX38" fmla="*/ 1112945 w 3268667"/>
                <a:gd name="connsiteY38" fmla="*/ 1726245 h 2120024"/>
                <a:gd name="connsiteX39" fmla="*/ 1174653 w 3268667"/>
                <a:gd name="connsiteY39" fmla="*/ 1765514 h 2120024"/>
                <a:gd name="connsiteX40" fmla="*/ 1264410 w 3268667"/>
                <a:gd name="connsiteY40" fmla="*/ 1827222 h 2120024"/>
                <a:gd name="connsiteX41" fmla="*/ 1359777 w 3268667"/>
                <a:gd name="connsiteY41" fmla="*/ 1894540 h 2120024"/>
                <a:gd name="connsiteX42" fmla="*/ 1393436 w 3268667"/>
                <a:gd name="connsiteY42" fmla="*/ 1905759 h 2120024"/>
                <a:gd name="connsiteX43" fmla="*/ 1410265 w 3268667"/>
                <a:gd name="connsiteY43" fmla="*/ 1950638 h 2120024"/>
                <a:gd name="connsiteX44" fmla="*/ 1438314 w 3268667"/>
                <a:gd name="connsiteY44" fmla="*/ 1973077 h 2120024"/>
                <a:gd name="connsiteX45" fmla="*/ 1511242 w 3268667"/>
                <a:gd name="connsiteY45" fmla="*/ 1995516 h 2120024"/>
                <a:gd name="connsiteX46" fmla="*/ 1595389 w 3268667"/>
                <a:gd name="connsiteY46" fmla="*/ 2001126 h 2120024"/>
                <a:gd name="connsiteX47" fmla="*/ 1617828 w 3268667"/>
                <a:gd name="connsiteY47" fmla="*/ 2057224 h 2120024"/>
                <a:gd name="connsiteX48" fmla="*/ 1640268 w 3268667"/>
                <a:gd name="connsiteY48" fmla="*/ 2102103 h 2120024"/>
                <a:gd name="connsiteX49" fmla="*/ 1690756 w 3268667"/>
                <a:gd name="connsiteY49" fmla="*/ 2118932 h 2120024"/>
                <a:gd name="connsiteX50" fmla="*/ 1718805 w 3268667"/>
                <a:gd name="connsiteY50" fmla="*/ 2074054 h 2120024"/>
                <a:gd name="connsiteX51" fmla="*/ 1735634 w 3268667"/>
                <a:gd name="connsiteY51" fmla="*/ 2017956 h 2120024"/>
                <a:gd name="connsiteX52" fmla="*/ 1774903 w 3268667"/>
                <a:gd name="connsiteY52" fmla="*/ 2023565 h 2120024"/>
                <a:gd name="connsiteX53" fmla="*/ 1814172 w 3268667"/>
                <a:gd name="connsiteY53" fmla="*/ 2006736 h 2120024"/>
                <a:gd name="connsiteX54" fmla="*/ 1864660 w 3268667"/>
                <a:gd name="connsiteY54" fmla="*/ 1950638 h 2120024"/>
                <a:gd name="connsiteX55" fmla="*/ 1898319 w 3268667"/>
                <a:gd name="connsiteY55" fmla="*/ 1939418 h 2120024"/>
                <a:gd name="connsiteX56" fmla="*/ 1926368 w 3268667"/>
                <a:gd name="connsiteY56" fmla="*/ 1945028 h 2120024"/>
                <a:gd name="connsiteX57" fmla="*/ 1954417 w 3268667"/>
                <a:gd name="connsiteY57" fmla="*/ 1922589 h 2120024"/>
                <a:gd name="connsiteX58" fmla="*/ 1971247 w 3268667"/>
                <a:gd name="connsiteY58" fmla="*/ 1872100 h 2120024"/>
                <a:gd name="connsiteX59" fmla="*/ 1999296 w 3268667"/>
                <a:gd name="connsiteY59" fmla="*/ 1844051 h 2120024"/>
                <a:gd name="connsiteX60" fmla="*/ 2049784 w 3268667"/>
                <a:gd name="connsiteY60" fmla="*/ 1844051 h 2120024"/>
                <a:gd name="connsiteX61" fmla="*/ 2089053 w 3268667"/>
                <a:gd name="connsiteY61" fmla="*/ 1821612 h 2120024"/>
                <a:gd name="connsiteX62" fmla="*/ 2077833 w 3268667"/>
                <a:gd name="connsiteY62" fmla="*/ 1754294 h 2120024"/>
                <a:gd name="connsiteX63" fmla="*/ 2094663 w 3268667"/>
                <a:gd name="connsiteY63" fmla="*/ 1715025 h 2120024"/>
                <a:gd name="connsiteX64" fmla="*/ 2161980 w 3268667"/>
                <a:gd name="connsiteY64" fmla="*/ 1715025 h 2120024"/>
                <a:gd name="connsiteX65" fmla="*/ 2223688 w 3268667"/>
                <a:gd name="connsiteY65" fmla="*/ 1670147 h 2120024"/>
                <a:gd name="connsiteX66" fmla="*/ 2279787 w 3268667"/>
                <a:gd name="connsiteY66" fmla="*/ 1591609 h 2120024"/>
                <a:gd name="connsiteX67" fmla="*/ 2302226 w 3268667"/>
                <a:gd name="connsiteY67" fmla="*/ 1580390 h 2120024"/>
                <a:gd name="connsiteX68" fmla="*/ 2330275 w 3268667"/>
                <a:gd name="connsiteY68" fmla="*/ 1630878 h 2120024"/>
                <a:gd name="connsiteX69" fmla="*/ 2375153 w 3268667"/>
                <a:gd name="connsiteY69" fmla="*/ 1630878 h 2120024"/>
                <a:gd name="connsiteX70" fmla="*/ 2453691 w 3268667"/>
                <a:gd name="connsiteY70" fmla="*/ 1591609 h 2120024"/>
                <a:gd name="connsiteX71" fmla="*/ 2487350 w 3268667"/>
                <a:gd name="connsiteY71" fmla="*/ 1574780 h 2120024"/>
                <a:gd name="connsiteX72" fmla="*/ 2537838 w 3268667"/>
                <a:gd name="connsiteY72" fmla="*/ 1580390 h 2120024"/>
                <a:gd name="connsiteX73" fmla="*/ 2593936 w 3268667"/>
                <a:gd name="connsiteY73" fmla="*/ 1580390 h 2120024"/>
                <a:gd name="connsiteX74" fmla="*/ 2644425 w 3268667"/>
                <a:gd name="connsiteY74" fmla="*/ 1614049 h 2120024"/>
                <a:gd name="connsiteX75" fmla="*/ 2734182 w 3268667"/>
                <a:gd name="connsiteY75" fmla="*/ 1614049 h 2120024"/>
                <a:gd name="connsiteX76" fmla="*/ 2751011 w 3268667"/>
                <a:gd name="connsiteY76" fmla="*/ 1569170 h 2120024"/>
                <a:gd name="connsiteX77" fmla="*/ 2762231 w 3268667"/>
                <a:gd name="connsiteY77" fmla="*/ 1541121 h 2120024"/>
                <a:gd name="connsiteX78" fmla="*/ 2835158 w 3268667"/>
                <a:gd name="connsiteY78" fmla="*/ 1535511 h 2120024"/>
                <a:gd name="connsiteX79" fmla="*/ 2902476 w 3268667"/>
                <a:gd name="connsiteY79" fmla="*/ 1529902 h 2120024"/>
                <a:gd name="connsiteX80" fmla="*/ 2981014 w 3268667"/>
                <a:gd name="connsiteY80" fmla="*/ 1501852 h 2120024"/>
                <a:gd name="connsiteX81" fmla="*/ 3053941 w 3268667"/>
                <a:gd name="connsiteY81" fmla="*/ 1462584 h 2120024"/>
                <a:gd name="connsiteX82" fmla="*/ 3110039 w 3268667"/>
                <a:gd name="connsiteY82" fmla="*/ 1451364 h 2120024"/>
                <a:gd name="connsiteX83" fmla="*/ 3188577 w 3268667"/>
                <a:gd name="connsiteY83" fmla="*/ 1451364 h 2120024"/>
                <a:gd name="connsiteX84" fmla="*/ 3261504 w 3268667"/>
                <a:gd name="connsiteY84" fmla="*/ 1456974 h 2120024"/>
                <a:gd name="connsiteX85" fmla="*/ 3261504 w 3268667"/>
                <a:gd name="connsiteY85" fmla="*/ 1389656 h 2120024"/>
                <a:gd name="connsiteX86" fmla="*/ 3222236 w 3268667"/>
                <a:gd name="connsiteY86" fmla="*/ 1322338 h 2120024"/>
                <a:gd name="connsiteX87" fmla="*/ 3037112 w 3268667"/>
                <a:gd name="connsiteY87" fmla="*/ 1299899 h 2120024"/>
                <a:gd name="connsiteX88" fmla="*/ 2936135 w 3268667"/>
                <a:gd name="connsiteY88" fmla="*/ 1299899 h 2120024"/>
                <a:gd name="connsiteX89" fmla="*/ 2863207 w 3268667"/>
                <a:gd name="connsiteY89" fmla="*/ 1311119 h 2120024"/>
                <a:gd name="connsiteX90" fmla="*/ 2739791 w 3268667"/>
                <a:gd name="connsiteY90" fmla="*/ 1339168 h 2120024"/>
                <a:gd name="connsiteX91" fmla="*/ 2571497 w 3268667"/>
                <a:gd name="connsiteY91" fmla="*/ 1305509 h 2120024"/>
                <a:gd name="connsiteX92" fmla="*/ 2554147 w 3268667"/>
                <a:gd name="connsiteY92" fmla="*/ 1244852 h 2120024"/>
                <a:gd name="connsiteX93" fmla="*/ 2486049 w 3268667"/>
                <a:gd name="connsiteY93" fmla="*/ 1099260 h 2120024"/>
                <a:gd name="connsiteX94" fmla="*/ 2391983 w 3268667"/>
                <a:gd name="connsiteY94" fmla="*/ 1019408 h 2120024"/>
                <a:gd name="connsiteX95" fmla="*/ 2324665 w 3268667"/>
                <a:gd name="connsiteY95" fmla="*/ 996969 h 2120024"/>
                <a:gd name="connsiteX96" fmla="*/ 2291006 w 3268667"/>
                <a:gd name="connsiteY96" fmla="*/ 974530 h 2120024"/>
                <a:gd name="connsiteX97" fmla="*/ 2229298 w 3268667"/>
                <a:gd name="connsiteY97" fmla="*/ 957700 h 2120024"/>
                <a:gd name="connsiteX98" fmla="*/ 2150761 w 3268667"/>
                <a:gd name="connsiteY98" fmla="*/ 907212 h 2120024"/>
                <a:gd name="connsiteX99" fmla="*/ 2083443 w 3268667"/>
                <a:gd name="connsiteY99" fmla="*/ 879163 h 2120024"/>
                <a:gd name="connsiteX100" fmla="*/ 2010515 w 3268667"/>
                <a:gd name="connsiteY100" fmla="*/ 823065 h 2120024"/>
                <a:gd name="connsiteX101" fmla="*/ 1971247 w 3268667"/>
                <a:gd name="connsiteY101" fmla="*/ 811845 h 2120024"/>
                <a:gd name="connsiteX102" fmla="*/ 1870270 w 3268667"/>
                <a:gd name="connsiteY102" fmla="*/ 778186 h 2120024"/>
                <a:gd name="connsiteX103" fmla="*/ 1752464 w 3268667"/>
                <a:gd name="connsiteY103" fmla="*/ 744527 h 2120024"/>
                <a:gd name="connsiteX104" fmla="*/ 1713195 w 3268667"/>
                <a:gd name="connsiteY104" fmla="*/ 744527 h 2120024"/>
                <a:gd name="connsiteX105" fmla="*/ 1668317 w 3268667"/>
                <a:gd name="connsiteY105" fmla="*/ 727698 h 2120024"/>
                <a:gd name="connsiteX106" fmla="*/ 1634658 w 3268667"/>
                <a:gd name="connsiteY106" fmla="*/ 705259 h 2120024"/>
                <a:gd name="connsiteX107" fmla="*/ 1595389 w 3268667"/>
                <a:gd name="connsiteY107" fmla="*/ 705259 h 2120024"/>
                <a:gd name="connsiteX108" fmla="*/ 1544901 w 3268667"/>
                <a:gd name="connsiteY108" fmla="*/ 682819 h 2120024"/>
                <a:gd name="connsiteX109" fmla="*/ 1455144 w 3268667"/>
                <a:gd name="connsiteY109" fmla="*/ 637941 h 2120024"/>
                <a:gd name="connsiteX110" fmla="*/ 1314898 w 3268667"/>
                <a:gd name="connsiteY110" fmla="*/ 609892 h 2120024"/>
                <a:gd name="connsiteX111" fmla="*/ 1180263 w 3268667"/>
                <a:gd name="connsiteY111" fmla="*/ 570623 h 2120024"/>
                <a:gd name="connsiteX112" fmla="*/ 1163433 w 3268667"/>
                <a:gd name="connsiteY112" fmla="*/ 548184 h 2120024"/>
                <a:gd name="connsiteX113" fmla="*/ 1101725 w 3268667"/>
                <a:gd name="connsiteY113" fmla="*/ 548184 h 2120024"/>
                <a:gd name="connsiteX114" fmla="*/ 1023188 w 3268667"/>
                <a:gd name="connsiteY114" fmla="*/ 536964 h 2120024"/>
                <a:gd name="connsiteX115" fmla="*/ 939041 w 3268667"/>
                <a:gd name="connsiteY115" fmla="*/ 508915 h 2120024"/>
                <a:gd name="connsiteX116" fmla="*/ 933431 w 3268667"/>
                <a:gd name="connsiteY116" fmla="*/ 475256 h 2120024"/>
                <a:gd name="connsiteX117" fmla="*/ 905382 w 3268667"/>
                <a:gd name="connsiteY117" fmla="*/ 407938 h 2120024"/>
                <a:gd name="connsiteX118" fmla="*/ 854893 w 3268667"/>
                <a:gd name="connsiteY118" fmla="*/ 357450 h 2120024"/>
                <a:gd name="connsiteX119" fmla="*/ 832454 w 3268667"/>
                <a:gd name="connsiteY119" fmla="*/ 256473 h 2120024"/>
                <a:gd name="connsiteX120" fmla="*/ 781966 w 3268667"/>
                <a:gd name="connsiteY120" fmla="*/ 138667 h 2120024"/>
                <a:gd name="connsiteX121" fmla="*/ 617314 w 3268667"/>
                <a:gd name="connsiteY121" fmla="*/ 767 h 2120024"/>
                <a:gd name="connsiteX122" fmla="*/ 704348 w 3268667"/>
                <a:gd name="connsiteY122" fmla="*/ 203466 h 2120024"/>
                <a:gd name="connsiteX123" fmla="*/ 716804 w 3268667"/>
                <a:gd name="connsiteY123" fmla="*/ 133670 h 2120024"/>
                <a:gd name="connsiteX124" fmla="*/ 567230 w 3268667"/>
                <a:gd name="connsiteY124" fmla="*/ 131561 h 2120024"/>
                <a:gd name="connsiteX125" fmla="*/ 563721 w 3268667"/>
                <a:gd name="connsiteY125" fmla="*/ 201826 h 2120024"/>
                <a:gd name="connsiteX0" fmla="*/ 563721 w 3268667"/>
                <a:gd name="connsiteY0" fmla="*/ 201826 h 2120024"/>
                <a:gd name="connsiteX1" fmla="*/ 580844 w 3268667"/>
                <a:gd name="connsiteY1" fmla="*/ 309703 h 2120024"/>
                <a:gd name="connsiteX2" fmla="*/ 632910 w 3268667"/>
                <a:gd name="connsiteY2" fmla="*/ 434388 h 2120024"/>
                <a:gd name="connsiteX3" fmla="*/ 654314 w 3268667"/>
                <a:gd name="connsiteY3" fmla="*/ 590605 h 2120024"/>
                <a:gd name="connsiteX4" fmla="*/ 696850 w 3268667"/>
                <a:gd name="connsiteY4" fmla="*/ 711920 h 2120024"/>
                <a:gd name="connsiteX5" fmla="*/ 842348 w 3268667"/>
                <a:gd name="connsiteY5" fmla="*/ 765298 h 2120024"/>
                <a:gd name="connsiteX6" fmla="*/ 923083 w 3268667"/>
                <a:gd name="connsiteY6" fmla="*/ 876706 h 2120024"/>
                <a:gd name="connsiteX7" fmla="*/ 965389 w 3268667"/>
                <a:gd name="connsiteY7" fmla="*/ 992147 h 2120024"/>
                <a:gd name="connsiteX8" fmla="*/ 842348 w 3268667"/>
                <a:gd name="connsiteY8" fmla="*/ 1021677 h 2120024"/>
                <a:gd name="connsiteX9" fmla="*/ 714599 w 3268667"/>
                <a:gd name="connsiteY9" fmla="*/ 1098734 h 2120024"/>
                <a:gd name="connsiteX10" fmla="*/ 573820 w 3268667"/>
                <a:gd name="connsiteY10" fmla="*/ 955414 h 2120024"/>
                <a:gd name="connsiteX11" fmla="*/ 304901 w 3268667"/>
                <a:gd name="connsiteY11" fmla="*/ 882652 h 2120024"/>
                <a:gd name="connsiteX12" fmla="*/ 153682 w 3268667"/>
                <a:gd name="connsiteY12" fmla="*/ 923427 h 2120024"/>
                <a:gd name="connsiteX13" fmla="*/ 83483 w 3268667"/>
                <a:gd name="connsiteY13" fmla="*/ 1008978 h 2120024"/>
                <a:gd name="connsiteX14" fmla="*/ 120007 w 3268667"/>
                <a:gd name="connsiteY14" fmla="*/ 1142824 h 2120024"/>
                <a:gd name="connsiteX15" fmla="*/ 153666 w 3268667"/>
                <a:gd name="connsiteY15" fmla="*/ 1283070 h 2120024"/>
                <a:gd name="connsiteX16" fmla="*/ 142447 w 3268667"/>
                <a:gd name="connsiteY16" fmla="*/ 1378436 h 2120024"/>
                <a:gd name="connsiteX17" fmla="*/ 69519 w 3268667"/>
                <a:gd name="connsiteY17" fmla="*/ 1473803 h 2120024"/>
                <a:gd name="connsiteX18" fmla="*/ 19031 w 3268667"/>
                <a:gd name="connsiteY18" fmla="*/ 1496243 h 2120024"/>
                <a:gd name="connsiteX19" fmla="*/ 2201 w 3268667"/>
                <a:gd name="connsiteY19" fmla="*/ 1524292 h 2120024"/>
                <a:gd name="connsiteX20" fmla="*/ 63909 w 3268667"/>
                <a:gd name="connsiteY20" fmla="*/ 1580390 h 2120024"/>
                <a:gd name="connsiteX21" fmla="*/ 63909 w 3268667"/>
                <a:gd name="connsiteY21" fmla="*/ 1625268 h 2120024"/>
                <a:gd name="connsiteX22" fmla="*/ 63909 w 3268667"/>
                <a:gd name="connsiteY22" fmla="*/ 1675757 h 2120024"/>
                <a:gd name="connsiteX23" fmla="*/ 192935 w 3268667"/>
                <a:gd name="connsiteY23" fmla="*/ 1748684 h 2120024"/>
                <a:gd name="connsiteX24" fmla="*/ 249033 w 3268667"/>
                <a:gd name="connsiteY24" fmla="*/ 1810392 h 2120024"/>
                <a:gd name="connsiteX25" fmla="*/ 305131 w 3268667"/>
                <a:gd name="connsiteY25" fmla="*/ 1860881 h 2120024"/>
                <a:gd name="connsiteX26" fmla="*/ 361229 w 3268667"/>
                <a:gd name="connsiteY26" fmla="*/ 1883320 h 2120024"/>
                <a:gd name="connsiteX27" fmla="*/ 490255 w 3268667"/>
                <a:gd name="connsiteY27" fmla="*/ 1860881 h 2120024"/>
                <a:gd name="connsiteX28" fmla="*/ 568793 w 3268667"/>
                <a:gd name="connsiteY28" fmla="*/ 1816002 h 2120024"/>
                <a:gd name="connsiteX29" fmla="*/ 636110 w 3268667"/>
                <a:gd name="connsiteY29" fmla="*/ 1743075 h 2120024"/>
                <a:gd name="connsiteX30" fmla="*/ 675379 w 3268667"/>
                <a:gd name="connsiteY30" fmla="*/ 1698196 h 2120024"/>
                <a:gd name="connsiteX31" fmla="*/ 709038 w 3268667"/>
                <a:gd name="connsiteY31" fmla="*/ 1642098 h 2120024"/>
                <a:gd name="connsiteX32" fmla="*/ 798795 w 3268667"/>
                <a:gd name="connsiteY32" fmla="*/ 1642098 h 2120024"/>
                <a:gd name="connsiteX33" fmla="*/ 849283 w 3268667"/>
                <a:gd name="connsiteY33" fmla="*/ 1625268 h 2120024"/>
                <a:gd name="connsiteX34" fmla="*/ 877333 w 3268667"/>
                <a:gd name="connsiteY34" fmla="*/ 1608439 h 2120024"/>
                <a:gd name="connsiteX35" fmla="*/ 933431 w 3268667"/>
                <a:gd name="connsiteY35" fmla="*/ 1586000 h 2120024"/>
                <a:gd name="connsiteX36" fmla="*/ 995139 w 3268667"/>
                <a:gd name="connsiteY36" fmla="*/ 1586000 h 2120024"/>
                <a:gd name="connsiteX37" fmla="*/ 1079286 w 3268667"/>
                <a:gd name="connsiteY37" fmla="*/ 1670147 h 2120024"/>
                <a:gd name="connsiteX38" fmla="*/ 1112945 w 3268667"/>
                <a:gd name="connsiteY38" fmla="*/ 1726245 h 2120024"/>
                <a:gd name="connsiteX39" fmla="*/ 1174653 w 3268667"/>
                <a:gd name="connsiteY39" fmla="*/ 1765514 h 2120024"/>
                <a:gd name="connsiteX40" fmla="*/ 1264410 w 3268667"/>
                <a:gd name="connsiteY40" fmla="*/ 1827222 h 2120024"/>
                <a:gd name="connsiteX41" fmla="*/ 1359777 w 3268667"/>
                <a:gd name="connsiteY41" fmla="*/ 1894540 h 2120024"/>
                <a:gd name="connsiteX42" fmla="*/ 1393436 w 3268667"/>
                <a:gd name="connsiteY42" fmla="*/ 1905759 h 2120024"/>
                <a:gd name="connsiteX43" fmla="*/ 1410265 w 3268667"/>
                <a:gd name="connsiteY43" fmla="*/ 1950638 h 2120024"/>
                <a:gd name="connsiteX44" fmla="*/ 1438314 w 3268667"/>
                <a:gd name="connsiteY44" fmla="*/ 1973077 h 2120024"/>
                <a:gd name="connsiteX45" fmla="*/ 1511242 w 3268667"/>
                <a:gd name="connsiteY45" fmla="*/ 1995516 h 2120024"/>
                <a:gd name="connsiteX46" fmla="*/ 1595389 w 3268667"/>
                <a:gd name="connsiteY46" fmla="*/ 2001126 h 2120024"/>
                <a:gd name="connsiteX47" fmla="*/ 1617828 w 3268667"/>
                <a:gd name="connsiteY47" fmla="*/ 2057224 h 2120024"/>
                <a:gd name="connsiteX48" fmla="*/ 1640268 w 3268667"/>
                <a:gd name="connsiteY48" fmla="*/ 2102103 h 2120024"/>
                <a:gd name="connsiteX49" fmla="*/ 1690756 w 3268667"/>
                <a:gd name="connsiteY49" fmla="*/ 2118932 h 2120024"/>
                <a:gd name="connsiteX50" fmla="*/ 1718805 w 3268667"/>
                <a:gd name="connsiteY50" fmla="*/ 2074054 h 2120024"/>
                <a:gd name="connsiteX51" fmla="*/ 1735634 w 3268667"/>
                <a:gd name="connsiteY51" fmla="*/ 2017956 h 2120024"/>
                <a:gd name="connsiteX52" fmla="*/ 1774903 w 3268667"/>
                <a:gd name="connsiteY52" fmla="*/ 2023565 h 2120024"/>
                <a:gd name="connsiteX53" fmla="*/ 1814172 w 3268667"/>
                <a:gd name="connsiteY53" fmla="*/ 2006736 h 2120024"/>
                <a:gd name="connsiteX54" fmla="*/ 1864660 w 3268667"/>
                <a:gd name="connsiteY54" fmla="*/ 1950638 h 2120024"/>
                <a:gd name="connsiteX55" fmla="*/ 1898319 w 3268667"/>
                <a:gd name="connsiteY55" fmla="*/ 1939418 h 2120024"/>
                <a:gd name="connsiteX56" fmla="*/ 1926368 w 3268667"/>
                <a:gd name="connsiteY56" fmla="*/ 1945028 h 2120024"/>
                <a:gd name="connsiteX57" fmla="*/ 1954417 w 3268667"/>
                <a:gd name="connsiteY57" fmla="*/ 1922589 h 2120024"/>
                <a:gd name="connsiteX58" fmla="*/ 1971247 w 3268667"/>
                <a:gd name="connsiteY58" fmla="*/ 1872100 h 2120024"/>
                <a:gd name="connsiteX59" fmla="*/ 1999296 w 3268667"/>
                <a:gd name="connsiteY59" fmla="*/ 1844051 h 2120024"/>
                <a:gd name="connsiteX60" fmla="*/ 2049784 w 3268667"/>
                <a:gd name="connsiteY60" fmla="*/ 1844051 h 2120024"/>
                <a:gd name="connsiteX61" fmla="*/ 2089053 w 3268667"/>
                <a:gd name="connsiteY61" fmla="*/ 1821612 h 2120024"/>
                <a:gd name="connsiteX62" fmla="*/ 2077833 w 3268667"/>
                <a:gd name="connsiteY62" fmla="*/ 1754294 h 2120024"/>
                <a:gd name="connsiteX63" fmla="*/ 2094663 w 3268667"/>
                <a:gd name="connsiteY63" fmla="*/ 1715025 h 2120024"/>
                <a:gd name="connsiteX64" fmla="*/ 2161980 w 3268667"/>
                <a:gd name="connsiteY64" fmla="*/ 1715025 h 2120024"/>
                <a:gd name="connsiteX65" fmla="*/ 2223688 w 3268667"/>
                <a:gd name="connsiteY65" fmla="*/ 1670147 h 2120024"/>
                <a:gd name="connsiteX66" fmla="*/ 2279787 w 3268667"/>
                <a:gd name="connsiteY66" fmla="*/ 1591609 h 2120024"/>
                <a:gd name="connsiteX67" fmla="*/ 2302226 w 3268667"/>
                <a:gd name="connsiteY67" fmla="*/ 1580390 h 2120024"/>
                <a:gd name="connsiteX68" fmla="*/ 2330275 w 3268667"/>
                <a:gd name="connsiteY68" fmla="*/ 1630878 h 2120024"/>
                <a:gd name="connsiteX69" fmla="*/ 2375153 w 3268667"/>
                <a:gd name="connsiteY69" fmla="*/ 1630878 h 2120024"/>
                <a:gd name="connsiteX70" fmla="*/ 2453691 w 3268667"/>
                <a:gd name="connsiteY70" fmla="*/ 1591609 h 2120024"/>
                <a:gd name="connsiteX71" fmla="*/ 2487350 w 3268667"/>
                <a:gd name="connsiteY71" fmla="*/ 1574780 h 2120024"/>
                <a:gd name="connsiteX72" fmla="*/ 2537838 w 3268667"/>
                <a:gd name="connsiteY72" fmla="*/ 1580390 h 2120024"/>
                <a:gd name="connsiteX73" fmla="*/ 2593936 w 3268667"/>
                <a:gd name="connsiteY73" fmla="*/ 1580390 h 2120024"/>
                <a:gd name="connsiteX74" fmla="*/ 2644425 w 3268667"/>
                <a:gd name="connsiteY74" fmla="*/ 1614049 h 2120024"/>
                <a:gd name="connsiteX75" fmla="*/ 2734182 w 3268667"/>
                <a:gd name="connsiteY75" fmla="*/ 1614049 h 2120024"/>
                <a:gd name="connsiteX76" fmla="*/ 2751011 w 3268667"/>
                <a:gd name="connsiteY76" fmla="*/ 1569170 h 2120024"/>
                <a:gd name="connsiteX77" fmla="*/ 2762231 w 3268667"/>
                <a:gd name="connsiteY77" fmla="*/ 1541121 h 2120024"/>
                <a:gd name="connsiteX78" fmla="*/ 2835158 w 3268667"/>
                <a:gd name="connsiteY78" fmla="*/ 1535511 h 2120024"/>
                <a:gd name="connsiteX79" fmla="*/ 2902476 w 3268667"/>
                <a:gd name="connsiteY79" fmla="*/ 1529902 h 2120024"/>
                <a:gd name="connsiteX80" fmla="*/ 2981014 w 3268667"/>
                <a:gd name="connsiteY80" fmla="*/ 1501852 h 2120024"/>
                <a:gd name="connsiteX81" fmla="*/ 3053941 w 3268667"/>
                <a:gd name="connsiteY81" fmla="*/ 1462584 h 2120024"/>
                <a:gd name="connsiteX82" fmla="*/ 3110039 w 3268667"/>
                <a:gd name="connsiteY82" fmla="*/ 1451364 h 2120024"/>
                <a:gd name="connsiteX83" fmla="*/ 3188577 w 3268667"/>
                <a:gd name="connsiteY83" fmla="*/ 1451364 h 2120024"/>
                <a:gd name="connsiteX84" fmla="*/ 3261504 w 3268667"/>
                <a:gd name="connsiteY84" fmla="*/ 1456974 h 2120024"/>
                <a:gd name="connsiteX85" fmla="*/ 3261504 w 3268667"/>
                <a:gd name="connsiteY85" fmla="*/ 1389656 h 2120024"/>
                <a:gd name="connsiteX86" fmla="*/ 3222236 w 3268667"/>
                <a:gd name="connsiteY86" fmla="*/ 1322338 h 2120024"/>
                <a:gd name="connsiteX87" fmla="*/ 3037112 w 3268667"/>
                <a:gd name="connsiteY87" fmla="*/ 1299899 h 2120024"/>
                <a:gd name="connsiteX88" fmla="*/ 2936135 w 3268667"/>
                <a:gd name="connsiteY88" fmla="*/ 1299899 h 2120024"/>
                <a:gd name="connsiteX89" fmla="*/ 2863207 w 3268667"/>
                <a:gd name="connsiteY89" fmla="*/ 1311119 h 2120024"/>
                <a:gd name="connsiteX90" fmla="*/ 2739791 w 3268667"/>
                <a:gd name="connsiteY90" fmla="*/ 1339168 h 2120024"/>
                <a:gd name="connsiteX91" fmla="*/ 2571497 w 3268667"/>
                <a:gd name="connsiteY91" fmla="*/ 1305509 h 2120024"/>
                <a:gd name="connsiteX92" fmla="*/ 2554147 w 3268667"/>
                <a:gd name="connsiteY92" fmla="*/ 1244852 h 2120024"/>
                <a:gd name="connsiteX93" fmla="*/ 2486049 w 3268667"/>
                <a:gd name="connsiteY93" fmla="*/ 1099260 h 2120024"/>
                <a:gd name="connsiteX94" fmla="*/ 2391983 w 3268667"/>
                <a:gd name="connsiteY94" fmla="*/ 1019408 h 2120024"/>
                <a:gd name="connsiteX95" fmla="*/ 2324665 w 3268667"/>
                <a:gd name="connsiteY95" fmla="*/ 996969 h 2120024"/>
                <a:gd name="connsiteX96" fmla="*/ 2291006 w 3268667"/>
                <a:gd name="connsiteY96" fmla="*/ 974530 h 2120024"/>
                <a:gd name="connsiteX97" fmla="*/ 2229298 w 3268667"/>
                <a:gd name="connsiteY97" fmla="*/ 957700 h 2120024"/>
                <a:gd name="connsiteX98" fmla="*/ 2150761 w 3268667"/>
                <a:gd name="connsiteY98" fmla="*/ 907212 h 2120024"/>
                <a:gd name="connsiteX99" fmla="*/ 2083443 w 3268667"/>
                <a:gd name="connsiteY99" fmla="*/ 879163 h 2120024"/>
                <a:gd name="connsiteX100" fmla="*/ 2010515 w 3268667"/>
                <a:gd name="connsiteY100" fmla="*/ 823065 h 2120024"/>
                <a:gd name="connsiteX101" fmla="*/ 1971247 w 3268667"/>
                <a:gd name="connsiteY101" fmla="*/ 811845 h 2120024"/>
                <a:gd name="connsiteX102" fmla="*/ 1870270 w 3268667"/>
                <a:gd name="connsiteY102" fmla="*/ 778186 h 2120024"/>
                <a:gd name="connsiteX103" fmla="*/ 1752464 w 3268667"/>
                <a:gd name="connsiteY103" fmla="*/ 744527 h 2120024"/>
                <a:gd name="connsiteX104" fmla="*/ 1713195 w 3268667"/>
                <a:gd name="connsiteY104" fmla="*/ 744527 h 2120024"/>
                <a:gd name="connsiteX105" fmla="*/ 1668317 w 3268667"/>
                <a:gd name="connsiteY105" fmla="*/ 727698 h 2120024"/>
                <a:gd name="connsiteX106" fmla="*/ 1634658 w 3268667"/>
                <a:gd name="connsiteY106" fmla="*/ 705259 h 2120024"/>
                <a:gd name="connsiteX107" fmla="*/ 1595389 w 3268667"/>
                <a:gd name="connsiteY107" fmla="*/ 705259 h 2120024"/>
                <a:gd name="connsiteX108" fmla="*/ 1544901 w 3268667"/>
                <a:gd name="connsiteY108" fmla="*/ 682819 h 2120024"/>
                <a:gd name="connsiteX109" fmla="*/ 1455144 w 3268667"/>
                <a:gd name="connsiteY109" fmla="*/ 637941 h 2120024"/>
                <a:gd name="connsiteX110" fmla="*/ 1314898 w 3268667"/>
                <a:gd name="connsiteY110" fmla="*/ 609892 h 2120024"/>
                <a:gd name="connsiteX111" fmla="*/ 1180263 w 3268667"/>
                <a:gd name="connsiteY111" fmla="*/ 570623 h 2120024"/>
                <a:gd name="connsiteX112" fmla="*/ 1163433 w 3268667"/>
                <a:gd name="connsiteY112" fmla="*/ 548184 h 2120024"/>
                <a:gd name="connsiteX113" fmla="*/ 1101725 w 3268667"/>
                <a:gd name="connsiteY113" fmla="*/ 548184 h 2120024"/>
                <a:gd name="connsiteX114" fmla="*/ 1023188 w 3268667"/>
                <a:gd name="connsiteY114" fmla="*/ 536964 h 2120024"/>
                <a:gd name="connsiteX115" fmla="*/ 939041 w 3268667"/>
                <a:gd name="connsiteY115" fmla="*/ 508915 h 2120024"/>
                <a:gd name="connsiteX116" fmla="*/ 933431 w 3268667"/>
                <a:gd name="connsiteY116" fmla="*/ 475256 h 2120024"/>
                <a:gd name="connsiteX117" fmla="*/ 905382 w 3268667"/>
                <a:gd name="connsiteY117" fmla="*/ 407938 h 2120024"/>
                <a:gd name="connsiteX118" fmla="*/ 854893 w 3268667"/>
                <a:gd name="connsiteY118" fmla="*/ 357450 h 2120024"/>
                <a:gd name="connsiteX119" fmla="*/ 832454 w 3268667"/>
                <a:gd name="connsiteY119" fmla="*/ 256473 h 2120024"/>
                <a:gd name="connsiteX120" fmla="*/ 781966 w 3268667"/>
                <a:gd name="connsiteY120" fmla="*/ 138667 h 2120024"/>
                <a:gd name="connsiteX121" fmla="*/ 617314 w 3268667"/>
                <a:gd name="connsiteY121" fmla="*/ 767 h 2120024"/>
                <a:gd name="connsiteX122" fmla="*/ 704348 w 3268667"/>
                <a:gd name="connsiteY122" fmla="*/ 203466 h 2120024"/>
                <a:gd name="connsiteX123" fmla="*/ 647259 w 3268667"/>
                <a:gd name="connsiteY123" fmla="*/ 245973 h 2120024"/>
                <a:gd name="connsiteX124" fmla="*/ 567230 w 3268667"/>
                <a:gd name="connsiteY124" fmla="*/ 131561 h 2120024"/>
                <a:gd name="connsiteX125" fmla="*/ 563721 w 3268667"/>
                <a:gd name="connsiteY125" fmla="*/ 201826 h 2120024"/>
                <a:gd name="connsiteX0" fmla="*/ 563721 w 3268667"/>
                <a:gd name="connsiteY0" fmla="*/ 201064 h 2119262"/>
                <a:gd name="connsiteX1" fmla="*/ 580844 w 3268667"/>
                <a:gd name="connsiteY1" fmla="*/ 308941 h 2119262"/>
                <a:gd name="connsiteX2" fmla="*/ 632910 w 3268667"/>
                <a:gd name="connsiteY2" fmla="*/ 433626 h 2119262"/>
                <a:gd name="connsiteX3" fmla="*/ 654314 w 3268667"/>
                <a:gd name="connsiteY3" fmla="*/ 589843 h 2119262"/>
                <a:gd name="connsiteX4" fmla="*/ 696850 w 3268667"/>
                <a:gd name="connsiteY4" fmla="*/ 711158 h 2119262"/>
                <a:gd name="connsiteX5" fmla="*/ 842348 w 3268667"/>
                <a:gd name="connsiteY5" fmla="*/ 764536 h 2119262"/>
                <a:gd name="connsiteX6" fmla="*/ 923083 w 3268667"/>
                <a:gd name="connsiteY6" fmla="*/ 875944 h 2119262"/>
                <a:gd name="connsiteX7" fmla="*/ 965389 w 3268667"/>
                <a:gd name="connsiteY7" fmla="*/ 991385 h 2119262"/>
                <a:gd name="connsiteX8" fmla="*/ 842348 w 3268667"/>
                <a:gd name="connsiteY8" fmla="*/ 1020915 h 2119262"/>
                <a:gd name="connsiteX9" fmla="*/ 714599 w 3268667"/>
                <a:gd name="connsiteY9" fmla="*/ 1097972 h 2119262"/>
                <a:gd name="connsiteX10" fmla="*/ 573820 w 3268667"/>
                <a:gd name="connsiteY10" fmla="*/ 954652 h 2119262"/>
                <a:gd name="connsiteX11" fmla="*/ 304901 w 3268667"/>
                <a:gd name="connsiteY11" fmla="*/ 881890 h 2119262"/>
                <a:gd name="connsiteX12" fmla="*/ 153682 w 3268667"/>
                <a:gd name="connsiteY12" fmla="*/ 922665 h 2119262"/>
                <a:gd name="connsiteX13" fmla="*/ 83483 w 3268667"/>
                <a:gd name="connsiteY13" fmla="*/ 1008216 h 2119262"/>
                <a:gd name="connsiteX14" fmla="*/ 120007 w 3268667"/>
                <a:gd name="connsiteY14" fmla="*/ 1142062 h 2119262"/>
                <a:gd name="connsiteX15" fmla="*/ 153666 w 3268667"/>
                <a:gd name="connsiteY15" fmla="*/ 1282308 h 2119262"/>
                <a:gd name="connsiteX16" fmla="*/ 142447 w 3268667"/>
                <a:gd name="connsiteY16" fmla="*/ 1377674 h 2119262"/>
                <a:gd name="connsiteX17" fmla="*/ 69519 w 3268667"/>
                <a:gd name="connsiteY17" fmla="*/ 1473041 h 2119262"/>
                <a:gd name="connsiteX18" fmla="*/ 19031 w 3268667"/>
                <a:gd name="connsiteY18" fmla="*/ 1495481 h 2119262"/>
                <a:gd name="connsiteX19" fmla="*/ 2201 w 3268667"/>
                <a:gd name="connsiteY19" fmla="*/ 1523530 h 2119262"/>
                <a:gd name="connsiteX20" fmla="*/ 63909 w 3268667"/>
                <a:gd name="connsiteY20" fmla="*/ 1579628 h 2119262"/>
                <a:gd name="connsiteX21" fmla="*/ 63909 w 3268667"/>
                <a:gd name="connsiteY21" fmla="*/ 1624506 h 2119262"/>
                <a:gd name="connsiteX22" fmla="*/ 63909 w 3268667"/>
                <a:gd name="connsiteY22" fmla="*/ 1674995 h 2119262"/>
                <a:gd name="connsiteX23" fmla="*/ 192935 w 3268667"/>
                <a:gd name="connsiteY23" fmla="*/ 1747922 h 2119262"/>
                <a:gd name="connsiteX24" fmla="*/ 249033 w 3268667"/>
                <a:gd name="connsiteY24" fmla="*/ 1809630 h 2119262"/>
                <a:gd name="connsiteX25" fmla="*/ 305131 w 3268667"/>
                <a:gd name="connsiteY25" fmla="*/ 1860119 h 2119262"/>
                <a:gd name="connsiteX26" fmla="*/ 361229 w 3268667"/>
                <a:gd name="connsiteY26" fmla="*/ 1882558 h 2119262"/>
                <a:gd name="connsiteX27" fmla="*/ 490255 w 3268667"/>
                <a:gd name="connsiteY27" fmla="*/ 1860119 h 2119262"/>
                <a:gd name="connsiteX28" fmla="*/ 568793 w 3268667"/>
                <a:gd name="connsiteY28" fmla="*/ 1815240 h 2119262"/>
                <a:gd name="connsiteX29" fmla="*/ 636110 w 3268667"/>
                <a:gd name="connsiteY29" fmla="*/ 1742313 h 2119262"/>
                <a:gd name="connsiteX30" fmla="*/ 675379 w 3268667"/>
                <a:gd name="connsiteY30" fmla="*/ 1697434 h 2119262"/>
                <a:gd name="connsiteX31" fmla="*/ 709038 w 3268667"/>
                <a:gd name="connsiteY31" fmla="*/ 1641336 h 2119262"/>
                <a:gd name="connsiteX32" fmla="*/ 798795 w 3268667"/>
                <a:gd name="connsiteY32" fmla="*/ 1641336 h 2119262"/>
                <a:gd name="connsiteX33" fmla="*/ 849283 w 3268667"/>
                <a:gd name="connsiteY33" fmla="*/ 1624506 h 2119262"/>
                <a:gd name="connsiteX34" fmla="*/ 877333 w 3268667"/>
                <a:gd name="connsiteY34" fmla="*/ 1607677 h 2119262"/>
                <a:gd name="connsiteX35" fmla="*/ 933431 w 3268667"/>
                <a:gd name="connsiteY35" fmla="*/ 1585238 h 2119262"/>
                <a:gd name="connsiteX36" fmla="*/ 995139 w 3268667"/>
                <a:gd name="connsiteY36" fmla="*/ 1585238 h 2119262"/>
                <a:gd name="connsiteX37" fmla="*/ 1079286 w 3268667"/>
                <a:gd name="connsiteY37" fmla="*/ 1669385 h 2119262"/>
                <a:gd name="connsiteX38" fmla="*/ 1112945 w 3268667"/>
                <a:gd name="connsiteY38" fmla="*/ 1725483 h 2119262"/>
                <a:gd name="connsiteX39" fmla="*/ 1174653 w 3268667"/>
                <a:gd name="connsiteY39" fmla="*/ 1764752 h 2119262"/>
                <a:gd name="connsiteX40" fmla="*/ 1264410 w 3268667"/>
                <a:gd name="connsiteY40" fmla="*/ 1826460 h 2119262"/>
                <a:gd name="connsiteX41" fmla="*/ 1359777 w 3268667"/>
                <a:gd name="connsiteY41" fmla="*/ 1893778 h 2119262"/>
                <a:gd name="connsiteX42" fmla="*/ 1393436 w 3268667"/>
                <a:gd name="connsiteY42" fmla="*/ 1904997 h 2119262"/>
                <a:gd name="connsiteX43" fmla="*/ 1410265 w 3268667"/>
                <a:gd name="connsiteY43" fmla="*/ 1949876 h 2119262"/>
                <a:gd name="connsiteX44" fmla="*/ 1438314 w 3268667"/>
                <a:gd name="connsiteY44" fmla="*/ 1972315 h 2119262"/>
                <a:gd name="connsiteX45" fmla="*/ 1511242 w 3268667"/>
                <a:gd name="connsiteY45" fmla="*/ 1994754 h 2119262"/>
                <a:gd name="connsiteX46" fmla="*/ 1595389 w 3268667"/>
                <a:gd name="connsiteY46" fmla="*/ 2000364 h 2119262"/>
                <a:gd name="connsiteX47" fmla="*/ 1617828 w 3268667"/>
                <a:gd name="connsiteY47" fmla="*/ 2056462 h 2119262"/>
                <a:gd name="connsiteX48" fmla="*/ 1640268 w 3268667"/>
                <a:gd name="connsiteY48" fmla="*/ 2101341 h 2119262"/>
                <a:gd name="connsiteX49" fmla="*/ 1690756 w 3268667"/>
                <a:gd name="connsiteY49" fmla="*/ 2118170 h 2119262"/>
                <a:gd name="connsiteX50" fmla="*/ 1718805 w 3268667"/>
                <a:gd name="connsiteY50" fmla="*/ 2073292 h 2119262"/>
                <a:gd name="connsiteX51" fmla="*/ 1735634 w 3268667"/>
                <a:gd name="connsiteY51" fmla="*/ 2017194 h 2119262"/>
                <a:gd name="connsiteX52" fmla="*/ 1774903 w 3268667"/>
                <a:gd name="connsiteY52" fmla="*/ 2022803 h 2119262"/>
                <a:gd name="connsiteX53" fmla="*/ 1814172 w 3268667"/>
                <a:gd name="connsiteY53" fmla="*/ 2005974 h 2119262"/>
                <a:gd name="connsiteX54" fmla="*/ 1864660 w 3268667"/>
                <a:gd name="connsiteY54" fmla="*/ 1949876 h 2119262"/>
                <a:gd name="connsiteX55" fmla="*/ 1898319 w 3268667"/>
                <a:gd name="connsiteY55" fmla="*/ 1938656 h 2119262"/>
                <a:gd name="connsiteX56" fmla="*/ 1926368 w 3268667"/>
                <a:gd name="connsiteY56" fmla="*/ 1944266 h 2119262"/>
                <a:gd name="connsiteX57" fmla="*/ 1954417 w 3268667"/>
                <a:gd name="connsiteY57" fmla="*/ 1921827 h 2119262"/>
                <a:gd name="connsiteX58" fmla="*/ 1971247 w 3268667"/>
                <a:gd name="connsiteY58" fmla="*/ 1871338 h 2119262"/>
                <a:gd name="connsiteX59" fmla="*/ 1999296 w 3268667"/>
                <a:gd name="connsiteY59" fmla="*/ 1843289 h 2119262"/>
                <a:gd name="connsiteX60" fmla="*/ 2049784 w 3268667"/>
                <a:gd name="connsiteY60" fmla="*/ 1843289 h 2119262"/>
                <a:gd name="connsiteX61" fmla="*/ 2089053 w 3268667"/>
                <a:gd name="connsiteY61" fmla="*/ 1820850 h 2119262"/>
                <a:gd name="connsiteX62" fmla="*/ 2077833 w 3268667"/>
                <a:gd name="connsiteY62" fmla="*/ 1753532 h 2119262"/>
                <a:gd name="connsiteX63" fmla="*/ 2094663 w 3268667"/>
                <a:gd name="connsiteY63" fmla="*/ 1714263 h 2119262"/>
                <a:gd name="connsiteX64" fmla="*/ 2161980 w 3268667"/>
                <a:gd name="connsiteY64" fmla="*/ 1714263 h 2119262"/>
                <a:gd name="connsiteX65" fmla="*/ 2223688 w 3268667"/>
                <a:gd name="connsiteY65" fmla="*/ 1669385 h 2119262"/>
                <a:gd name="connsiteX66" fmla="*/ 2279787 w 3268667"/>
                <a:gd name="connsiteY66" fmla="*/ 1590847 h 2119262"/>
                <a:gd name="connsiteX67" fmla="*/ 2302226 w 3268667"/>
                <a:gd name="connsiteY67" fmla="*/ 1579628 h 2119262"/>
                <a:gd name="connsiteX68" fmla="*/ 2330275 w 3268667"/>
                <a:gd name="connsiteY68" fmla="*/ 1630116 h 2119262"/>
                <a:gd name="connsiteX69" fmla="*/ 2375153 w 3268667"/>
                <a:gd name="connsiteY69" fmla="*/ 1630116 h 2119262"/>
                <a:gd name="connsiteX70" fmla="*/ 2453691 w 3268667"/>
                <a:gd name="connsiteY70" fmla="*/ 1590847 h 2119262"/>
                <a:gd name="connsiteX71" fmla="*/ 2487350 w 3268667"/>
                <a:gd name="connsiteY71" fmla="*/ 1574018 h 2119262"/>
                <a:gd name="connsiteX72" fmla="*/ 2537838 w 3268667"/>
                <a:gd name="connsiteY72" fmla="*/ 1579628 h 2119262"/>
                <a:gd name="connsiteX73" fmla="*/ 2593936 w 3268667"/>
                <a:gd name="connsiteY73" fmla="*/ 1579628 h 2119262"/>
                <a:gd name="connsiteX74" fmla="*/ 2644425 w 3268667"/>
                <a:gd name="connsiteY74" fmla="*/ 1613287 h 2119262"/>
                <a:gd name="connsiteX75" fmla="*/ 2734182 w 3268667"/>
                <a:gd name="connsiteY75" fmla="*/ 1613287 h 2119262"/>
                <a:gd name="connsiteX76" fmla="*/ 2751011 w 3268667"/>
                <a:gd name="connsiteY76" fmla="*/ 1568408 h 2119262"/>
                <a:gd name="connsiteX77" fmla="*/ 2762231 w 3268667"/>
                <a:gd name="connsiteY77" fmla="*/ 1540359 h 2119262"/>
                <a:gd name="connsiteX78" fmla="*/ 2835158 w 3268667"/>
                <a:gd name="connsiteY78" fmla="*/ 1534749 h 2119262"/>
                <a:gd name="connsiteX79" fmla="*/ 2902476 w 3268667"/>
                <a:gd name="connsiteY79" fmla="*/ 1529140 h 2119262"/>
                <a:gd name="connsiteX80" fmla="*/ 2981014 w 3268667"/>
                <a:gd name="connsiteY80" fmla="*/ 1501090 h 2119262"/>
                <a:gd name="connsiteX81" fmla="*/ 3053941 w 3268667"/>
                <a:gd name="connsiteY81" fmla="*/ 1461822 h 2119262"/>
                <a:gd name="connsiteX82" fmla="*/ 3110039 w 3268667"/>
                <a:gd name="connsiteY82" fmla="*/ 1450602 h 2119262"/>
                <a:gd name="connsiteX83" fmla="*/ 3188577 w 3268667"/>
                <a:gd name="connsiteY83" fmla="*/ 1450602 h 2119262"/>
                <a:gd name="connsiteX84" fmla="*/ 3261504 w 3268667"/>
                <a:gd name="connsiteY84" fmla="*/ 1456212 h 2119262"/>
                <a:gd name="connsiteX85" fmla="*/ 3261504 w 3268667"/>
                <a:gd name="connsiteY85" fmla="*/ 1388894 h 2119262"/>
                <a:gd name="connsiteX86" fmla="*/ 3222236 w 3268667"/>
                <a:gd name="connsiteY86" fmla="*/ 1321576 h 2119262"/>
                <a:gd name="connsiteX87" fmla="*/ 3037112 w 3268667"/>
                <a:gd name="connsiteY87" fmla="*/ 1299137 h 2119262"/>
                <a:gd name="connsiteX88" fmla="*/ 2936135 w 3268667"/>
                <a:gd name="connsiteY88" fmla="*/ 1299137 h 2119262"/>
                <a:gd name="connsiteX89" fmla="*/ 2863207 w 3268667"/>
                <a:gd name="connsiteY89" fmla="*/ 1310357 h 2119262"/>
                <a:gd name="connsiteX90" fmla="*/ 2739791 w 3268667"/>
                <a:gd name="connsiteY90" fmla="*/ 1338406 h 2119262"/>
                <a:gd name="connsiteX91" fmla="*/ 2571497 w 3268667"/>
                <a:gd name="connsiteY91" fmla="*/ 1304747 h 2119262"/>
                <a:gd name="connsiteX92" fmla="*/ 2554147 w 3268667"/>
                <a:gd name="connsiteY92" fmla="*/ 1244090 h 2119262"/>
                <a:gd name="connsiteX93" fmla="*/ 2486049 w 3268667"/>
                <a:gd name="connsiteY93" fmla="*/ 1098498 h 2119262"/>
                <a:gd name="connsiteX94" fmla="*/ 2391983 w 3268667"/>
                <a:gd name="connsiteY94" fmla="*/ 1018646 h 2119262"/>
                <a:gd name="connsiteX95" fmla="*/ 2324665 w 3268667"/>
                <a:gd name="connsiteY95" fmla="*/ 996207 h 2119262"/>
                <a:gd name="connsiteX96" fmla="*/ 2291006 w 3268667"/>
                <a:gd name="connsiteY96" fmla="*/ 973768 h 2119262"/>
                <a:gd name="connsiteX97" fmla="*/ 2229298 w 3268667"/>
                <a:gd name="connsiteY97" fmla="*/ 956938 h 2119262"/>
                <a:gd name="connsiteX98" fmla="*/ 2150761 w 3268667"/>
                <a:gd name="connsiteY98" fmla="*/ 906450 h 2119262"/>
                <a:gd name="connsiteX99" fmla="*/ 2083443 w 3268667"/>
                <a:gd name="connsiteY99" fmla="*/ 878401 h 2119262"/>
                <a:gd name="connsiteX100" fmla="*/ 2010515 w 3268667"/>
                <a:gd name="connsiteY100" fmla="*/ 822303 h 2119262"/>
                <a:gd name="connsiteX101" fmla="*/ 1971247 w 3268667"/>
                <a:gd name="connsiteY101" fmla="*/ 811083 h 2119262"/>
                <a:gd name="connsiteX102" fmla="*/ 1870270 w 3268667"/>
                <a:gd name="connsiteY102" fmla="*/ 777424 h 2119262"/>
                <a:gd name="connsiteX103" fmla="*/ 1752464 w 3268667"/>
                <a:gd name="connsiteY103" fmla="*/ 743765 h 2119262"/>
                <a:gd name="connsiteX104" fmla="*/ 1713195 w 3268667"/>
                <a:gd name="connsiteY104" fmla="*/ 743765 h 2119262"/>
                <a:gd name="connsiteX105" fmla="*/ 1668317 w 3268667"/>
                <a:gd name="connsiteY105" fmla="*/ 726936 h 2119262"/>
                <a:gd name="connsiteX106" fmla="*/ 1634658 w 3268667"/>
                <a:gd name="connsiteY106" fmla="*/ 704497 h 2119262"/>
                <a:gd name="connsiteX107" fmla="*/ 1595389 w 3268667"/>
                <a:gd name="connsiteY107" fmla="*/ 704497 h 2119262"/>
                <a:gd name="connsiteX108" fmla="*/ 1544901 w 3268667"/>
                <a:gd name="connsiteY108" fmla="*/ 682057 h 2119262"/>
                <a:gd name="connsiteX109" fmla="*/ 1455144 w 3268667"/>
                <a:gd name="connsiteY109" fmla="*/ 637179 h 2119262"/>
                <a:gd name="connsiteX110" fmla="*/ 1314898 w 3268667"/>
                <a:gd name="connsiteY110" fmla="*/ 609130 h 2119262"/>
                <a:gd name="connsiteX111" fmla="*/ 1180263 w 3268667"/>
                <a:gd name="connsiteY111" fmla="*/ 569861 h 2119262"/>
                <a:gd name="connsiteX112" fmla="*/ 1163433 w 3268667"/>
                <a:gd name="connsiteY112" fmla="*/ 547422 h 2119262"/>
                <a:gd name="connsiteX113" fmla="*/ 1101725 w 3268667"/>
                <a:gd name="connsiteY113" fmla="*/ 547422 h 2119262"/>
                <a:gd name="connsiteX114" fmla="*/ 1023188 w 3268667"/>
                <a:gd name="connsiteY114" fmla="*/ 536202 h 2119262"/>
                <a:gd name="connsiteX115" fmla="*/ 939041 w 3268667"/>
                <a:gd name="connsiteY115" fmla="*/ 508153 h 2119262"/>
                <a:gd name="connsiteX116" fmla="*/ 933431 w 3268667"/>
                <a:gd name="connsiteY116" fmla="*/ 474494 h 2119262"/>
                <a:gd name="connsiteX117" fmla="*/ 905382 w 3268667"/>
                <a:gd name="connsiteY117" fmla="*/ 407176 h 2119262"/>
                <a:gd name="connsiteX118" fmla="*/ 854893 w 3268667"/>
                <a:gd name="connsiteY118" fmla="*/ 356688 h 2119262"/>
                <a:gd name="connsiteX119" fmla="*/ 832454 w 3268667"/>
                <a:gd name="connsiteY119" fmla="*/ 255711 h 2119262"/>
                <a:gd name="connsiteX120" fmla="*/ 781966 w 3268667"/>
                <a:gd name="connsiteY120" fmla="*/ 137905 h 2119262"/>
                <a:gd name="connsiteX121" fmla="*/ 617314 w 3268667"/>
                <a:gd name="connsiteY121" fmla="*/ 5 h 2119262"/>
                <a:gd name="connsiteX122" fmla="*/ 704348 w 3268667"/>
                <a:gd name="connsiteY122" fmla="*/ 133183 h 2119262"/>
                <a:gd name="connsiteX123" fmla="*/ 647259 w 3268667"/>
                <a:gd name="connsiteY123" fmla="*/ 245211 h 2119262"/>
                <a:gd name="connsiteX124" fmla="*/ 567230 w 3268667"/>
                <a:gd name="connsiteY124" fmla="*/ 130799 h 2119262"/>
                <a:gd name="connsiteX125" fmla="*/ 563721 w 3268667"/>
                <a:gd name="connsiteY125" fmla="*/ 201064 h 2119262"/>
                <a:gd name="connsiteX0" fmla="*/ 563721 w 3268667"/>
                <a:gd name="connsiteY0" fmla="*/ 201064 h 2119262"/>
                <a:gd name="connsiteX1" fmla="*/ 580844 w 3268667"/>
                <a:gd name="connsiteY1" fmla="*/ 308941 h 2119262"/>
                <a:gd name="connsiteX2" fmla="*/ 632910 w 3268667"/>
                <a:gd name="connsiteY2" fmla="*/ 433626 h 2119262"/>
                <a:gd name="connsiteX3" fmla="*/ 654314 w 3268667"/>
                <a:gd name="connsiteY3" fmla="*/ 589843 h 2119262"/>
                <a:gd name="connsiteX4" fmla="*/ 696850 w 3268667"/>
                <a:gd name="connsiteY4" fmla="*/ 711158 h 2119262"/>
                <a:gd name="connsiteX5" fmla="*/ 842348 w 3268667"/>
                <a:gd name="connsiteY5" fmla="*/ 764536 h 2119262"/>
                <a:gd name="connsiteX6" fmla="*/ 923083 w 3268667"/>
                <a:gd name="connsiteY6" fmla="*/ 875944 h 2119262"/>
                <a:gd name="connsiteX7" fmla="*/ 965389 w 3268667"/>
                <a:gd name="connsiteY7" fmla="*/ 991385 h 2119262"/>
                <a:gd name="connsiteX8" fmla="*/ 842348 w 3268667"/>
                <a:gd name="connsiteY8" fmla="*/ 1020915 h 2119262"/>
                <a:gd name="connsiteX9" fmla="*/ 714599 w 3268667"/>
                <a:gd name="connsiteY9" fmla="*/ 1097972 h 2119262"/>
                <a:gd name="connsiteX10" fmla="*/ 573820 w 3268667"/>
                <a:gd name="connsiteY10" fmla="*/ 954652 h 2119262"/>
                <a:gd name="connsiteX11" fmla="*/ 304901 w 3268667"/>
                <a:gd name="connsiteY11" fmla="*/ 881890 h 2119262"/>
                <a:gd name="connsiteX12" fmla="*/ 153682 w 3268667"/>
                <a:gd name="connsiteY12" fmla="*/ 922665 h 2119262"/>
                <a:gd name="connsiteX13" fmla="*/ 83483 w 3268667"/>
                <a:gd name="connsiteY13" fmla="*/ 1008216 h 2119262"/>
                <a:gd name="connsiteX14" fmla="*/ 120007 w 3268667"/>
                <a:gd name="connsiteY14" fmla="*/ 1142062 h 2119262"/>
                <a:gd name="connsiteX15" fmla="*/ 153666 w 3268667"/>
                <a:gd name="connsiteY15" fmla="*/ 1282308 h 2119262"/>
                <a:gd name="connsiteX16" fmla="*/ 142447 w 3268667"/>
                <a:gd name="connsiteY16" fmla="*/ 1377674 h 2119262"/>
                <a:gd name="connsiteX17" fmla="*/ 69519 w 3268667"/>
                <a:gd name="connsiteY17" fmla="*/ 1473041 h 2119262"/>
                <a:gd name="connsiteX18" fmla="*/ 19031 w 3268667"/>
                <a:gd name="connsiteY18" fmla="*/ 1495481 h 2119262"/>
                <a:gd name="connsiteX19" fmla="*/ 2201 w 3268667"/>
                <a:gd name="connsiteY19" fmla="*/ 1523530 h 2119262"/>
                <a:gd name="connsiteX20" fmla="*/ 63909 w 3268667"/>
                <a:gd name="connsiteY20" fmla="*/ 1579628 h 2119262"/>
                <a:gd name="connsiteX21" fmla="*/ 63909 w 3268667"/>
                <a:gd name="connsiteY21" fmla="*/ 1624506 h 2119262"/>
                <a:gd name="connsiteX22" fmla="*/ 63909 w 3268667"/>
                <a:gd name="connsiteY22" fmla="*/ 1674995 h 2119262"/>
                <a:gd name="connsiteX23" fmla="*/ 192935 w 3268667"/>
                <a:gd name="connsiteY23" fmla="*/ 1747922 h 2119262"/>
                <a:gd name="connsiteX24" fmla="*/ 249033 w 3268667"/>
                <a:gd name="connsiteY24" fmla="*/ 1809630 h 2119262"/>
                <a:gd name="connsiteX25" fmla="*/ 305131 w 3268667"/>
                <a:gd name="connsiteY25" fmla="*/ 1860119 h 2119262"/>
                <a:gd name="connsiteX26" fmla="*/ 361229 w 3268667"/>
                <a:gd name="connsiteY26" fmla="*/ 1882558 h 2119262"/>
                <a:gd name="connsiteX27" fmla="*/ 490255 w 3268667"/>
                <a:gd name="connsiteY27" fmla="*/ 1860119 h 2119262"/>
                <a:gd name="connsiteX28" fmla="*/ 568793 w 3268667"/>
                <a:gd name="connsiteY28" fmla="*/ 1815240 h 2119262"/>
                <a:gd name="connsiteX29" fmla="*/ 636110 w 3268667"/>
                <a:gd name="connsiteY29" fmla="*/ 1742313 h 2119262"/>
                <a:gd name="connsiteX30" fmla="*/ 675379 w 3268667"/>
                <a:gd name="connsiteY30" fmla="*/ 1697434 h 2119262"/>
                <a:gd name="connsiteX31" fmla="*/ 709038 w 3268667"/>
                <a:gd name="connsiteY31" fmla="*/ 1641336 h 2119262"/>
                <a:gd name="connsiteX32" fmla="*/ 798795 w 3268667"/>
                <a:gd name="connsiteY32" fmla="*/ 1641336 h 2119262"/>
                <a:gd name="connsiteX33" fmla="*/ 849283 w 3268667"/>
                <a:gd name="connsiteY33" fmla="*/ 1624506 h 2119262"/>
                <a:gd name="connsiteX34" fmla="*/ 877333 w 3268667"/>
                <a:gd name="connsiteY34" fmla="*/ 1607677 h 2119262"/>
                <a:gd name="connsiteX35" fmla="*/ 933431 w 3268667"/>
                <a:gd name="connsiteY35" fmla="*/ 1585238 h 2119262"/>
                <a:gd name="connsiteX36" fmla="*/ 995139 w 3268667"/>
                <a:gd name="connsiteY36" fmla="*/ 1585238 h 2119262"/>
                <a:gd name="connsiteX37" fmla="*/ 1079286 w 3268667"/>
                <a:gd name="connsiteY37" fmla="*/ 1669385 h 2119262"/>
                <a:gd name="connsiteX38" fmla="*/ 1112945 w 3268667"/>
                <a:gd name="connsiteY38" fmla="*/ 1725483 h 2119262"/>
                <a:gd name="connsiteX39" fmla="*/ 1174653 w 3268667"/>
                <a:gd name="connsiteY39" fmla="*/ 1764752 h 2119262"/>
                <a:gd name="connsiteX40" fmla="*/ 1264410 w 3268667"/>
                <a:gd name="connsiteY40" fmla="*/ 1826460 h 2119262"/>
                <a:gd name="connsiteX41" fmla="*/ 1359777 w 3268667"/>
                <a:gd name="connsiteY41" fmla="*/ 1893778 h 2119262"/>
                <a:gd name="connsiteX42" fmla="*/ 1393436 w 3268667"/>
                <a:gd name="connsiteY42" fmla="*/ 1904997 h 2119262"/>
                <a:gd name="connsiteX43" fmla="*/ 1410265 w 3268667"/>
                <a:gd name="connsiteY43" fmla="*/ 1949876 h 2119262"/>
                <a:gd name="connsiteX44" fmla="*/ 1438314 w 3268667"/>
                <a:gd name="connsiteY44" fmla="*/ 1972315 h 2119262"/>
                <a:gd name="connsiteX45" fmla="*/ 1511242 w 3268667"/>
                <a:gd name="connsiteY45" fmla="*/ 1994754 h 2119262"/>
                <a:gd name="connsiteX46" fmla="*/ 1595389 w 3268667"/>
                <a:gd name="connsiteY46" fmla="*/ 2000364 h 2119262"/>
                <a:gd name="connsiteX47" fmla="*/ 1617828 w 3268667"/>
                <a:gd name="connsiteY47" fmla="*/ 2056462 h 2119262"/>
                <a:gd name="connsiteX48" fmla="*/ 1640268 w 3268667"/>
                <a:gd name="connsiteY48" fmla="*/ 2101341 h 2119262"/>
                <a:gd name="connsiteX49" fmla="*/ 1690756 w 3268667"/>
                <a:gd name="connsiteY49" fmla="*/ 2118170 h 2119262"/>
                <a:gd name="connsiteX50" fmla="*/ 1718805 w 3268667"/>
                <a:gd name="connsiteY50" fmla="*/ 2073292 h 2119262"/>
                <a:gd name="connsiteX51" fmla="*/ 1735634 w 3268667"/>
                <a:gd name="connsiteY51" fmla="*/ 2017194 h 2119262"/>
                <a:gd name="connsiteX52" fmla="*/ 1774903 w 3268667"/>
                <a:gd name="connsiteY52" fmla="*/ 2022803 h 2119262"/>
                <a:gd name="connsiteX53" fmla="*/ 1814172 w 3268667"/>
                <a:gd name="connsiteY53" fmla="*/ 2005974 h 2119262"/>
                <a:gd name="connsiteX54" fmla="*/ 1864660 w 3268667"/>
                <a:gd name="connsiteY54" fmla="*/ 1949876 h 2119262"/>
                <a:gd name="connsiteX55" fmla="*/ 1898319 w 3268667"/>
                <a:gd name="connsiteY55" fmla="*/ 1938656 h 2119262"/>
                <a:gd name="connsiteX56" fmla="*/ 1926368 w 3268667"/>
                <a:gd name="connsiteY56" fmla="*/ 1944266 h 2119262"/>
                <a:gd name="connsiteX57" fmla="*/ 1954417 w 3268667"/>
                <a:gd name="connsiteY57" fmla="*/ 1921827 h 2119262"/>
                <a:gd name="connsiteX58" fmla="*/ 1971247 w 3268667"/>
                <a:gd name="connsiteY58" fmla="*/ 1871338 h 2119262"/>
                <a:gd name="connsiteX59" fmla="*/ 1999296 w 3268667"/>
                <a:gd name="connsiteY59" fmla="*/ 1843289 h 2119262"/>
                <a:gd name="connsiteX60" fmla="*/ 2049784 w 3268667"/>
                <a:gd name="connsiteY60" fmla="*/ 1843289 h 2119262"/>
                <a:gd name="connsiteX61" fmla="*/ 2089053 w 3268667"/>
                <a:gd name="connsiteY61" fmla="*/ 1820850 h 2119262"/>
                <a:gd name="connsiteX62" fmla="*/ 2077833 w 3268667"/>
                <a:gd name="connsiteY62" fmla="*/ 1753532 h 2119262"/>
                <a:gd name="connsiteX63" fmla="*/ 2094663 w 3268667"/>
                <a:gd name="connsiteY63" fmla="*/ 1714263 h 2119262"/>
                <a:gd name="connsiteX64" fmla="*/ 2161980 w 3268667"/>
                <a:gd name="connsiteY64" fmla="*/ 1714263 h 2119262"/>
                <a:gd name="connsiteX65" fmla="*/ 2223688 w 3268667"/>
                <a:gd name="connsiteY65" fmla="*/ 1669385 h 2119262"/>
                <a:gd name="connsiteX66" fmla="*/ 2279787 w 3268667"/>
                <a:gd name="connsiteY66" fmla="*/ 1590847 h 2119262"/>
                <a:gd name="connsiteX67" fmla="*/ 2302226 w 3268667"/>
                <a:gd name="connsiteY67" fmla="*/ 1579628 h 2119262"/>
                <a:gd name="connsiteX68" fmla="*/ 2330275 w 3268667"/>
                <a:gd name="connsiteY68" fmla="*/ 1630116 h 2119262"/>
                <a:gd name="connsiteX69" fmla="*/ 2375153 w 3268667"/>
                <a:gd name="connsiteY69" fmla="*/ 1630116 h 2119262"/>
                <a:gd name="connsiteX70" fmla="*/ 2453691 w 3268667"/>
                <a:gd name="connsiteY70" fmla="*/ 1590847 h 2119262"/>
                <a:gd name="connsiteX71" fmla="*/ 2487350 w 3268667"/>
                <a:gd name="connsiteY71" fmla="*/ 1574018 h 2119262"/>
                <a:gd name="connsiteX72" fmla="*/ 2537838 w 3268667"/>
                <a:gd name="connsiteY72" fmla="*/ 1579628 h 2119262"/>
                <a:gd name="connsiteX73" fmla="*/ 2593936 w 3268667"/>
                <a:gd name="connsiteY73" fmla="*/ 1579628 h 2119262"/>
                <a:gd name="connsiteX74" fmla="*/ 2644425 w 3268667"/>
                <a:gd name="connsiteY74" fmla="*/ 1613287 h 2119262"/>
                <a:gd name="connsiteX75" fmla="*/ 2734182 w 3268667"/>
                <a:gd name="connsiteY75" fmla="*/ 1613287 h 2119262"/>
                <a:gd name="connsiteX76" fmla="*/ 2751011 w 3268667"/>
                <a:gd name="connsiteY76" fmla="*/ 1568408 h 2119262"/>
                <a:gd name="connsiteX77" fmla="*/ 2762231 w 3268667"/>
                <a:gd name="connsiteY77" fmla="*/ 1540359 h 2119262"/>
                <a:gd name="connsiteX78" fmla="*/ 2835158 w 3268667"/>
                <a:gd name="connsiteY78" fmla="*/ 1534749 h 2119262"/>
                <a:gd name="connsiteX79" fmla="*/ 2902476 w 3268667"/>
                <a:gd name="connsiteY79" fmla="*/ 1529140 h 2119262"/>
                <a:gd name="connsiteX80" fmla="*/ 2981014 w 3268667"/>
                <a:gd name="connsiteY80" fmla="*/ 1501090 h 2119262"/>
                <a:gd name="connsiteX81" fmla="*/ 3053941 w 3268667"/>
                <a:gd name="connsiteY81" fmla="*/ 1461822 h 2119262"/>
                <a:gd name="connsiteX82" fmla="*/ 3110039 w 3268667"/>
                <a:gd name="connsiteY82" fmla="*/ 1450602 h 2119262"/>
                <a:gd name="connsiteX83" fmla="*/ 3188577 w 3268667"/>
                <a:gd name="connsiteY83" fmla="*/ 1450602 h 2119262"/>
                <a:gd name="connsiteX84" fmla="*/ 3261504 w 3268667"/>
                <a:gd name="connsiteY84" fmla="*/ 1456212 h 2119262"/>
                <a:gd name="connsiteX85" fmla="*/ 3261504 w 3268667"/>
                <a:gd name="connsiteY85" fmla="*/ 1388894 h 2119262"/>
                <a:gd name="connsiteX86" fmla="*/ 3222236 w 3268667"/>
                <a:gd name="connsiteY86" fmla="*/ 1321576 h 2119262"/>
                <a:gd name="connsiteX87" fmla="*/ 3037112 w 3268667"/>
                <a:gd name="connsiteY87" fmla="*/ 1299137 h 2119262"/>
                <a:gd name="connsiteX88" fmla="*/ 2936135 w 3268667"/>
                <a:gd name="connsiteY88" fmla="*/ 1299137 h 2119262"/>
                <a:gd name="connsiteX89" fmla="*/ 2863207 w 3268667"/>
                <a:gd name="connsiteY89" fmla="*/ 1310357 h 2119262"/>
                <a:gd name="connsiteX90" fmla="*/ 2739791 w 3268667"/>
                <a:gd name="connsiteY90" fmla="*/ 1338406 h 2119262"/>
                <a:gd name="connsiteX91" fmla="*/ 2571497 w 3268667"/>
                <a:gd name="connsiteY91" fmla="*/ 1304747 h 2119262"/>
                <a:gd name="connsiteX92" fmla="*/ 2554147 w 3268667"/>
                <a:gd name="connsiteY92" fmla="*/ 1244090 h 2119262"/>
                <a:gd name="connsiteX93" fmla="*/ 2486049 w 3268667"/>
                <a:gd name="connsiteY93" fmla="*/ 1098498 h 2119262"/>
                <a:gd name="connsiteX94" fmla="*/ 2391983 w 3268667"/>
                <a:gd name="connsiteY94" fmla="*/ 1018646 h 2119262"/>
                <a:gd name="connsiteX95" fmla="*/ 2324665 w 3268667"/>
                <a:gd name="connsiteY95" fmla="*/ 996207 h 2119262"/>
                <a:gd name="connsiteX96" fmla="*/ 2291006 w 3268667"/>
                <a:gd name="connsiteY96" fmla="*/ 973768 h 2119262"/>
                <a:gd name="connsiteX97" fmla="*/ 2229298 w 3268667"/>
                <a:gd name="connsiteY97" fmla="*/ 956938 h 2119262"/>
                <a:gd name="connsiteX98" fmla="*/ 2150761 w 3268667"/>
                <a:gd name="connsiteY98" fmla="*/ 906450 h 2119262"/>
                <a:gd name="connsiteX99" fmla="*/ 2083443 w 3268667"/>
                <a:gd name="connsiteY99" fmla="*/ 878401 h 2119262"/>
                <a:gd name="connsiteX100" fmla="*/ 2010515 w 3268667"/>
                <a:gd name="connsiteY100" fmla="*/ 822303 h 2119262"/>
                <a:gd name="connsiteX101" fmla="*/ 1971247 w 3268667"/>
                <a:gd name="connsiteY101" fmla="*/ 811083 h 2119262"/>
                <a:gd name="connsiteX102" fmla="*/ 1870270 w 3268667"/>
                <a:gd name="connsiteY102" fmla="*/ 777424 h 2119262"/>
                <a:gd name="connsiteX103" fmla="*/ 1752464 w 3268667"/>
                <a:gd name="connsiteY103" fmla="*/ 743765 h 2119262"/>
                <a:gd name="connsiteX104" fmla="*/ 1713195 w 3268667"/>
                <a:gd name="connsiteY104" fmla="*/ 743765 h 2119262"/>
                <a:gd name="connsiteX105" fmla="*/ 1668317 w 3268667"/>
                <a:gd name="connsiteY105" fmla="*/ 726936 h 2119262"/>
                <a:gd name="connsiteX106" fmla="*/ 1634658 w 3268667"/>
                <a:gd name="connsiteY106" fmla="*/ 704497 h 2119262"/>
                <a:gd name="connsiteX107" fmla="*/ 1595389 w 3268667"/>
                <a:gd name="connsiteY107" fmla="*/ 704497 h 2119262"/>
                <a:gd name="connsiteX108" fmla="*/ 1544901 w 3268667"/>
                <a:gd name="connsiteY108" fmla="*/ 682057 h 2119262"/>
                <a:gd name="connsiteX109" fmla="*/ 1455144 w 3268667"/>
                <a:gd name="connsiteY109" fmla="*/ 637179 h 2119262"/>
                <a:gd name="connsiteX110" fmla="*/ 1314898 w 3268667"/>
                <a:gd name="connsiteY110" fmla="*/ 609130 h 2119262"/>
                <a:gd name="connsiteX111" fmla="*/ 1180263 w 3268667"/>
                <a:gd name="connsiteY111" fmla="*/ 569861 h 2119262"/>
                <a:gd name="connsiteX112" fmla="*/ 1163433 w 3268667"/>
                <a:gd name="connsiteY112" fmla="*/ 547422 h 2119262"/>
                <a:gd name="connsiteX113" fmla="*/ 1101725 w 3268667"/>
                <a:gd name="connsiteY113" fmla="*/ 547422 h 2119262"/>
                <a:gd name="connsiteX114" fmla="*/ 1023188 w 3268667"/>
                <a:gd name="connsiteY114" fmla="*/ 536202 h 2119262"/>
                <a:gd name="connsiteX115" fmla="*/ 939041 w 3268667"/>
                <a:gd name="connsiteY115" fmla="*/ 508153 h 2119262"/>
                <a:gd name="connsiteX116" fmla="*/ 933431 w 3268667"/>
                <a:gd name="connsiteY116" fmla="*/ 474494 h 2119262"/>
                <a:gd name="connsiteX117" fmla="*/ 905382 w 3268667"/>
                <a:gd name="connsiteY117" fmla="*/ 407176 h 2119262"/>
                <a:gd name="connsiteX118" fmla="*/ 854893 w 3268667"/>
                <a:gd name="connsiteY118" fmla="*/ 356688 h 2119262"/>
                <a:gd name="connsiteX119" fmla="*/ 832454 w 3268667"/>
                <a:gd name="connsiteY119" fmla="*/ 255711 h 2119262"/>
                <a:gd name="connsiteX120" fmla="*/ 781966 w 3268667"/>
                <a:gd name="connsiteY120" fmla="*/ 137905 h 2119262"/>
                <a:gd name="connsiteX121" fmla="*/ 617314 w 3268667"/>
                <a:gd name="connsiteY121" fmla="*/ 5 h 2119262"/>
                <a:gd name="connsiteX122" fmla="*/ 704348 w 3268667"/>
                <a:gd name="connsiteY122" fmla="*/ 133183 h 2119262"/>
                <a:gd name="connsiteX123" fmla="*/ 679357 w 3268667"/>
                <a:gd name="connsiteY123" fmla="*/ 164988 h 2119262"/>
                <a:gd name="connsiteX124" fmla="*/ 567230 w 3268667"/>
                <a:gd name="connsiteY124" fmla="*/ 130799 h 2119262"/>
                <a:gd name="connsiteX125" fmla="*/ 563721 w 3268667"/>
                <a:gd name="connsiteY125" fmla="*/ 201064 h 2119262"/>
                <a:gd name="connsiteX0" fmla="*/ 563721 w 3268667"/>
                <a:gd name="connsiteY0" fmla="*/ 200687 h 2118885"/>
                <a:gd name="connsiteX1" fmla="*/ 580844 w 3268667"/>
                <a:gd name="connsiteY1" fmla="*/ 308564 h 2118885"/>
                <a:gd name="connsiteX2" fmla="*/ 632910 w 3268667"/>
                <a:gd name="connsiteY2" fmla="*/ 433249 h 2118885"/>
                <a:gd name="connsiteX3" fmla="*/ 654314 w 3268667"/>
                <a:gd name="connsiteY3" fmla="*/ 589466 h 2118885"/>
                <a:gd name="connsiteX4" fmla="*/ 696850 w 3268667"/>
                <a:gd name="connsiteY4" fmla="*/ 710781 h 2118885"/>
                <a:gd name="connsiteX5" fmla="*/ 842348 w 3268667"/>
                <a:gd name="connsiteY5" fmla="*/ 764159 h 2118885"/>
                <a:gd name="connsiteX6" fmla="*/ 923083 w 3268667"/>
                <a:gd name="connsiteY6" fmla="*/ 875567 h 2118885"/>
                <a:gd name="connsiteX7" fmla="*/ 965389 w 3268667"/>
                <a:gd name="connsiteY7" fmla="*/ 991008 h 2118885"/>
                <a:gd name="connsiteX8" fmla="*/ 842348 w 3268667"/>
                <a:gd name="connsiteY8" fmla="*/ 1020538 h 2118885"/>
                <a:gd name="connsiteX9" fmla="*/ 714599 w 3268667"/>
                <a:gd name="connsiteY9" fmla="*/ 1097595 h 2118885"/>
                <a:gd name="connsiteX10" fmla="*/ 573820 w 3268667"/>
                <a:gd name="connsiteY10" fmla="*/ 954275 h 2118885"/>
                <a:gd name="connsiteX11" fmla="*/ 304901 w 3268667"/>
                <a:gd name="connsiteY11" fmla="*/ 881513 h 2118885"/>
                <a:gd name="connsiteX12" fmla="*/ 153682 w 3268667"/>
                <a:gd name="connsiteY12" fmla="*/ 922288 h 2118885"/>
                <a:gd name="connsiteX13" fmla="*/ 83483 w 3268667"/>
                <a:gd name="connsiteY13" fmla="*/ 1007839 h 2118885"/>
                <a:gd name="connsiteX14" fmla="*/ 120007 w 3268667"/>
                <a:gd name="connsiteY14" fmla="*/ 1141685 h 2118885"/>
                <a:gd name="connsiteX15" fmla="*/ 153666 w 3268667"/>
                <a:gd name="connsiteY15" fmla="*/ 1281931 h 2118885"/>
                <a:gd name="connsiteX16" fmla="*/ 142447 w 3268667"/>
                <a:gd name="connsiteY16" fmla="*/ 1377297 h 2118885"/>
                <a:gd name="connsiteX17" fmla="*/ 69519 w 3268667"/>
                <a:gd name="connsiteY17" fmla="*/ 1472664 h 2118885"/>
                <a:gd name="connsiteX18" fmla="*/ 19031 w 3268667"/>
                <a:gd name="connsiteY18" fmla="*/ 1495104 h 2118885"/>
                <a:gd name="connsiteX19" fmla="*/ 2201 w 3268667"/>
                <a:gd name="connsiteY19" fmla="*/ 1523153 h 2118885"/>
                <a:gd name="connsiteX20" fmla="*/ 63909 w 3268667"/>
                <a:gd name="connsiteY20" fmla="*/ 1579251 h 2118885"/>
                <a:gd name="connsiteX21" fmla="*/ 63909 w 3268667"/>
                <a:gd name="connsiteY21" fmla="*/ 1624129 h 2118885"/>
                <a:gd name="connsiteX22" fmla="*/ 63909 w 3268667"/>
                <a:gd name="connsiteY22" fmla="*/ 1674618 h 2118885"/>
                <a:gd name="connsiteX23" fmla="*/ 192935 w 3268667"/>
                <a:gd name="connsiteY23" fmla="*/ 1747545 h 2118885"/>
                <a:gd name="connsiteX24" fmla="*/ 249033 w 3268667"/>
                <a:gd name="connsiteY24" fmla="*/ 1809253 h 2118885"/>
                <a:gd name="connsiteX25" fmla="*/ 305131 w 3268667"/>
                <a:gd name="connsiteY25" fmla="*/ 1859742 h 2118885"/>
                <a:gd name="connsiteX26" fmla="*/ 361229 w 3268667"/>
                <a:gd name="connsiteY26" fmla="*/ 1882181 h 2118885"/>
                <a:gd name="connsiteX27" fmla="*/ 490255 w 3268667"/>
                <a:gd name="connsiteY27" fmla="*/ 1859742 h 2118885"/>
                <a:gd name="connsiteX28" fmla="*/ 568793 w 3268667"/>
                <a:gd name="connsiteY28" fmla="*/ 1814863 h 2118885"/>
                <a:gd name="connsiteX29" fmla="*/ 636110 w 3268667"/>
                <a:gd name="connsiteY29" fmla="*/ 1741936 h 2118885"/>
                <a:gd name="connsiteX30" fmla="*/ 675379 w 3268667"/>
                <a:gd name="connsiteY30" fmla="*/ 1697057 h 2118885"/>
                <a:gd name="connsiteX31" fmla="*/ 709038 w 3268667"/>
                <a:gd name="connsiteY31" fmla="*/ 1640959 h 2118885"/>
                <a:gd name="connsiteX32" fmla="*/ 798795 w 3268667"/>
                <a:gd name="connsiteY32" fmla="*/ 1640959 h 2118885"/>
                <a:gd name="connsiteX33" fmla="*/ 849283 w 3268667"/>
                <a:gd name="connsiteY33" fmla="*/ 1624129 h 2118885"/>
                <a:gd name="connsiteX34" fmla="*/ 877333 w 3268667"/>
                <a:gd name="connsiteY34" fmla="*/ 1607300 h 2118885"/>
                <a:gd name="connsiteX35" fmla="*/ 933431 w 3268667"/>
                <a:gd name="connsiteY35" fmla="*/ 1584861 h 2118885"/>
                <a:gd name="connsiteX36" fmla="*/ 995139 w 3268667"/>
                <a:gd name="connsiteY36" fmla="*/ 1584861 h 2118885"/>
                <a:gd name="connsiteX37" fmla="*/ 1079286 w 3268667"/>
                <a:gd name="connsiteY37" fmla="*/ 1669008 h 2118885"/>
                <a:gd name="connsiteX38" fmla="*/ 1112945 w 3268667"/>
                <a:gd name="connsiteY38" fmla="*/ 1725106 h 2118885"/>
                <a:gd name="connsiteX39" fmla="*/ 1174653 w 3268667"/>
                <a:gd name="connsiteY39" fmla="*/ 1764375 h 2118885"/>
                <a:gd name="connsiteX40" fmla="*/ 1264410 w 3268667"/>
                <a:gd name="connsiteY40" fmla="*/ 1826083 h 2118885"/>
                <a:gd name="connsiteX41" fmla="*/ 1359777 w 3268667"/>
                <a:gd name="connsiteY41" fmla="*/ 1893401 h 2118885"/>
                <a:gd name="connsiteX42" fmla="*/ 1393436 w 3268667"/>
                <a:gd name="connsiteY42" fmla="*/ 1904620 h 2118885"/>
                <a:gd name="connsiteX43" fmla="*/ 1410265 w 3268667"/>
                <a:gd name="connsiteY43" fmla="*/ 1949499 h 2118885"/>
                <a:gd name="connsiteX44" fmla="*/ 1438314 w 3268667"/>
                <a:gd name="connsiteY44" fmla="*/ 1971938 h 2118885"/>
                <a:gd name="connsiteX45" fmla="*/ 1511242 w 3268667"/>
                <a:gd name="connsiteY45" fmla="*/ 1994377 h 2118885"/>
                <a:gd name="connsiteX46" fmla="*/ 1595389 w 3268667"/>
                <a:gd name="connsiteY46" fmla="*/ 1999987 h 2118885"/>
                <a:gd name="connsiteX47" fmla="*/ 1617828 w 3268667"/>
                <a:gd name="connsiteY47" fmla="*/ 2056085 h 2118885"/>
                <a:gd name="connsiteX48" fmla="*/ 1640268 w 3268667"/>
                <a:gd name="connsiteY48" fmla="*/ 2100964 h 2118885"/>
                <a:gd name="connsiteX49" fmla="*/ 1690756 w 3268667"/>
                <a:gd name="connsiteY49" fmla="*/ 2117793 h 2118885"/>
                <a:gd name="connsiteX50" fmla="*/ 1718805 w 3268667"/>
                <a:gd name="connsiteY50" fmla="*/ 2072915 h 2118885"/>
                <a:gd name="connsiteX51" fmla="*/ 1735634 w 3268667"/>
                <a:gd name="connsiteY51" fmla="*/ 2016817 h 2118885"/>
                <a:gd name="connsiteX52" fmla="*/ 1774903 w 3268667"/>
                <a:gd name="connsiteY52" fmla="*/ 2022426 h 2118885"/>
                <a:gd name="connsiteX53" fmla="*/ 1814172 w 3268667"/>
                <a:gd name="connsiteY53" fmla="*/ 2005597 h 2118885"/>
                <a:gd name="connsiteX54" fmla="*/ 1864660 w 3268667"/>
                <a:gd name="connsiteY54" fmla="*/ 1949499 h 2118885"/>
                <a:gd name="connsiteX55" fmla="*/ 1898319 w 3268667"/>
                <a:gd name="connsiteY55" fmla="*/ 1938279 h 2118885"/>
                <a:gd name="connsiteX56" fmla="*/ 1926368 w 3268667"/>
                <a:gd name="connsiteY56" fmla="*/ 1943889 h 2118885"/>
                <a:gd name="connsiteX57" fmla="*/ 1954417 w 3268667"/>
                <a:gd name="connsiteY57" fmla="*/ 1921450 h 2118885"/>
                <a:gd name="connsiteX58" fmla="*/ 1971247 w 3268667"/>
                <a:gd name="connsiteY58" fmla="*/ 1870961 h 2118885"/>
                <a:gd name="connsiteX59" fmla="*/ 1999296 w 3268667"/>
                <a:gd name="connsiteY59" fmla="*/ 1842912 h 2118885"/>
                <a:gd name="connsiteX60" fmla="*/ 2049784 w 3268667"/>
                <a:gd name="connsiteY60" fmla="*/ 1842912 h 2118885"/>
                <a:gd name="connsiteX61" fmla="*/ 2089053 w 3268667"/>
                <a:gd name="connsiteY61" fmla="*/ 1820473 h 2118885"/>
                <a:gd name="connsiteX62" fmla="*/ 2077833 w 3268667"/>
                <a:gd name="connsiteY62" fmla="*/ 1753155 h 2118885"/>
                <a:gd name="connsiteX63" fmla="*/ 2094663 w 3268667"/>
                <a:gd name="connsiteY63" fmla="*/ 1713886 h 2118885"/>
                <a:gd name="connsiteX64" fmla="*/ 2161980 w 3268667"/>
                <a:gd name="connsiteY64" fmla="*/ 1713886 h 2118885"/>
                <a:gd name="connsiteX65" fmla="*/ 2223688 w 3268667"/>
                <a:gd name="connsiteY65" fmla="*/ 1669008 h 2118885"/>
                <a:gd name="connsiteX66" fmla="*/ 2279787 w 3268667"/>
                <a:gd name="connsiteY66" fmla="*/ 1590470 h 2118885"/>
                <a:gd name="connsiteX67" fmla="*/ 2302226 w 3268667"/>
                <a:gd name="connsiteY67" fmla="*/ 1579251 h 2118885"/>
                <a:gd name="connsiteX68" fmla="*/ 2330275 w 3268667"/>
                <a:gd name="connsiteY68" fmla="*/ 1629739 h 2118885"/>
                <a:gd name="connsiteX69" fmla="*/ 2375153 w 3268667"/>
                <a:gd name="connsiteY69" fmla="*/ 1629739 h 2118885"/>
                <a:gd name="connsiteX70" fmla="*/ 2453691 w 3268667"/>
                <a:gd name="connsiteY70" fmla="*/ 1590470 h 2118885"/>
                <a:gd name="connsiteX71" fmla="*/ 2487350 w 3268667"/>
                <a:gd name="connsiteY71" fmla="*/ 1573641 h 2118885"/>
                <a:gd name="connsiteX72" fmla="*/ 2537838 w 3268667"/>
                <a:gd name="connsiteY72" fmla="*/ 1579251 h 2118885"/>
                <a:gd name="connsiteX73" fmla="*/ 2593936 w 3268667"/>
                <a:gd name="connsiteY73" fmla="*/ 1579251 h 2118885"/>
                <a:gd name="connsiteX74" fmla="*/ 2644425 w 3268667"/>
                <a:gd name="connsiteY74" fmla="*/ 1612910 h 2118885"/>
                <a:gd name="connsiteX75" fmla="*/ 2734182 w 3268667"/>
                <a:gd name="connsiteY75" fmla="*/ 1612910 h 2118885"/>
                <a:gd name="connsiteX76" fmla="*/ 2751011 w 3268667"/>
                <a:gd name="connsiteY76" fmla="*/ 1568031 h 2118885"/>
                <a:gd name="connsiteX77" fmla="*/ 2762231 w 3268667"/>
                <a:gd name="connsiteY77" fmla="*/ 1539982 h 2118885"/>
                <a:gd name="connsiteX78" fmla="*/ 2835158 w 3268667"/>
                <a:gd name="connsiteY78" fmla="*/ 1534372 h 2118885"/>
                <a:gd name="connsiteX79" fmla="*/ 2902476 w 3268667"/>
                <a:gd name="connsiteY79" fmla="*/ 1528763 h 2118885"/>
                <a:gd name="connsiteX80" fmla="*/ 2981014 w 3268667"/>
                <a:gd name="connsiteY80" fmla="*/ 1500713 h 2118885"/>
                <a:gd name="connsiteX81" fmla="*/ 3053941 w 3268667"/>
                <a:gd name="connsiteY81" fmla="*/ 1461445 h 2118885"/>
                <a:gd name="connsiteX82" fmla="*/ 3110039 w 3268667"/>
                <a:gd name="connsiteY82" fmla="*/ 1450225 h 2118885"/>
                <a:gd name="connsiteX83" fmla="*/ 3188577 w 3268667"/>
                <a:gd name="connsiteY83" fmla="*/ 1450225 h 2118885"/>
                <a:gd name="connsiteX84" fmla="*/ 3261504 w 3268667"/>
                <a:gd name="connsiteY84" fmla="*/ 1455835 h 2118885"/>
                <a:gd name="connsiteX85" fmla="*/ 3261504 w 3268667"/>
                <a:gd name="connsiteY85" fmla="*/ 1388517 h 2118885"/>
                <a:gd name="connsiteX86" fmla="*/ 3222236 w 3268667"/>
                <a:gd name="connsiteY86" fmla="*/ 1321199 h 2118885"/>
                <a:gd name="connsiteX87" fmla="*/ 3037112 w 3268667"/>
                <a:gd name="connsiteY87" fmla="*/ 1298760 h 2118885"/>
                <a:gd name="connsiteX88" fmla="*/ 2936135 w 3268667"/>
                <a:gd name="connsiteY88" fmla="*/ 1298760 h 2118885"/>
                <a:gd name="connsiteX89" fmla="*/ 2863207 w 3268667"/>
                <a:gd name="connsiteY89" fmla="*/ 1309980 h 2118885"/>
                <a:gd name="connsiteX90" fmla="*/ 2739791 w 3268667"/>
                <a:gd name="connsiteY90" fmla="*/ 1338029 h 2118885"/>
                <a:gd name="connsiteX91" fmla="*/ 2571497 w 3268667"/>
                <a:gd name="connsiteY91" fmla="*/ 1304370 h 2118885"/>
                <a:gd name="connsiteX92" fmla="*/ 2554147 w 3268667"/>
                <a:gd name="connsiteY92" fmla="*/ 1243713 h 2118885"/>
                <a:gd name="connsiteX93" fmla="*/ 2486049 w 3268667"/>
                <a:gd name="connsiteY93" fmla="*/ 1098121 h 2118885"/>
                <a:gd name="connsiteX94" fmla="*/ 2391983 w 3268667"/>
                <a:gd name="connsiteY94" fmla="*/ 1018269 h 2118885"/>
                <a:gd name="connsiteX95" fmla="*/ 2324665 w 3268667"/>
                <a:gd name="connsiteY95" fmla="*/ 995830 h 2118885"/>
                <a:gd name="connsiteX96" fmla="*/ 2291006 w 3268667"/>
                <a:gd name="connsiteY96" fmla="*/ 973391 h 2118885"/>
                <a:gd name="connsiteX97" fmla="*/ 2229298 w 3268667"/>
                <a:gd name="connsiteY97" fmla="*/ 956561 h 2118885"/>
                <a:gd name="connsiteX98" fmla="*/ 2150761 w 3268667"/>
                <a:gd name="connsiteY98" fmla="*/ 906073 h 2118885"/>
                <a:gd name="connsiteX99" fmla="*/ 2083443 w 3268667"/>
                <a:gd name="connsiteY99" fmla="*/ 878024 h 2118885"/>
                <a:gd name="connsiteX100" fmla="*/ 2010515 w 3268667"/>
                <a:gd name="connsiteY100" fmla="*/ 821926 h 2118885"/>
                <a:gd name="connsiteX101" fmla="*/ 1971247 w 3268667"/>
                <a:gd name="connsiteY101" fmla="*/ 810706 h 2118885"/>
                <a:gd name="connsiteX102" fmla="*/ 1870270 w 3268667"/>
                <a:gd name="connsiteY102" fmla="*/ 777047 h 2118885"/>
                <a:gd name="connsiteX103" fmla="*/ 1752464 w 3268667"/>
                <a:gd name="connsiteY103" fmla="*/ 743388 h 2118885"/>
                <a:gd name="connsiteX104" fmla="*/ 1713195 w 3268667"/>
                <a:gd name="connsiteY104" fmla="*/ 743388 h 2118885"/>
                <a:gd name="connsiteX105" fmla="*/ 1668317 w 3268667"/>
                <a:gd name="connsiteY105" fmla="*/ 726559 h 2118885"/>
                <a:gd name="connsiteX106" fmla="*/ 1634658 w 3268667"/>
                <a:gd name="connsiteY106" fmla="*/ 704120 h 2118885"/>
                <a:gd name="connsiteX107" fmla="*/ 1595389 w 3268667"/>
                <a:gd name="connsiteY107" fmla="*/ 704120 h 2118885"/>
                <a:gd name="connsiteX108" fmla="*/ 1544901 w 3268667"/>
                <a:gd name="connsiteY108" fmla="*/ 681680 h 2118885"/>
                <a:gd name="connsiteX109" fmla="*/ 1455144 w 3268667"/>
                <a:gd name="connsiteY109" fmla="*/ 636802 h 2118885"/>
                <a:gd name="connsiteX110" fmla="*/ 1314898 w 3268667"/>
                <a:gd name="connsiteY110" fmla="*/ 608753 h 2118885"/>
                <a:gd name="connsiteX111" fmla="*/ 1180263 w 3268667"/>
                <a:gd name="connsiteY111" fmla="*/ 569484 h 2118885"/>
                <a:gd name="connsiteX112" fmla="*/ 1163433 w 3268667"/>
                <a:gd name="connsiteY112" fmla="*/ 547045 h 2118885"/>
                <a:gd name="connsiteX113" fmla="*/ 1101725 w 3268667"/>
                <a:gd name="connsiteY113" fmla="*/ 547045 h 2118885"/>
                <a:gd name="connsiteX114" fmla="*/ 1023188 w 3268667"/>
                <a:gd name="connsiteY114" fmla="*/ 535825 h 2118885"/>
                <a:gd name="connsiteX115" fmla="*/ 939041 w 3268667"/>
                <a:gd name="connsiteY115" fmla="*/ 507776 h 2118885"/>
                <a:gd name="connsiteX116" fmla="*/ 933431 w 3268667"/>
                <a:gd name="connsiteY116" fmla="*/ 474117 h 2118885"/>
                <a:gd name="connsiteX117" fmla="*/ 905382 w 3268667"/>
                <a:gd name="connsiteY117" fmla="*/ 406799 h 2118885"/>
                <a:gd name="connsiteX118" fmla="*/ 854893 w 3268667"/>
                <a:gd name="connsiteY118" fmla="*/ 356311 h 2118885"/>
                <a:gd name="connsiteX119" fmla="*/ 832454 w 3268667"/>
                <a:gd name="connsiteY119" fmla="*/ 255334 h 2118885"/>
                <a:gd name="connsiteX120" fmla="*/ 781966 w 3268667"/>
                <a:gd name="connsiteY120" fmla="*/ 137528 h 2118885"/>
                <a:gd name="connsiteX121" fmla="*/ 601265 w 3268667"/>
                <a:gd name="connsiteY121" fmla="*/ 5 h 2118885"/>
                <a:gd name="connsiteX122" fmla="*/ 704348 w 3268667"/>
                <a:gd name="connsiteY122" fmla="*/ 132806 h 2118885"/>
                <a:gd name="connsiteX123" fmla="*/ 679357 w 3268667"/>
                <a:gd name="connsiteY123" fmla="*/ 164611 h 2118885"/>
                <a:gd name="connsiteX124" fmla="*/ 567230 w 3268667"/>
                <a:gd name="connsiteY124" fmla="*/ 130422 h 2118885"/>
                <a:gd name="connsiteX125" fmla="*/ 563721 w 3268667"/>
                <a:gd name="connsiteY125" fmla="*/ 200687 h 2118885"/>
                <a:gd name="connsiteX0" fmla="*/ 563721 w 3268667"/>
                <a:gd name="connsiteY0" fmla="*/ 200687 h 2118885"/>
                <a:gd name="connsiteX1" fmla="*/ 580844 w 3268667"/>
                <a:gd name="connsiteY1" fmla="*/ 308564 h 2118885"/>
                <a:gd name="connsiteX2" fmla="*/ 632910 w 3268667"/>
                <a:gd name="connsiteY2" fmla="*/ 433249 h 2118885"/>
                <a:gd name="connsiteX3" fmla="*/ 654314 w 3268667"/>
                <a:gd name="connsiteY3" fmla="*/ 589466 h 2118885"/>
                <a:gd name="connsiteX4" fmla="*/ 696850 w 3268667"/>
                <a:gd name="connsiteY4" fmla="*/ 710781 h 2118885"/>
                <a:gd name="connsiteX5" fmla="*/ 842348 w 3268667"/>
                <a:gd name="connsiteY5" fmla="*/ 764159 h 2118885"/>
                <a:gd name="connsiteX6" fmla="*/ 923083 w 3268667"/>
                <a:gd name="connsiteY6" fmla="*/ 875567 h 2118885"/>
                <a:gd name="connsiteX7" fmla="*/ 965389 w 3268667"/>
                <a:gd name="connsiteY7" fmla="*/ 991008 h 2118885"/>
                <a:gd name="connsiteX8" fmla="*/ 842348 w 3268667"/>
                <a:gd name="connsiteY8" fmla="*/ 1020538 h 2118885"/>
                <a:gd name="connsiteX9" fmla="*/ 714599 w 3268667"/>
                <a:gd name="connsiteY9" fmla="*/ 1097595 h 2118885"/>
                <a:gd name="connsiteX10" fmla="*/ 573820 w 3268667"/>
                <a:gd name="connsiteY10" fmla="*/ 954275 h 2118885"/>
                <a:gd name="connsiteX11" fmla="*/ 304901 w 3268667"/>
                <a:gd name="connsiteY11" fmla="*/ 881513 h 2118885"/>
                <a:gd name="connsiteX12" fmla="*/ 153682 w 3268667"/>
                <a:gd name="connsiteY12" fmla="*/ 922288 h 2118885"/>
                <a:gd name="connsiteX13" fmla="*/ 83483 w 3268667"/>
                <a:gd name="connsiteY13" fmla="*/ 1007839 h 2118885"/>
                <a:gd name="connsiteX14" fmla="*/ 120007 w 3268667"/>
                <a:gd name="connsiteY14" fmla="*/ 1141685 h 2118885"/>
                <a:gd name="connsiteX15" fmla="*/ 153666 w 3268667"/>
                <a:gd name="connsiteY15" fmla="*/ 1281931 h 2118885"/>
                <a:gd name="connsiteX16" fmla="*/ 142447 w 3268667"/>
                <a:gd name="connsiteY16" fmla="*/ 1377297 h 2118885"/>
                <a:gd name="connsiteX17" fmla="*/ 69519 w 3268667"/>
                <a:gd name="connsiteY17" fmla="*/ 1472664 h 2118885"/>
                <a:gd name="connsiteX18" fmla="*/ 19031 w 3268667"/>
                <a:gd name="connsiteY18" fmla="*/ 1495104 h 2118885"/>
                <a:gd name="connsiteX19" fmla="*/ 2201 w 3268667"/>
                <a:gd name="connsiteY19" fmla="*/ 1523153 h 2118885"/>
                <a:gd name="connsiteX20" fmla="*/ 63909 w 3268667"/>
                <a:gd name="connsiteY20" fmla="*/ 1579251 h 2118885"/>
                <a:gd name="connsiteX21" fmla="*/ 63909 w 3268667"/>
                <a:gd name="connsiteY21" fmla="*/ 1624129 h 2118885"/>
                <a:gd name="connsiteX22" fmla="*/ 63909 w 3268667"/>
                <a:gd name="connsiteY22" fmla="*/ 1674618 h 2118885"/>
                <a:gd name="connsiteX23" fmla="*/ 192935 w 3268667"/>
                <a:gd name="connsiteY23" fmla="*/ 1747545 h 2118885"/>
                <a:gd name="connsiteX24" fmla="*/ 249033 w 3268667"/>
                <a:gd name="connsiteY24" fmla="*/ 1809253 h 2118885"/>
                <a:gd name="connsiteX25" fmla="*/ 305131 w 3268667"/>
                <a:gd name="connsiteY25" fmla="*/ 1859742 h 2118885"/>
                <a:gd name="connsiteX26" fmla="*/ 361229 w 3268667"/>
                <a:gd name="connsiteY26" fmla="*/ 1882181 h 2118885"/>
                <a:gd name="connsiteX27" fmla="*/ 490255 w 3268667"/>
                <a:gd name="connsiteY27" fmla="*/ 1859742 h 2118885"/>
                <a:gd name="connsiteX28" fmla="*/ 568793 w 3268667"/>
                <a:gd name="connsiteY28" fmla="*/ 1814863 h 2118885"/>
                <a:gd name="connsiteX29" fmla="*/ 636110 w 3268667"/>
                <a:gd name="connsiteY29" fmla="*/ 1741936 h 2118885"/>
                <a:gd name="connsiteX30" fmla="*/ 675379 w 3268667"/>
                <a:gd name="connsiteY30" fmla="*/ 1697057 h 2118885"/>
                <a:gd name="connsiteX31" fmla="*/ 709038 w 3268667"/>
                <a:gd name="connsiteY31" fmla="*/ 1640959 h 2118885"/>
                <a:gd name="connsiteX32" fmla="*/ 798795 w 3268667"/>
                <a:gd name="connsiteY32" fmla="*/ 1640959 h 2118885"/>
                <a:gd name="connsiteX33" fmla="*/ 849283 w 3268667"/>
                <a:gd name="connsiteY33" fmla="*/ 1624129 h 2118885"/>
                <a:gd name="connsiteX34" fmla="*/ 877333 w 3268667"/>
                <a:gd name="connsiteY34" fmla="*/ 1607300 h 2118885"/>
                <a:gd name="connsiteX35" fmla="*/ 933431 w 3268667"/>
                <a:gd name="connsiteY35" fmla="*/ 1584861 h 2118885"/>
                <a:gd name="connsiteX36" fmla="*/ 995139 w 3268667"/>
                <a:gd name="connsiteY36" fmla="*/ 1584861 h 2118885"/>
                <a:gd name="connsiteX37" fmla="*/ 1079286 w 3268667"/>
                <a:gd name="connsiteY37" fmla="*/ 1669008 h 2118885"/>
                <a:gd name="connsiteX38" fmla="*/ 1112945 w 3268667"/>
                <a:gd name="connsiteY38" fmla="*/ 1725106 h 2118885"/>
                <a:gd name="connsiteX39" fmla="*/ 1174653 w 3268667"/>
                <a:gd name="connsiteY39" fmla="*/ 1764375 h 2118885"/>
                <a:gd name="connsiteX40" fmla="*/ 1264410 w 3268667"/>
                <a:gd name="connsiteY40" fmla="*/ 1826083 h 2118885"/>
                <a:gd name="connsiteX41" fmla="*/ 1359777 w 3268667"/>
                <a:gd name="connsiteY41" fmla="*/ 1893401 h 2118885"/>
                <a:gd name="connsiteX42" fmla="*/ 1393436 w 3268667"/>
                <a:gd name="connsiteY42" fmla="*/ 1904620 h 2118885"/>
                <a:gd name="connsiteX43" fmla="*/ 1410265 w 3268667"/>
                <a:gd name="connsiteY43" fmla="*/ 1949499 h 2118885"/>
                <a:gd name="connsiteX44" fmla="*/ 1438314 w 3268667"/>
                <a:gd name="connsiteY44" fmla="*/ 1971938 h 2118885"/>
                <a:gd name="connsiteX45" fmla="*/ 1511242 w 3268667"/>
                <a:gd name="connsiteY45" fmla="*/ 1994377 h 2118885"/>
                <a:gd name="connsiteX46" fmla="*/ 1595389 w 3268667"/>
                <a:gd name="connsiteY46" fmla="*/ 1999987 h 2118885"/>
                <a:gd name="connsiteX47" fmla="*/ 1617828 w 3268667"/>
                <a:gd name="connsiteY47" fmla="*/ 2056085 h 2118885"/>
                <a:gd name="connsiteX48" fmla="*/ 1640268 w 3268667"/>
                <a:gd name="connsiteY48" fmla="*/ 2100964 h 2118885"/>
                <a:gd name="connsiteX49" fmla="*/ 1690756 w 3268667"/>
                <a:gd name="connsiteY49" fmla="*/ 2117793 h 2118885"/>
                <a:gd name="connsiteX50" fmla="*/ 1718805 w 3268667"/>
                <a:gd name="connsiteY50" fmla="*/ 2072915 h 2118885"/>
                <a:gd name="connsiteX51" fmla="*/ 1735634 w 3268667"/>
                <a:gd name="connsiteY51" fmla="*/ 2016817 h 2118885"/>
                <a:gd name="connsiteX52" fmla="*/ 1774903 w 3268667"/>
                <a:gd name="connsiteY52" fmla="*/ 2022426 h 2118885"/>
                <a:gd name="connsiteX53" fmla="*/ 1814172 w 3268667"/>
                <a:gd name="connsiteY53" fmla="*/ 2005597 h 2118885"/>
                <a:gd name="connsiteX54" fmla="*/ 1864660 w 3268667"/>
                <a:gd name="connsiteY54" fmla="*/ 1949499 h 2118885"/>
                <a:gd name="connsiteX55" fmla="*/ 1898319 w 3268667"/>
                <a:gd name="connsiteY55" fmla="*/ 1938279 h 2118885"/>
                <a:gd name="connsiteX56" fmla="*/ 1926368 w 3268667"/>
                <a:gd name="connsiteY56" fmla="*/ 1943889 h 2118885"/>
                <a:gd name="connsiteX57" fmla="*/ 1954417 w 3268667"/>
                <a:gd name="connsiteY57" fmla="*/ 1921450 h 2118885"/>
                <a:gd name="connsiteX58" fmla="*/ 1971247 w 3268667"/>
                <a:gd name="connsiteY58" fmla="*/ 1870961 h 2118885"/>
                <a:gd name="connsiteX59" fmla="*/ 1999296 w 3268667"/>
                <a:gd name="connsiteY59" fmla="*/ 1842912 h 2118885"/>
                <a:gd name="connsiteX60" fmla="*/ 2049784 w 3268667"/>
                <a:gd name="connsiteY60" fmla="*/ 1842912 h 2118885"/>
                <a:gd name="connsiteX61" fmla="*/ 2089053 w 3268667"/>
                <a:gd name="connsiteY61" fmla="*/ 1820473 h 2118885"/>
                <a:gd name="connsiteX62" fmla="*/ 2077833 w 3268667"/>
                <a:gd name="connsiteY62" fmla="*/ 1753155 h 2118885"/>
                <a:gd name="connsiteX63" fmla="*/ 2094663 w 3268667"/>
                <a:gd name="connsiteY63" fmla="*/ 1713886 h 2118885"/>
                <a:gd name="connsiteX64" fmla="*/ 2161980 w 3268667"/>
                <a:gd name="connsiteY64" fmla="*/ 1713886 h 2118885"/>
                <a:gd name="connsiteX65" fmla="*/ 2223688 w 3268667"/>
                <a:gd name="connsiteY65" fmla="*/ 1690397 h 2118885"/>
                <a:gd name="connsiteX66" fmla="*/ 2279787 w 3268667"/>
                <a:gd name="connsiteY66" fmla="*/ 1590470 h 2118885"/>
                <a:gd name="connsiteX67" fmla="*/ 2302226 w 3268667"/>
                <a:gd name="connsiteY67" fmla="*/ 1579251 h 2118885"/>
                <a:gd name="connsiteX68" fmla="*/ 2330275 w 3268667"/>
                <a:gd name="connsiteY68" fmla="*/ 1629739 h 2118885"/>
                <a:gd name="connsiteX69" fmla="*/ 2375153 w 3268667"/>
                <a:gd name="connsiteY69" fmla="*/ 1629739 h 2118885"/>
                <a:gd name="connsiteX70" fmla="*/ 2453691 w 3268667"/>
                <a:gd name="connsiteY70" fmla="*/ 1590470 h 2118885"/>
                <a:gd name="connsiteX71" fmla="*/ 2487350 w 3268667"/>
                <a:gd name="connsiteY71" fmla="*/ 1573641 h 2118885"/>
                <a:gd name="connsiteX72" fmla="*/ 2537838 w 3268667"/>
                <a:gd name="connsiteY72" fmla="*/ 1579251 h 2118885"/>
                <a:gd name="connsiteX73" fmla="*/ 2593936 w 3268667"/>
                <a:gd name="connsiteY73" fmla="*/ 1579251 h 2118885"/>
                <a:gd name="connsiteX74" fmla="*/ 2644425 w 3268667"/>
                <a:gd name="connsiteY74" fmla="*/ 1612910 h 2118885"/>
                <a:gd name="connsiteX75" fmla="*/ 2734182 w 3268667"/>
                <a:gd name="connsiteY75" fmla="*/ 1612910 h 2118885"/>
                <a:gd name="connsiteX76" fmla="*/ 2751011 w 3268667"/>
                <a:gd name="connsiteY76" fmla="*/ 1568031 h 2118885"/>
                <a:gd name="connsiteX77" fmla="*/ 2762231 w 3268667"/>
                <a:gd name="connsiteY77" fmla="*/ 1539982 h 2118885"/>
                <a:gd name="connsiteX78" fmla="*/ 2835158 w 3268667"/>
                <a:gd name="connsiteY78" fmla="*/ 1534372 h 2118885"/>
                <a:gd name="connsiteX79" fmla="*/ 2902476 w 3268667"/>
                <a:gd name="connsiteY79" fmla="*/ 1528763 h 2118885"/>
                <a:gd name="connsiteX80" fmla="*/ 2981014 w 3268667"/>
                <a:gd name="connsiteY80" fmla="*/ 1500713 h 2118885"/>
                <a:gd name="connsiteX81" fmla="*/ 3053941 w 3268667"/>
                <a:gd name="connsiteY81" fmla="*/ 1461445 h 2118885"/>
                <a:gd name="connsiteX82" fmla="*/ 3110039 w 3268667"/>
                <a:gd name="connsiteY82" fmla="*/ 1450225 h 2118885"/>
                <a:gd name="connsiteX83" fmla="*/ 3188577 w 3268667"/>
                <a:gd name="connsiteY83" fmla="*/ 1450225 h 2118885"/>
                <a:gd name="connsiteX84" fmla="*/ 3261504 w 3268667"/>
                <a:gd name="connsiteY84" fmla="*/ 1455835 h 2118885"/>
                <a:gd name="connsiteX85" fmla="*/ 3261504 w 3268667"/>
                <a:gd name="connsiteY85" fmla="*/ 1388517 h 2118885"/>
                <a:gd name="connsiteX86" fmla="*/ 3222236 w 3268667"/>
                <a:gd name="connsiteY86" fmla="*/ 1321199 h 2118885"/>
                <a:gd name="connsiteX87" fmla="*/ 3037112 w 3268667"/>
                <a:gd name="connsiteY87" fmla="*/ 1298760 h 2118885"/>
                <a:gd name="connsiteX88" fmla="*/ 2936135 w 3268667"/>
                <a:gd name="connsiteY88" fmla="*/ 1298760 h 2118885"/>
                <a:gd name="connsiteX89" fmla="*/ 2863207 w 3268667"/>
                <a:gd name="connsiteY89" fmla="*/ 1309980 h 2118885"/>
                <a:gd name="connsiteX90" fmla="*/ 2739791 w 3268667"/>
                <a:gd name="connsiteY90" fmla="*/ 1338029 h 2118885"/>
                <a:gd name="connsiteX91" fmla="*/ 2571497 w 3268667"/>
                <a:gd name="connsiteY91" fmla="*/ 1304370 h 2118885"/>
                <a:gd name="connsiteX92" fmla="*/ 2554147 w 3268667"/>
                <a:gd name="connsiteY92" fmla="*/ 1243713 h 2118885"/>
                <a:gd name="connsiteX93" fmla="*/ 2486049 w 3268667"/>
                <a:gd name="connsiteY93" fmla="*/ 1098121 h 2118885"/>
                <a:gd name="connsiteX94" fmla="*/ 2391983 w 3268667"/>
                <a:gd name="connsiteY94" fmla="*/ 1018269 h 2118885"/>
                <a:gd name="connsiteX95" fmla="*/ 2324665 w 3268667"/>
                <a:gd name="connsiteY95" fmla="*/ 995830 h 2118885"/>
                <a:gd name="connsiteX96" fmla="*/ 2291006 w 3268667"/>
                <a:gd name="connsiteY96" fmla="*/ 973391 h 2118885"/>
                <a:gd name="connsiteX97" fmla="*/ 2229298 w 3268667"/>
                <a:gd name="connsiteY97" fmla="*/ 956561 h 2118885"/>
                <a:gd name="connsiteX98" fmla="*/ 2150761 w 3268667"/>
                <a:gd name="connsiteY98" fmla="*/ 906073 h 2118885"/>
                <a:gd name="connsiteX99" fmla="*/ 2083443 w 3268667"/>
                <a:gd name="connsiteY99" fmla="*/ 878024 h 2118885"/>
                <a:gd name="connsiteX100" fmla="*/ 2010515 w 3268667"/>
                <a:gd name="connsiteY100" fmla="*/ 821926 h 2118885"/>
                <a:gd name="connsiteX101" fmla="*/ 1971247 w 3268667"/>
                <a:gd name="connsiteY101" fmla="*/ 810706 h 2118885"/>
                <a:gd name="connsiteX102" fmla="*/ 1870270 w 3268667"/>
                <a:gd name="connsiteY102" fmla="*/ 777047 h 2118885"/>
                <a:gd name="connsiteX103" fmla="*/ 1752464 w 3268667"/>
                <a:gd name="connsiteY103" fmla="*/ 743388 h 2118885"/>
                <a:gd name="connsiteX104" fmla="*/ 1713195 w 3268667"/>
                <a:gd name="connsiteY104" fmla="*/ 743388 h 2118885"/>
                <a:gd name="connsiteX105" fmla="*/ 1668317 w 3268667"/>
                <a:gd name="connsiteY105" fmla="*/ 726559 h 2118885"/>
                <a:gd name="connsiteX106" fmla="*/ 1634658 w 3268667"/>
                <a:gd name="connsiteY106" fmla="*/ 704120 h 2118885"/>
                <a:gd name="connsiteX107" fmla="*/ 1595389 w 3268667"/>
                <a:gd name="connsiteY107" fmla="*/ 704120 h 2118885"/>
                <a:gd name="connsiteX108" fmla="*/ 1544901 w 3268667"/>
                <a:gd name="connsiteY108" fmla="*/ 681680 h 2118885"/>
                <a:gd name="connsiteX109" fmla="*/ 1455144 w 3268667"/>
                <a:gd name="connsiteY109" fmla="*/ 636802 h 2118885"/>
                <a:gd name="connsiteX110" fmla="*/ 1314898 w 3268667"/>
                <a:gd name="connsiteY110" fmla="*/ 608753 h 2118885"/>
                <a:gd name="connsiteX111" fmla="*/ 1180263 w 3268667"/>
                <a:gd name="connsiteY111" fmla="*/ 569484 h 2118885"/>
                <a:gd name="connsiteX112" fmla="*/ 1163433 w 3268667"/>
                <a:gd name="connsiteY112" fmla="*/ 547045 h 2118885"/>
                <a:gd name="connsiteX113" fmla="*/ 1101725 w 3268667"/>
                <a:gd name="connsiteY113" fmla="*/ 547045 h 2118885"/>
                <a:gd name="connsiteX114" fmla="*/ 1023188 w 3268667"/>
                <a:gd name="connsiteY114" fmla="*/ 535825 h 2118885"/>
                <a:gd name="connsiteX115" fmla="*/ 939041 w 3268667"/>
                <a:gd name="connsiteY115" fmla="*/ 507776 h 2118885"/>
                <a:gd name="connsiteX116" fmla="*/ 933431 w 3268667"/>
                <a:gd name="connsiteY116" fmla="*/ 474117 h 2118885"/>
                <a:gd name="connsiteX117" fmla="*/ 905382 w 3268667"/>
                <a:gd name="connsiteY117" fmla="*/ 406799 h 2118885"/>
                <a:gd name="connsiteX118" fmla="*/ 854893 w 3268667"/>
                <a:gd name="connsiteY118" fmla="*/ 356311 h 2118885"/>
                <a:gd name="connsiteX119" fmla="*/ 832454 w 3268667"/>
                <a:gd name="connsiteY119" fmla="*/ 255334 h 2118885"/>
                <a:gd name="connsiteX120" fmla="*/ 781966 w 3268667"/>
                <a:gd name="connsiteY120" fmla="*/ 137528 h 2118885"/>
                <a:gd name="connsiteX121" fmla="*/ 601265 w 3268667"/>
                <a:gd name="connsiteY121" fmla="*/ 5 h 2118885"/>
                <a:gd name="connsiteX122" fmla="*/ 704348 w 3268667"/>
                <a:gd name="connsiteY122" fmla="*/ 132806 h 2118885"/>
                <a:gd name="connsiteX123" fmla="*/ 679357 w 3268667"/>
                <a:gd name="connsiteY123" fmla="*/ 164611 h 2118885"/>
                <a:gd name="connsiteX124" fmla="*/ 567230 w 3268667"/>
                <a:gd name="connsiteY124" fmla="*/ 130422 h 2118885"/>
                <a:gd name="connsiteX125" fmla="*/ 563721 w 3268667"/>
                <a:gd name="connsiteY125" fmla="*/ 200687 h 2118885"/>
                <a:gd name="connsiteX0" fmla="*/ 563721 w 3268667"/>
                <a:gd name="connsiteY0" fmla="*/ 200687 h 2118885"/>
                <a:gd name="connsiteX1" fmla="*/ 580844 w 3268667"/>
                <a:gd name="connsiteY1" fmla="*/ 308564 h 2118885"/>
                <a:gd name="connsiteX2" fmla="*/ 632910 w 3268667"/>
                <a:gd name="connsiteY2" fmla="*/ 433249 h 2118885"/>
                <a:gd name="connsiteX3" fmla="*/ 654314 w 3268667"/>
                <a:gd name="connsiteY3" fmla="*/ 589466 h 2118885"/>
                <a:gd name="connsiteX4" fmla="*/ 696850 w 3268667"/>
                <a:gd name="connsiteY4" fmla="*/ 710781 h 2118885"/>
                <a:gd name="connsiteX5" fmla="*/ 842348 w 3268667"/>
                <a:gd name="connsiteY5" fmla="*/ 764159 h 2118885"/>
                <a:gd name="connsiteX6" fmla="*/ 923083 w 3268667"/>
                <a:gd name="connsiteY6" fmla="*/ 875567 h 2118885"/>
                <a:gd name="connsiteX7" fmla="*/ 965389 w 3268667"/>
                <a:gd name="connsiteY7" fmla="*/ 991008 h 2118885"/>
                <a:gd name="connsiteX8" fmla="*/ 842348 w 3268667"/>
                <a:gd name="connsiteY8" fmla="*/ 1020538 h 2118885"/>
                <a:gd name="connsiteX9" fmla="*/ 714599 w 3268667"/>
                <a:gd name="connsiteY9" fmla="*/ 1097595 h 2118885"/>
                <a:gd name="connsiteX10" fmla="*/ 573820 w 3268667"/>
                <a:gd name="connsiteY10" fmla="*/ 954275 h 2118885"/>
                <a:gd name="connsiteX11" fmla="*/ 304901 w 3268667"/>
                <a:gd name="connsiteY11" fmla="*/ 881513 h 2118885"/>
                <a:gd name="connsiteX12" fmla="*/ 153682 w 3268667"/>
                <a:gd name="connsiteY12" fmla="*/ 922288 h 2118885"/>
                <a:gd name="connsiteX13" fmla="*/ 83483 w 3268667"/>
                <a:gd name="connsiteY13" fmla="*/ 1007839 h 2118885"/>
                <a:gd name="connsiteX14" fmla="*/ 120007 w 3268667"/>
                <a:gd name="connsiteY14" fmla="*/ 1141685 h 2118885"/>
                <a:gd name="connsiteX15" fmla="*/ 153666 w 3268667"/>
                <a:gd name="connsiteY15" fmla="*/ 1281931 h 2118885"/>
                <a:gd name="connsiteX16" fmla="*/ 142447 w 3268667"/>
                <a:gd name="connsiteY16" fmla="*/ 1377297 h 2118885"/>
                <a:gd name="connsiteX17" fmla="*/ 69519 w 3268667"/>
                <a:gd name="connsiteY17" fmla="*/ 1472664 h 2118885"/>
                <a:gd name="connsiteX18" fmla="*/ 19031 w 3268667"/>
                <a:gd name="connsiteY18" fmla="*/ 1495104 h 2118885"/>
                <a:gd name="connsiteX19" fmla="*/ 2201 w 3268667"/>
                <a:gd name="connsiteY19" fmla="*/ 1523153 h 2118885"/>
                <a:gd name="connsiteX20" fmla="*/ 63909 w 3268667"/>
                <a:gd name="connsiteY20" fmla="*/ 1579251 h 2118885"/>
                <a:gd name="connsiteX21" fmla="*/ 63909 w 3268667"/>
                <a:gd name="connsiteY21" fmla="*/ 1624129 h 2118885"/>
                <a:gd name="connsiteX22" fmla="*/ 63909 w 3268667"/>
                <a:gd name="connsiteY22" fmla="*/ 1674618 h 2118885"/>
                <a:gd name="connsiteX23" fmla="*/ 192935 w 3268667"/>
                <a:gd name="connsiteY23" fmla="*/ 1747545 h 2118885"/>
                <a:gd name="connsiteX24" fmla="*/ 249033 w 3268667"/>
                <a:gd name="connsiteY24" fmla="*/ 1809253 h 2118885"/>
                <a:gd name="connsiteX25" fmla="*/ 305131 w 3268667"/>
                <a:gd name="connsiteY25" fmla="*/ 1859742 h 2118885"/>
                <a:gd name="connsiteX26" fmla="*/ 361229 w 3268667"/>
                <a:gd name="connsiteY26" fmla="*/ 1882181 h 2118885"/>
                <a:gd name="connsiteX27" fmla="*/ 490255 w 3268667"/>
                <a:gd name="connsiteY27" fmla="*/ 1859742 h 2118885"/>
                <a:gd name="connsiteX28" fmla="*/ 568793 w 3268667"/>
                <a:gd name="connsiteY28" fmla="*/ 1814863 h 2118885"/>
                <a:gd name="connsiteX29" fmla="*/ 636110 w 3268667"/>
                <a:gd name="connsiteY29" fmla="*/ 1741936 h 2118885"/>
                <a:gd name="connsiteX30" fmla="*/ 675379 w 3268667"/>
                <a:gd name="connsiteY30" fmla="*/ 1697057 h 2118885"/>
                <a:gd name="connsiteX31" fmla="*/ 709038 w 3268667"/>
                <a:gd name="connsiteY31" fmla="*/ 1640959 h 2118885"/>
                <a:gd name="connsiteX32" fmla="*/ 798795 w 3268667"/>
                <a:gd name="connsiteY32" fmla="*/ 1640959 h 2118885"/>
                <a:gd name="connsiteX33" fmla="*/ 849283 w 3268667"/>
                <a:gd name="connsiteY33" fmla="*/ 1624129 h 2118885"/>
                <a:gd name="connsiteX34" fmla="*/ 877333 w 3268667"/>
                <a:gd name="connsiteY34" fmla="*/ 1607300 h 2118885"/>
                <a:gd name="connsiteX35" fmla="*/ 933431 w 3268667"/>
                <a:gd name="connsiteY35" fmla="*/ 1584861 h 2118885"/>
                <a:gd name="connsiteX36" fmla="*/ 995139 w 3268667"/>
                <a:gd name="connsiteY36" fmla="*/ 1584861 h 2118885"/>
                <a:gd name="connsiteX37" fmla="*/ 1079286 w 3268667"/>
                <a:gd name="connsiteY37" fmla="*/ 1669008 h 2118885"/>
                <a:gd name="connsiteX38" fmla="*/ 1112945 w 3268667"/>
                <a:gd name="connsiteY38" fmla="*/ 1725106 h 2118885"/>
                <a:gd name="connsiteX39" fmla="*/ 1174653 w 3268667"/>
                <a:gd name="connsiteY39" fmla="*/ 1764375 h 2118885"/>
                <a:gd name="connsiteX40" fmla="*/ 1264410 w 3268667"/>
                <a:gd name="connsiteY40" fmla="*/ 1826083 h 2118885"/>
                <a:gd name="connsiteX41" fmla="*/ 1359777 w 3268667"/>
                <a:gd name="connsiteY41" fmla="*/ 1893401 h 2118885"/>
                <a:gd name="connsiteX42" fmla="*/ 1393436 w 3268667"/>
                <a:gd name="connsiteY42" fmla="*/ 1904620 h 2118885"/>
                <a:gd name="connsiteX43" fmla="*/ 1410265 w 3268667"/>
                <a:gd name="connsiteY43" fmla="*/ 1949499 h 2118885"/>
                <a:gd name="connsiteX44" fmla="*/ 1438314 w 3268667"/>
                <a:gd name="connsiteY44" fmla="*/ 1971938 h 2118885"/>
                <a:gd name="connsiteX45" fmla="*/ 1511242 w 3268667"/>
                <a:gd name="connsiteY45" fmla="*/ 1994377 h 2118885"/>
                <a:gd name="connsiteX46" fmla="*/ 1595389 w 3268667"/>
                <a:gd name="connsiteY46" fmla="*/ 1999987 h 2118885"/>
                <a:gd name="connsiteX47" fmla="*/ 1617828 w 3268667"/>
                <a:gd name="connsiteY47" fmla="*/ 2056085 h 2118885"/>
                <a:gd name="connsiteX48" fmla="*/ 1640268 w 3268667"/>
                <a:gd name="connsiteY48" fmla="*/ 2100964 h 2118885"/>
                <a:gd name="connsiteX49" fmla="*/ 1690756 w 3268667"/>
                <a:gd name="connsiteY49" fmla="*/ 2117793 h 2118885"/>
                <a:gd name="connsiteX50" fmla="*/ 1718805 w 3268667"/>
                <a:gd name="connsiteY50" fmla="*/ 2072915 h 2118885"/>
                <a:gd name="connsiteX51" fmla="*/ 1735634 w 3268667"/>
                <a:gd name="connsiteY51" fmla="*/ 2016817 h 2118885"/>
                <a:gd name="connsiteX52" fmla="*/ 1774903 w 3268667"/>
                <a:gd name="connsiteY52" fmla="*/ 2022426 h 2118885"/>
                <a:gd name="connsiteX53" fmla="*/ 1814172 w 3268667"/>
                <a:gd name="connsiteY53" fmla="*/ 2005597 h 2118885"/>
                <a:gd name="connsiteX54" fmla="*/ 1864660 w 3268667"/>
                <a:gd name="connsiteY54" fmla="*/ 1949499 h 2118885"/>
                <a:gd name="connsiteX55" fmla="*/ 1898319 w 3268667"/>
                <a:gd name="connsiteY55" fmla="*/ 1938279 h 2118885"/>
                <a:gd name="connsiteX56" fmla="*/ 1926368 w 3268667"/>
                <a:gd name="connsiteY56" fmla="*/ 1943889 h 2118885"/>
                <a:gd name="connsiteX57" fmla="*/ 1954417 w 3268667"/>
                <a:gd name="connsiteY57" fmla="*/ 1921450 h 2118885"/>
                <a:gd name="connsiteX58" fmla="*/ 1971247 w 3268667"/>
                <a:gd name="connsiteY58" fmla="*/ 1870961 h 2118885"/>
                <a:gd name="connsiteX59" fmla="*/ 1999296 w 3268667"/>
                <a:gd name="connsiteY59" fmla="*/ 1842912 h 2118885"/>
                <a:gd name="connsiteX60" fmla="*/ 2049784 w 3268667"/>
                <a:gd name="connsiteY60" fmla="*/ 1842912 h 2118885"/>
                <a:gd name="connsiteX61" fmla="*/ 2089053 w 3268667"/>
                <a:gd name="connsiteY61" fmla="*/ 1820473 h 2118885"/>
                <a:gd name="connsiteX62" fmla="*/ 2077833 w 3268667"/>
                <a:gd name="connsiteY62" fmla="*/ 1753155 h 2118885"/>
                <a:gd name="connsiteX63" fmla="*/ 2094663 w 3268667"/>
                <a:gd name="connsiteY63" fmla="*/ 1713886 h 2118885"/>
                <a:gd name="connsiteX64" fmla="*/ 2161980 w 3268667"/>
                <a:gd name="connsiteY64" fmla="*/ 1713886 h 2118885"/>
                <a:gd name="connsiteX65" fmla="*/ 2223688 w 3268667"/>
                <a:gd name="connsiteY65" fmla="*/ 1690397 h 2118885"/>
                <a:gd name="connsiteX66" fmla="*/ 2279787 w 3268667"/>
                <a:gd name="connsiteY66" fmla="*/ 1590470 h 2118885"/>
                <a:gd name="connsiteX67" fmla="*/ 2339673 w 3268667"/>
                <a:gd name="connsiteY67" fmla="*/ 1541820 h 2118885"/>
                <a:gd name="connsiteX68" fmla="*/ 2330275 w 3268667"/>
                <a:gd name="connsiteY68" fmla="*/ 1629739 h 2118885"/>
                <a:gd name="connsiteX69" fmla="*/ 2375153 w 3268667"/>
                <a:gd name="connsiteY69" fmla="*/ 1629739 h 2118885"/>
                <a:gd name="connsiteX70" fmla="*/ 2453691 w 3268667"/>
                <a:gd name="connsiteY70" fmla="*/ 1590470 h 2118885"/>
                <a:gd name="connsiteX71" fmla="*/ 2487350 w 3268667"/>
                <a:gd name="connsiteY71" fmla="*/ 1573641 h 2118885"/>
                <a:gd name="connsiteX72" fmla="*/ 2537838 w 3268667"/>
                <a:gd name="connsiteY72" fmla="*/ 1579251 h 2118885"/>
                <a:gd name="connsiteX73" fmla="*/ 2593936 w 3268667"/>
                <a:gd name="connsiteY73" fmla="*/ 1579251 h 2118885"/>
                <a:gd name="connsiteX74" fmla="*/ 2644425 w 3268667"/>
                <a:gd name="connsiteY74" fmla="*/ 1612910 h 2118885"/>
                <a:gd name="connsiteX75" fmla="*/ 2734182 w 3268667"/>
                <a:gd name="connsiteY75" fmla="*/ 1612910 h 2118885"/>
                <a:gd name="connsiteX76" fmla="*/ 2751011 w 3268667"/>
                <a:gd name="connsiteY76" fmla="*/ 1568031 h 2118885"/>
                <a:gd name="connsiteX77" fmla="*/ 2762231 w 3268667"/>
                <a:gd name="connsiteY77" fmla="*/ 1539982 h 2118885"/>
                <a:gd name="connsiteX78" fmla="*/ 2835158 w 3268667"/>
                <a:gd name="connsiteY78" fmla="*/ 1534372 h 2118885"/>
                <a:gd name="connsiteX79" fmla="*/ 2902476 w 3268667"/>
                <a:gd name="connsiteY79" fmla="*/ 1528763 h 2118885"/>
                <a:gd name="connsiteX80" fmla="*/ 2981014 w 3268667"/>
                <a:gd name="connsiteY80" fmla="*/ 1500713 h 2118885"/>
                <a:gd name="connsiteX81" fmla="*/ 3053941 w 3268667"/>
                <a:gd name="connsiteY81" fmla="*/ 1461445 h 2118885"/>
                <a:gd name="connsiteX82" fmla="*/ 3110039 w 3268667"/>
                <a:gd name="connsiteY82" fmla="*/ 1450225 h 2118885"/>
                <a:gd name="connsiteX83" fmla="*/ 3188577 w 3268667"/>
                <a:gd name="connsiteY83" fmla="*/ 1450225 h 2118885"/>
                <a:gd name="connsiteX84" fmla="*/ 3261504 w 3268667"/>
                <a:gd name="connsiteY84" fmla="*/ 1455835 h 2118885"/>
                <a:gd name="connsiteX85" fmla="*/ 3261504 w 3268667"/>
                <a:gd name="connsiteY85" fmla="*/ 1388517 h 2118885"/>
                <a:gd name="connsiteX86" fmla="*/ 3222236 w 3268667"/>
                <a:gd name="connsiteY86" fmla="*/ 1321199 h 2118885"/>
                <a:gd name="connsiteX87" fmla="*/ 3037112 w 3268667"/>
                <a:gd name="connsiteY87" fmla="*/ 1298760 h 2118885"/>
                <a:gd name="connsiteX88" fmla="*/ 2936135 w 3268667"/>
                <a:gd name="connsiteY88" fmla="*/ 1298760 h 2118885"/>
                <a:gd name="connsiteX89" fmla="*/ 2863207 w 3268667"/>
                <a:gd name="connsiteY89" fmla="*/ 1309980 h 2118885"/>
                <a:gd name="connsiteX90" fmla="*/ 2739791 w 3268667"/>
                <a:gd name="connsiteY90" fmla="*/ 1338029 h 2118885"/>
                <a:gd name="connsiteX91" fmla="*/ 2571497 w 3268667"/>
                <a:gd name="connsiteY91" fmla="*/ 1304370 h 2118885"/>
                <a:gd name="connsiteX92" fmla="*/ 2554147 w 3268667"/>
                <a:gd name="connsiteY92" fmla="*/ 1243713 h 2118885"/>
                <a:gd name="connsiteX93" fmla="*/ 2486049 w 3268667"/>
                <a:gd name="connsiteY93" fmla="*/ 1098121 h 2118885"/>
                <a:gd name="connsiteX94" fmla="*/ 2391983 w 3268667"/>
                <a:gd name="connsiteY94" fmla="*/ 1018269 h 2118885"/>
                <a:gd name="connsiteX95" fmla="*/ 2324665 w 3268667"/>
                <a:gd name="connsiteY95" fmla="*/ 995830 h 2118885"/>
                <a:gd name="connsiteX96" fmla="*/ 2291006 w 3268667"/>
                <a:gd name="connsiteY96" fmla="*/ 973391 h 2118885"/>
                <a:gd name="connsiteX97" fmla="*/ 2229298 w 3268667"/>
                <a:gd name="connsiteY97" fmla="*/ 956561 h 2118885"/>
                <a:gd name="connsiteX98" fmla="*/ 2150761 w 3268667"/>
                <a:gd name="connsiteY98" fmla="*/ 906073 h 2118885"/>
                <a:gd name="connsiteX99" fmla="*/ 2083443 w 3268667"/>
                <a:gd name="connsiteY99" fmla="*/ 878024 h 2118885"/>
                <a:gd name="connsiteX100" fmla="*/ 2010515 w 3268667"/>
                <a:gd name="connsiteY100" fmla="*/ 821926 h 2118885"/>
                <a:gd name="connsiteX101" fmla="*/ 1971247 w 3268667"/>
                <a:gd name="connsiteY101" fmla="*/ 810706 h 2118885"/>
                <a:gd name="connsiteX102" fmla="*/ 1870270 w 3268667"/>
                <a:gd name="connsiteY102" fmla="*/ 777047 h 2118885"/>
                <a:gd name="connsiteX103" fmla="*/ 1752464 w 3268667"/>
                <a:gd name="connsiteY103" fmla="*/ 743388 h 2118885"/>
                <a:gd name="connsiteX104" fmla="*/ 1713195 w 3268667"/>
                <a:gd name="connsiteY104" fmla="*/ 743388 h 2118885"/>
                <a:gd name="connsiteX105" fmla="*/ 1668317 w 3268667"/>
                <a:gd name="connsiteY105" fmla="*/ 726559 h 2118885"/>
                <a:gd name="connsiteX106" fmla="*/ 1634658 w 3268667"/>
                <a:gd name="connsiteY106" fmla="*/ 704120 h 2118885"/>
                <a:gd name="connsiteX107" fmla="*/ 1595389 w 3268667"/>
                <a:gd name="connsiteY107" fmla="*/ 704120 h 2118885"/>
                <a:gd name="connsiteX108" fmla="*/ 1544901 w 3268667"/>
                <a:gd name="connsiteY108" fmla="*/ 681680 h 2118885"/>
                <a:gd name="connsiteX109" fmla="*/ 1455144 w 3268667"/>
                <a:gd name="connsiteY109" fmla="*/ 636802 h 2118885"/>
                <a:gd name="connsiteX110" fmla="*/ 1314898 w 3268667"/>
                <a:gd name="connsiteY110" fmla="*/ 608753 h 2118885"/>
                <a:gd name="connsiteX111" fmla="*/ 1180263 w 3268667"/>
                <a:gd name="connsiteY111" fmla="*/ 569484 h 2118885"/>
                <a:gd name="connsiteX112" fmla="*/ 1163433 w 3268667"/>
                <a:gd name="connsiteY112" fmla="*/ 547045 h 2118885"/>
                <a:gd name="connsiteX113" fmla="*/ 1101725 w 3268667"/>
                <a:gd name="connsiteY113" fmla="*/ 547045 h 2118885"/>
                <a:gd name="connsiteX114" fmla="*/ 1023188 w 3268667"/>
                <a:gd name="connsiteY114" fmla="*/ 535825 h 2118885"/>
                <a:gd name="connsiteX115" fmla="*/ 939041 w 3268667"/>
                <a:gd name="connsiteY115" fmla="*/ 507776 h 2118885"/>
                <a:gd name="connsiteX116" fmla="*/ 933431 w 3268667"/>
                <a:gd name="connsiteY116" fmla="*/ 474117 h 2118885"/>
                <a:gd name="connsiteX117" fmla="*/ 905382 w 3268667"/>
                <a:gd name="connsiteY117" fmla="*/ 406799 h 2118885"/>
                <a:gd name="connsiteX118" fmla="*/ 854893 w 3268667"/>
                <a:gd name="connsiteY118" fmla="*/ 356311 h 2118885"/>
                <a:gd name="connsiteX119" fmla="*/ 832454 w 3268667"/>
                <a:gd name="connsiteY119" fmla="*/ 255334 h 2118885"/>
                <a:gd name="connsiteX120" fmla="*/ 781966 w 3268667"/>
                <a:gd name="connsiteY120" fmla="*/ 137528 h 2118885"/>
                <a:gd name="connsiteX121" fmla="*/ 601265 w 3268667"/>
                <a:gd name="connsiteY121" fmla="*/ 5 h 2118885"/>
                <a:gd name="connsiteX122" fmla="*/ 704348 w 3268667"/>
                <a:gd name="connsiteY122" fmla="*/ 132806 h 2118885"/>
                <a:gd name="connsiteX123" fmla="*/ 679357 w 3268667"/>
                <a:gd name="connsiteY123" fmla="*/ 164611 h 2118885"/>
                <a:gd name="connsiteX124" fmla="*/ 567230 w 3268667"/>
                <a:gd name="connsiteY124" fmla="*/ 130422 h 2118885"/>
                <a:gd name="connsiteX125" fmla="*/ 563721 w 3268667"/>
                <a:gd name="connsiteY125" fmla="*/ 200687 h 2118885"/>
                <a:gd name="connsiteX0" fmla="*/ 563721 w 3268667"/>
                <a:gd name="connsiteY0" fmla="*/ 200687 h 2118885"/>
                <a:gd name="connsiteX1" fmla="*/ 580844 w 3268667"/>
                <a:gd name="connsiteY1" fmla="*/ 308564 h 2118885"/>
                <a:gd name="connsiteX2" fmla="*/ 632910 w 3268667"/>
                <a:gd name="connsiteY2" fmla="*/ 433249 h 2118885"/>
                <a:gd name="connsiteX3" fmla="*/ 654314 w 3268667"/>
                <a:gd name="connsiteY3" fmla="*/ 589466 h 2118885"/>
                <a:gd name="connsiteX4" fmla="*/ 696850 w 3268667"/>
                <a:gd name="connsiteY4" fmla="*/ 710781 h 2118885"/>
                <a:gd name="connsiteX5" fmla="*/ 842348 w 3268667"/>
                <a:gd name="connsiteY5" fmla="*/ 764159 h 2118885"/>
                <a:gd name="connsiteX6" fmla="*/ 923083 w 3268667"/>
                <a:gd name="connsiteY6" fmla="*/ 875567 h 2118885"/>
                <a:gd name="connsiteX7" fmla="*/ 965389 w 3268667"/>
                <a:gd name="connsiteY7" fmla="*/ 991008 h 2118885"/>
                <a:gd name="connsiteX8" fmla="*/ 842348 w 3268667"/>
                <a:gd name="connsiteY8" fmla="*/ 1020538 h 2118885"/>
                <a:gd name="connsiteX9" fmla="*/ 714599 w 3268667"/>
                <a:gd name="connsiteY9" fmla="*/ 1097595 h 2118885"/>
                <a:gd name="connsiteX10" fmla="*/ 573820 w 3268667"/>
                <a:gd name="connsiteY10" fmla="*/ 954275 h 2118885"/>
                <a:gd name="connsiteX11" fmla="*/ 304901 w 3268667"/>
                <a:gd name="connsiteY11" fmla="*/ 881513 h 2118885"/>
                <a:gd name="connsiteX12" fmla="*/ 153682 w 3268667"/>
                <a:gd name="connsiteY12" fmla="*/ 922288 h 2118885"/>
                <a:gd name="connsiteX13" fmla="*/ 83483 w 3268667"/>
                <a:gd name="connsiteY13" fmla="*/ 1007839 h 2118885"/>
                <a:gd name="connsiteX14" fmla="*/ 120007 w 3268667"/>
                <a:gd name="connsiteY14" fmla="*/ 1141685 h 2118885"/>
                <a:gd name="connsiteX15" fmla="*/ 153666 w 3268667"/>
                <a:gd name="connsiteY15" fmla="*/ 1281931 h 2118885"/>
                <a:gd name="connsiteX16" fmla="*/ 142447 w 3268667"/>
                <a:gd name="connsiteY16" fmla="*/ 1377297 h 2118885"/>
                <a:gd name="connsiteX17" fmla="*/ 69519 w 3268667"/>
                <a:gd name="connsiteY17" fmla="*/ 1472664 h 2118885"/>
                <a:gd name="connsiteX18" fmla="*/ 19031 w 3268667"/>
                <a:gd name="connsiteY18" fmla="*/ 1495104 h 2118885"/>
                <a:gd name="connsiteX19" fmla="*/ 2201 w 3268667"/>
                <a:gd name="connsiteY19" fmla="*/ 1523153 h 2118885"/>
                <a:gd name="connsiteX20" fmla="*/ 63909 w 3268667"/>
                <a:gd name="connsiteY20" fmla="*/ 1579251 h 2118885"/>
                <a:gd name="connsiteX21" fmla="*/ 63909 w 3268667"/>
                <a:gd name="connsiteY21" fmla="*/ 1624129 h 2118885"/>
                <a:gd name="connsiteX22" fmla="*/ 63909 w 3268667"/>
                <a:gd name="connsiteY22" fmla="*/ 1674618 h 2118885"/>
                <a:gd name="connsiteX23" fmla="*/ 192935 w 3268667"/>
                <a:gd name="connsiteY23" fmla="*/ 1747545 h 2118885"/>
                <a:gd name="connsiteX24" fmla="*/ 249033 w 3268667"/>
                <a:gd name="connsiteY24" fmla="*/ 1809253 h 2118885"/>
                <a:gd name="connsiteX25" fmla="*/ 305131 w 3268667"/>
                <a:gd name="connsiteY25" fmla="*/ 1859742 h 2118885"/>
                <a:gd name="connsiteX26" fmla="*/ 361229 w 3268667"/>
                <a:gd name="connsiteY26" fmla="*/ 1882181 h 2118885"/>
                <a:gd name="connsiteX27" fmla="*/ 490255 w 3268667"/>
                <a:gd name="connsiteY27" fmla="*/ 1859742 h 2118885"/>
                <a:gd name="connsiteX28" fmla="*/ 568793 w 3268667"/>
                <a:gd name="connsiteY28" fmla="*/ 1814863 h 2118885"/>
                <a:gd name="connsiteX29" fmla="*/ 636110 w 3268667"/>
                <a:gd name="connsiteY29" fmla="*/ 1741936 h 2118885"/>
                <a:gd name="connsiteX30" fmla="*/ 675379 w 3268667"/>
                <a:gd name="connsiteY30" fmla="*/ 1697057 h 2118885"/>
                <a:gd name="connsiteX31" fmla="*/ 709038 w 3268667"/>
                <a:gd name="connsiteY31" fmla="*/ 1640959 h 2118885"/>
                <a:gd name="connsiteX32" fmla="*/ 798795 w 3268667"/>
                <a:gd name="connsiteY32" fmla="*/ 1640959 h 2118885"/>
                <a:gd name="connsiteX33" fmla="*/ 849283 w 3268667"/>
                <a:gd name="connsiteY33" fmla="*/ 1624129 h 2118885"/>
                <a:gd name="connsiteX34" fmla="*/ 877333 w 3268667"/>
                <a:gd name="connsiteY34" fmla="*/ 1607300 h 2118885"/>
                <a:gd name="connsiteX35" fmla="*/ 933431 w 3268667"/>
                <a:gd name="connsiteY35" fmla="*/ 1584861 h 2118885"/>
                <a:gd name="connsiteX36" fmla="*/ 995139 w 3268667"/>
                <a:gd name="connsiteY36" fmla="*/ 1584861 h 2118885"/>
                <a:gd name="connsiteX37" fmla="*/ 1079286 w 3268667"/>
                <a:gd name="connsiteY37" fmla="*/ 1669008 h 2118885"/>
                <a:gd name="connsiteX38" fmla="*/ 1112945 w 3268667"/>
                <a:gd name="connsiteY38" fmla="*/ 1725106 h 2118885"/>
                <a:gd name="connsiteX39" fmla="*/ 1174653 w 3268667"/>
                <a:gd name="connsiteY39" fmla="*/ 1764375 h 2118885"/>
                <a:gd name="connsiteX40" fmla="*/ 1264410 w 3268667"/>
                <a:gd name="connsiteY40" fmla="*/ 1826083 h 2118885"/>
                <a:gd name="connsiteX41" fmla="*/ 1359777 w 3268667"/>
                <a:gd name="connsiteY41" fmla="*/ 1893401 h 2118885"/>
                <a:gd name="connsiteX42" fmla="*/ 1393436 w 3268667"/>
                <a:gd name="connsiteY42" fmla="*/ 1904620 h 2118885"/>
                <a:gd name="connsiteX43" fmla="*/ 1410265 w 3268667"/>
                <a:gd name="connsiteY43" fmla="*/ 1949499 h 2118885"/>
                <a:gd name="connsiteX44" fmla="*/ 1438314 w 3268667"/>
                <a:gd name="connsiteY44" fmla="*/ 1971938 h 2118885"/>
                <a:gd name="connsiteX45" fmla="*/ 1511242 w 3268667"/>
                <a:gd name="connsiteY45" fmla="*/ 1994377 h 2118885"/>
                <a:gd name="connsiteX46" fmla="*/ 1595389 w 3268667"/>
                <a:gd name="connsiteY46" fmla="*/ 1999987 h 2118885"/>
                <a:gd name="connsiteX47" fmla="*/ 1617828 w 3268667"/>
                <a:gd name="connsiteY47" fmla="*/ 2056085 h 2118885"/>
                <a:gd name="connsiteX48" fmla="*/ 1640268 w 3268667"/>
                <a:gd name="connsiteY48" fmla="*/ 2100964 h 2118885"/>
                <a:gd name="connsiteX49" fmla="*/ 1690756 w 3268667"/>
                <a:gd name="connsiteY49" fmla="*/ 2117793 h 2118885"/>
                <a:gd name="connsiteX50" fmla="*/ 1718805 w 3268667"/>
                <a:gd name="connsiteY50" fmla="*/ 2072915 h 2118885"/>
                <a:gd name="connsiteX51" fmla="*/ 1735634 w 3268667"/>
                <a:gd name="connsiteY51" fmla="*/ 2016817 h 2118885"/>
                <a:gd name="connsiteX52" fmla="*/ 1774903 w 3268667"/>
                <a:gd name="connsiteY52" fmla="*/ 2022426 h 2118885"/>
                <a:gd name="connsiteX53" fmla="*/ 1814172 w 3268667"/>
                <a:gd name="connsiteY53" fmla="*/ 2005597 h 2118885"/>
                <a:gd name="connsiteX54" fmla="*/ 1864660 w 3268667"/>
                <a:gd name="connsiteY54" fmla="*/ 1949499 h 2118885"/>
                <a:gd name="connsiteX55" fmla="*/ 1898319 w 3268667"/>
                <a:gd name="connsiteY55" fmla="*/ 1938279 h 2118885"/>
                <a:gd name="connsiteX56" fmla="*/ 1926368 w 3268667"/>
                <a:gd name="connsiteY56" fmla="*/ 1943889 h 2118885"/>
                <a:gd name="connsiteX57" fmla="*/ 1954417 w 3268667"/>
                <a:gd name="connsiteY57" fmla="*/ 1921450 h 2118885"/>
                <a:gd name="connsiteX58" fmla="*/ 1971247 w 3268667"/>
                <a:gd name="connsiteY58" fmla="*/ 1870961 h 2118885"/>
                <a:gd name="connsiteX59" fmla="*/ 1999296 w 3268667"/>
                <a:gd name="connsiteY59" fmla="*/ 1842912 h 2118885"/>
                <a:gd name="connsiteX60" fmla="*/ 2049784 w 3268667"/>
                <a:gd name="connsiteY60" fmla="*/ 1842912 h 2118885"/>
                <a:gd name="connsiteX61" fmla="*/ 2089053 w 3268667"/>
                <a:gd name="connsiteY61" fmla="*/ 1820473 h 2118885"/>
                <a:gd name="connsiteX62" fmla="*/ 2077833 w 3268667"/>
                <a:gd name="connsiteY62" fmla="*/ 1753155 h 2118885"/>
                <a:gd name="connsiteX63" fmla="*/ 2094663 w 3268667"/>
                <a:gd name="connsiteY63" fmla="*/ 1713886 h 2118885"/>
                <a:gd name="connsiteX64" fmla="*/ 2161980 w 3268667"/>
                <a:gd name="connsiteY64" fmla="*/ 1713886 h 2118885"/>
                <a:gd name="connsiteX65" fmla="*/ 2223688 w 3268667"/>
                <a:gd name="connsiteY65" fmla="*/ 1690397 h 2118885"/>
                <a:gd name="connsiteX66" fmla="*/ 2285137 w 3268667"/>
                <a:gd name="connsiteY66" fmla="*/ 1627901 h 2118885"/>
                <a:gd name="connsiteX67" fmla="*/ 2339673 w 3268667"/>
                <a:gd name="connsiteY67" fmla="*/ 1541820 h 2118885"/>
                <a:gd name="connsiteX68" fmla="*/ 2330275 w 3268667"/>
                <a:gd name="connsiteY68" fmla="*/ 1629739 h 2118885"/>
                <a:gd name="connsiteX69" fmla="*/ 2375153 w 3268667"/>
                <a:gd name="connsiteY69" fmla="*/ 1629739 h 2118885"/>
                <a:gd name="connsiteX70" fmla="*/ 2453691 w 3268667"/>
                <a:gd name="connsiteY70" fmla="*/ 1590470 h 2118885"/>
                <a:gd name="connsiteX71" fmla="*/ 2487350 w 3268667"/>
                <a:gd name="connsiteY71" fmla="*/ 1573641 h 2118885"/>
                <a:gd name="connsiteX72" fmla="*/ 2537838 w 3268667"/>
                <a:gd name="connsiteY72" fmla="*/ 1579251 h 2118885"/>
                <a:gd name="connsiteX73" fmla="*/ 2593936 w 3268667"/>
                <a:gd name="connsiteY73" fmla="*/ 1579251 h 2118885"/>
                <a:gd name="connsiteX74" fmla="*/ 2644425 w 3268667"/>
                <a:gd name="connsiteY74" fmla="*/ 1612910 h 2118885"/>
                <a:gd name="connsiteX75" fmla="*/ 2734182 w 3268667"/>
                <a:gd name="connsiteY75" fmla="*/ 1612910 h 2118885"/>
                <a:gd name="connsiteX76" fmla="*/ 2751011 w 3268667"/>
                <a:gd name="connsiteY76" fmla="*/ 1568031 h 2118885"/>
                <a:gd name="connsiteX77" fmla="*/ 2762231 w 3268667"/>
                <a:gd name="connsiteY77" fmla="*/ 1539982 h 2118885"/>
                <a:gd name="connsiteX78" fmla="*/ 2835158 w 3268667"/>
                <a:gd name="connsiteY78" fmla="*/ 1534372 h 2118885"/>
                <a:gd name="connsiteX79" fmla="*/ 2902476 w 3268667"/>
                <a:gd name="connsiteY79" fmla="*/ 1528763 h 2118885"/>
                <a:gd name="connsiteX80" fmla="*/ 2981014 w 3268667"/>
                <a:gd name="connsiteY80" fmla="*/ 1500713 h 2118885"/>
                <a:gd name="connsiteX81" fmla="*/ 3053941 w 3268667"/>
                <a:gd name="connsiteY81" fmla="*/ 1461445 h 2118885"/>
                <a:gd name="connsiteX82" fmla="*/ 3110039 w 3268667"/>
                <a:gd name="connsiteY82" fmla="*/ 1450225 h 2118885"/>
                <a:gd name="connsiteX83" fmla="*/ 3188577 w 3268667"/>
                <a:gd name="connsiteY83" fmla="*/ 1450225 h 2118885"/>
                <a:gd name="connsiteX84" fmla="*/ 3261504 w 3268667"/>
                <a:gd name="connsiteY84" fmla="*/ 1455835 h 2118885"/>
                <a:gd name="connsiteX85" fmla="*/ 3261504 w 3268667"/>
                <a:gd name="connsiteY85" fmla="*/ 1388517 h 2118885"/>
                <a:gd name="connsiteX86" fmla="*/ 3222236 w 3268667"/>
                <a:gd name="connsiteY86" fmla="*/ 1321199 h 2118885"/>
                <a:gd name="connsiteX87" fmla="*/ 3037112 w 3268667"/>
                <a:gd name="connsiteY87" fmla="*/ 1298760 h 2118885"/>
                <a:gd name="connsiteX88" fmla="*/ 2936135 w 3268667"/>
                <a:gd name="connsiteY88" fmla="*/ 1298760 h 2118885"/>
                <a:gd name="connsiteX89" fmla="*/ 2863207 w 3268667"/>
                <a:gd name="connsiteY89" fmla="*/ 1309980 h 2118885"/>
                <a:gd name="connsiteX90" fmla="*/ 2739791 w 3268667"/>
                <a:gd name="connsiteY90" fmla="*/ 1338029 h 2118885"/>
                <a:gd name="connsiteX91" fmla="*/ 2571497 w 3268667"/>
                <a:gd name="connsiteY91" fmla="*/ 1304370 h 2118885"/>
                <a:gd name="connsiteX92" fmla="*/ 2554147 w 3268667"/>
                <a:gd name="connsiteY92" fmla="*/ 1243713 h 2118885"/>
                <a:gd name="connsiteX93" fmla="*/ 2486049 w 3268667"/>
                <a:gd name="connsiteY93" fmla="*/ 1098121 h 2118885"/>
                <a:gd name="connsiteX94" fmla="*/ 2391983 w 3268667"/>
                <a:gd name="connsiteY94" fmla="*/ 1018269 h 2118885"/>
                <a:gd name="connsiteX95" fmla="*/ 2324665 w 3268667"/>
                <a:gd name="connsiteY95" fmla="*/ 995830 h 2118885"/>
                <a:gd name="connsiteX96" fmla="*/ 2291006 w 3268667"/>
                <a:gd name="connsiteY96" fmla="*/ 973391 h 2118885"/>
                <a:gd name="connsiteX97" fmla="*/ 2229298 w 3268667"/>
                <a:gd name="connsiteY97" fmla="*/ 956561 h 2118885"/>
                <a:gd name="connsiteX98" fmla="*/ 2150761 w 3268667"/>
                <a:gd name="connsiteY98" fmla="*/ 906073 h 2118885"/>
                <a:gd name="connsiteX99" fmla="*/ 2083443 w 3268667"/>
                <a:gd name="connsiteY99" fmla="*/ 878024 h 2118885"/>
                <a:gd name="connsiteX100" fmla="*/ 2010515 w 3268667"/>
                <a:gd name="connsiteY100" fmla="*/ 821926 h 2118885"/>
                <a:gd name="connsiteX101" fmla="*/ 1971247 w 3268667"/>
                <a:gd name="connsiteY101" fmla="*/ 810706 h 2118885"/>
                <a:gd name="connsiteX102" fmla="*/ 1870270 w 3268667"/>
                <a:gd name="connsiteY102" fmla="*/ 777047 h 2118885"/>
                <a:gd name="connsiteX103" fmla="*/ 1752464 w 3268667"/>
                <a:gd name="connsiteY103" fmla="*/ 743388 h 2118885"/>
                <a:gd name="connsiteX104" fmla="*/ 1713195 w 3268667"/>
                <a:gd name="connsiteY104" fmla="*/ 743388 h 2118885"/>
                <a:gd name="connsiteX105" fmla="*/ 1668317 w 3268667"/>
                <a:gd name="connsiteY105" fmla="*/ 726559 h 2118885"/>
                <a:gd name="connsiteX106" fmla="*/ 1634658 w 3268667"/>
                <a:gd name="connsiteY106" fmla="*/ 704120 h 2118885"/>
                <a:gd name="connsiteX107" fmla="*/ 1595389 w 3268667"/>
                <a:gd name="connsiteY107" fmla="*/ 704120 h 2118885"/>
                <a:gd name="connsiteX108" fmla="*/ 1544901 w 3268667"/>
                <a:gd name="connsiteY108" fmla="*/ 681680 h 2118885"/>
                <a:gd name="connsiteX109" fmla="*/ 1455144 w 3268667"/>
                <a:gd name="connsiteY109" fmla="*/ 636802 h 2118885"/>
                <a:gd name="connsiteX110" fmla="*/ 1314898 w 3268667"/>
                <a:gd name="connsiteY110" fmla="*/ 608753 h 2118885"/>
                <a:gd name="connsiteX111" fmla="*/ 1180263 w 3268667"/>
                <a:gd name="connsiteY111" fmla="*/ 569484 h 2118885"/>
                <a:gd name="connsiteX112" fmla="*/ 1163433 w 3268667"/>
                <a:gd name="connsiteY112" fmla="*/ 547045 h 2118885"/>
                <a:gd name="connsiteX113" fmla="*/ 1101725 w 3268667"/>
                <a:gd name="connsiteY113" fmla="*/ 547045 h 2118885"/>
                <a:gd name="connsiteX114" fmla="*/ 1023188 w 3268667"/>
                <a:gd name="connsiteY114" fmla="*/ 535825 h 2118885"/>
                <a:gd name="connsiteX115" fmla="*/ 939041 w 3268667"/>
                <a:gd name="connsiteY115" fmla="*/ 507776 h 2118885"/>
                <a:gd name="connsiteX116" fmla="*/ 933431 w 3268667"/>
                <a:gd name="connsiteY116" fmla="*/ 474117 h 2118885"/>
                <a:gd name="connsiteX117" fmla="*/ 905382 w 3268667"/>
                <a:gd name="connsiteY117" fmla="*/ 406799 h 2118885"/>
                <a:gd name="connsiteX118" fmla="*/ 854893 w 3268667"/>
                <a:gd name="connsiteY118" fmla="*/ 356311 h 2118885"/>
                <a:gd name="connsiteX119" fmla="*/ 832454 w 3268667"/>
                <a:gd name="connsiteY119" fmla="*/ 255334 h 2118885"/>
                <a:gd name="connsiteX120" fmla="*/ 781966 w 3268667"/>
                <a:gd name="connsiteY120" fmla="*/ 137528 h 2118885"/>
                <a:gd name="connsiteX121" fmla="*/ 601265 w 3268667"/>
                <a:gd name="connsiteY121" fmla="*/ 5 h 2118885"/>
                <a:gd name="connsiteX122" fmla="*/ 704348 w 3268667"/>
                <a:gd name="connsiteY122" fmla="*/ 132806 h 2118885"/>
                <a:gd name="connsiteX123" fmla="*/ 679357 w 3268667"/>
                <a:gd name="connsiteY123" fmla="*/ 164611 h 2118885"/>
                <a:gd name="connsiteX124" fmla="*/ 567230 w 3268667"/>
                <a:gd name="connsiteY124" fmla="*/ 130422 h 2118885"/>
                <a:gd name="connsiteX125" fmla="*/ 563721 w 3268667"/>
                <a:gd name="connsiteY125" fmla="*/ 200687 h 2118885"/>
                <a:gd name="connsiteX0" fmla="*/ 563721 w 3268667"/>
                <a:gd name="connsiteY0" fmla="*/ 200687 h 2118885"/>
                <a:gd name="connsiteX1" fmla="*/ 580844 w 3268667"/>
                <a:gd name="connsiteY1" fmla="*/ 308564 h 2118885"/>
                <a:gd name="connsiteX2" fmla="*/ 632910 w 3268667"/>
                <a:gd name="connsiteY2" fmla="*/ 433249 h 2118885"/>
                <a:gd name="connsiteX3" fmla="*/ 654314 w 3268667"/>
                <a:gd name="connsiteY3" fmla="*/ 589466 h 2118885"/>
                <a:gd name="connsiteX4" fmla="*/ 696850 w 3268667"/>
                <a:gd name="connsiteY4" fmla="*/ 710781 h 2118885"/>
                <a:gd name="connsiteX5" fmla="*/ 842348 w 3268667"/>
                <a:gd name="connsiteY5" fmla="*/ 764159 h 2118885"/>
                <a:gd name="connsiteX6" fmla="*/ 923083 w 3268667"/>
                <a:gd name="connsiteY6" fmla="*/ 875567 h 2118885"/>
                <a:gd name="connsiteX7" fmla="*/ 965389 w 3268667"/>
                <a:gd name="connsiteY7" fmla="*/ 991008 h 2118885"/>
                <a:gd name="connsiteX8" fmla="*/ 842348 w 3268667"/>
                <a:gd name="connsiteY8" fmla="*/ 1020538 h 2118885"/>
                <a:gd name="connsiteX9" fmla="*/ 714599 w 3268667"/>
                <a:gd name="connsiteY9" fmla="*/ 1097595 h 2118885"/>
                <a:gd name="connsiteX10" fmla="*/ 573820 w 3268667"/>
                <a:gd name="connsiteY10" fmla="*/ 954275 h 2118885"/>
                <a:gd name="connsiteX11" fmla="*/ 304901 w 3268667"/>
                <a:gd name="connsiteY11" fmla="*/ 881513 h 2118885"/>
                <a:gd name="connsiteX12" fmla="*/ 153682 w 3268667"/>
                <a:gd name="connsiteY12" fmla="*/ 922288 h 2118885"/>
                <a:gd name="connsiteX13" fmla="*/ 83483 w 3268667"/>
                <a:gd name="connsiteY13" fmla="*/ 1007839 h 2118885"/>
                <a:gd name="connsiteX14" fmla="*/ 120007 w 3268667"/>
                <a:gd name="connsiteY14" fmla="*/ 1141685 h 2118885"/>
                <a:gd name="connsiteX15" fmla="*/ 153666 w 3268667"/>
                <a:gd name="connsiteY15" fmla="*/ 1281931 h 2118885"/>
                <a:gd name="connsiteX16" fmla="*/ 142447 w 3268667"/>
                <a:gd name="connsiteY16" fmla="*/ 1377297 h 2118885"/>
                <a:gd name="connsiteX17" fmla="*/ 69519 w 3268667"/>
                <a:gd name="connsiteY17" fmla="*/ 1472664 h 2118885"/>
                <a:gd name="connsiteX18" fmla="*/ 19031 w 3268667"/>
                <a:gd name="connsiteY18" fmla="*/ 1495104 h 2118885"/>
                <a:gd name="connsiteX19" fmla="*/ 2201 w 3268667"/>
                <a:gd name="connsiteY19" fmla="*/ 1523153 h 2118885"/>
                <a:gd name="connsiteX20" fmla="*/ 63909 w 3268667"/>
                <a:gd name="connsiteY20" fmla="*/ 1579251 h 2118885"/>
                <a:gd name="connsiteX21" fmla="*/ 63909 w 3268667"/>
                <a:gd name="connsiteY21" fmla="*/ 1624129 h 2118885"/>
                <a:gd name="connsiteX22" fmla="*/ 63909 w 3268667"/>
                <a:gd name="connsiteY22" fmla="*/ 1674618 h 2118885"/>
                <a:gd name="connsiteX23" fmla="*/ 192935 w 3268667"/>
                <a:gd name="connsiteY23" fmla="*/ 1747545 h 2118885"/>
                <a:gd name="connsiteX24" fmla="*/ 249033 w 3268667"/>
                <a:gd name="connsiteY24" fmla="*/ 1809253 h 2118885"/>
                <a:gd name="connsiteX25" fmla="*/ 305131 w 3268667"/>
                <a:gd name="connsiteY25" fmla="*/ 1859742 h 2118885"/>
                <a:gd name="connsiteX26" fmla="*/ 361229 w 3268667"/>
                <a:gd name="connsiteY26" fmla="*/ 1882181 h 2118885"/>
                <a:gd name="connsiteX27" fmla="*/ 490255 w 3268667"/>
                <a:gd name="connsiteY27" fmla="*/ 1859742 h 2118885"/>
                <a:gd name="connsiteX28" fmla="*/ 568793 w 3268667"/>
                <a:gd name="connsiteY28" fmla="*/ 1814863 h 2118885"/>
                <a:gd name="connsiteX29" fmla="*/ 636110 w 3268667"/>
                <a:gd name="connsiteY29" fmla="*/ 1741936 h 2118885"/>
                <a:gd name="connsiteX30" fmla="*/ 675379 w 3268667"/>
                <a:gd name="connsiteY30" fmla="*/ 1697057 h 2118885"/>
                <a:gd name="connsiteX31" fmla="*/ 709038 w 3268667"/>
                <a:gd name="connsiteY31" fmla="*/ 1640959 h 2118885"/>
                <a:gd name="connsiteX32" fmla="*/ 798795 w 3268667"/>
                <a:gd name="connsiteY32" fmla="*/ 1640959 h 2118885"/>
                <a:gd name="connsiteX33" fmla="*/ 849283 w 3268667"/>
                <a:gd name="connsiteY33" fmla="*/ 1624129 h 2118885"/>
                <a:gd name="connsiteX34" fmla="*/ 877333 w 3268667"/>
                <a:gd name="connsiteY34" fmla="*/ 1607300 h 2118885"/>
                <a:gd name="connsiteX35" fmla="*/ 933431 w 3268667"/>
                <a:gd name="connsiteY35" fmla="*/ 1584861 h 2118885"/>
                <a:gd name="connsiteX36" fmla="*/ 995139 w 3268667"/>
                <a:gd name="connsiteY36" fmla="*/ 1584861 h 2118885"/>
                <a:gd name="connsiteX37" fmla="*/ 1079286 w 3268667"/>
                <a:gd name="connsiteY37" fmla="*/ 1669008 h 2118885"/>
                <a:gd name="connsiteX38" fmla="*/ 1112945 w 3268667"/>
                <a:gd name="connsiteY38" fmla="*/ 1725106 h 2118885"/>
                <a:gd name="connsiteX39" fmla="*/ 1174653 w 3268667"/>
                <a:gd name="connsiteY39" fmla="*/ 1764375 h 2118885"/>
                <a:gd name="connsiteX40" fmla="*/ 1264410 w 3268667"/>
                <a:gd name="connsiteY40" fmla="*/ 1826083 h 2118885"/>
                <a:gd name="connsiteX41" fmla="*/ 1359777 w 3268667"/>
                <a:gd name="connsiteY41" fmla="*/ 1893401 h 2118885"/>
                <a:gd name="connsiteX42" fmla="*/ 1393436 w 3268667"/>
                <a:gd name="connsiteY42" fmla="*/ 1904620 h 2118885"/>
                <a:gd name="connsiteX43" fmla="*/ 1410265 w 3268667"/>
                <a:gd name="connsiteY43" fmla="*/ 1949499 h 2118885"/>
                <a:gd name="connsiteX44" fmla="*/ 1438314 w 3268667"/>
                <a:gd name="connsiteY44" fmla="*/ 1971938 h 2118885"/>
                <a:gd name="connsiteX45" fmla="*/ 1511242 w 3268667"/>
                <a:gd name="connsiteY45" fmla="*/ 1994377 h 2118885"/>
                <a:gd name="connsiteX46" fmla="*/ 1595389 w 3268667"/>
                <a:gd name="connsiteY46" fmla="*/ 1999987 h 2118885"/>
                <a:gd name="connsiteX47" fmla="*/ 1617828 w 3268667"/>
                <a:gd name="connsiteY47" fmla="*/ 2056085 h 2118885"/>
                <a:gd name="connsiteX48" fmla="*/ 1640268 w 3268667"/>
                <a:gd name="connsiteY48" fmla="*/ 2100964 h 2118885"/>
                <a:gd name="connsiteX49" fmla="*/ 1690756 w 3268667"/>
                <a:gd name="connsiteY49" fmla="*/ 2117793 h 2118885"/>
                <a:gd name="connsiteX50" fmla="*/ 1718805 w 3268667"/>
                <a:gd name="connsiteY50" fmla="*/ 2072915 h 2118885"/>
                <a:gd name="connsiteX51" fmla="*/ 1735634 w 3268667"/>
                <a:gd name="connsiteY51" fmla="*/ 2016817 h 2118885"/>
                <a:gd name="connsiteX52" fmla="*/ 1774903 w 3268667"/>
                <a:gd name="connsiteY52" fmla="*/ 2022426 h 2118885"/>
                <a:gd name="connsiteX53" fmla="*/ 1814172 w 3268667"/>
                <a:gd name="connsiteY53" fmla="*/ 2005597 h 2118885"/>
                <a:gd name="connsiteX54" fmla="*/ 1864660 w 3268667"/>
                <a:gd name="connsiteY54" fmla="*/ 1949499 h 2118885"/>
                <a:gd name="connsiteX55" fmla="*/ 1898319 w 3268667"/>
                <a:gd name="connsiteY55" fmla="*/ 1938279 h 2118885"/>
                <a:gd name="connsiteX56" fmla="*/ 1926368 w 3268667"/>
                <a:gd name="connsiteY56" fmla="*/ 1943889 h 2118885"/>
                <a:gd name="connsiteX57" fmla="*/ 1954417 w 3268667"/>
                <a:gd name="connsiteY57" fmla="*/ 1921450 h 2118885"/>
                <a:gd name="connsiteX58" fmla="*/ 1971247 w 3268667"/>
                <a:gd name="connsiteY58" fmla="*/ 1870961 h 2118885"/>
                <a:gd name="connsiteX59" fmla="*/ 1999296 w 3268667"/>
                <a:gd name="connsiteY59" fmla="*/ 1842912 h 2118885"/>
                <a:gd name="connsiteX60" fmla="*/ 2049784 w 3268667"/>
                <a:gd name="connsiteY60" fmla="*/ 1842912 h 2118885"/>
                <a:gd name="connsiteX61" fmla="*/ 2089053 w 3268667"/>
                <a:gd name="connsiteY61" fmla="*/ 1820473 h 2118885"/>
                <a:gd name="connsiteX62" fmla="*/ 2077833 w 3268667"/>
                <a:gd name="connsiteY62" fmla="*/ 1753155 h 2118885"/>
                <a:gd name="connsiteX63" fmla="*/ 2094663 w 3268667"/>
                <a:gd name="connsiteY63" fmla="*/ 1713886 h 2118885"/>
                <a:gd name="connsiteX64" fmla="*/ 2161980 w 3268667"/>
                <a:gd name="connsiteY64" fmla="*/ 1713886 h 2118885"/>
                <a:gd name="connsiteX65" fmla="*/ 2223688 w 3268667"/>
                <a:gd name="connsiteY65" fmla="*/ 1690397 h 2118885"/>
                <a:gd name="connsiteX66" fmla="*/ 2285137 w 3268667"/>
                <a:gd name="connsiteY66" fmla="*/ 1627901 h 2118885"/>
                <a:gd name="connsiteX67" fmla="*/ 2339673 w 3268667"/>
                <a:gd name="connsiteY67" fmla="*/ 1541820 h 2118885"/>
                <a:gd name="connsiteX68" fmla="*/ 2357023 w 3268667"/>
                <a:gd name="connsiteY68" fmla="*/ 1586961 h 2118885"/>
                <a:gd name="connsiteX69" fmla="*/ 2375153 w 3268667"/>
                <a:gd name="connsiteY69" fmla="*/ 1629739 h 2118885"/>
                <a:gd name="connsiteX70" fmla="*/ 2453691 w 3268667"/>
                <a:gd name="connsiteY70" fmla="*/ 1590470 h 2118885"/>
                <a:gd name="connsiteX71" fmla="*/ 2487350 w 3268667"/>
                <a:gd name="connsiteY71" fmla="*/ 1573641 h 2118885"/>
                <a:gd name="connsiteX72" fmla="*/ 2537838 w 3268667"/>
                <a:gd name="connsiteY72" fmla="*/ 1579251 h 2118885"/>
                <a:gd name="connsiteX73" fmla="*/ 2593936 w 3268667"/>
                <a:gd name="connsiteY73" fmla="*/ 1579251 h 2118885"/>
                <a:gd name="connsiteX74" fmla="*/ 2644425 w 3268667"/>
                <a:gd name="connsiteY74" fmla="*/ 1612910 h 2118885"/>
                <a:gd name="connsiteX75" fmla="*/ 2734182 w 3268667"/>
                <a:gd name="connsiteY75" fmla="*/ 1612910 h 2118885"/>
                <a:gd name="connsiteX76" fmla="*/ 2751011 w 3268667"/>
                <a:gd name="connsiteY76" fmla="*/ 1568031 h 2118885"/>
                <a:gd name="connsiteX77" fmla="*/ 2762231 w 3268667"/>
                <a:gd name="connsiteY77" fmla="*/ 1539982 h 2118885"/>
                <a:gd name="connsiteX78" fmla="*/ 2835158 w 3268667"/>
                <a:gd name="connsiteY78" fmla="*/ 1534372 h 2118885"/>
                <a:gd name="connsiteX79" fmla="*/ 2902476 w 3268667"/>
                <a:gd name="connsiteY79" fmla="*/ 1528763 h 2118885"/>
                <a:gd name="connsiteX80" fmla="*/ 2981014 w 3268667"/>
                <a:gd name="connsiteY80" fmla="*/ 1500713 h 2118885"/>
                <a:gd name="connsiteX81" fmla="*/ 3053941 w 3268667"/>
                <a:gd name="connsiteY81" fmla="*/ 1461445 h 2118885"/>
                <a:gd name="connsiteX82" fmla="*/ 3110039 w 3268667"/>
                <a:gd name="connsiteY82" fmla="*/ 1450225 h 2118885"/>
                <a:gd name="connsiteX83" fmla="*/ 3188577 w 3268667"/>
                <a:gd name="connsiteY83" fmla="*/ 1450225 h 2118885"/>
                <a:gd name="connsiteX84" fmla="*/ 3261504 w 3268667"/>
                <a:gd name="connsiteY84" fmla="*/ 1455835 h 2118885"/>
                <a:gd name="connsiteX85" fmla="*/ 3261504 w 3268667"/>
                <a:gd name="connsiteY85" fmla="*/ 1388517 h 2118885"/>
                <a:gd name="connsiteX86" fmla="*/ 3222236 w 3268667"/>
                <a:gd name="connsiteY86" fmla="*/ 1321199 h 2118885"/>
                <a:gd name="connsiteX87" fmla="*/ 3037112 w 3268667"/>
                <a:gd name="connsiteY87" fmla="*/ 1298760 h 2118885"/>
                <a:gd name="connsiteX88" fmla="*/ 2936135 w 3268667"/>
                <a:gd name="connsiteY88" fmla="*/ 1298760 h 2118885"/>
                <a:gd name="connsiteX89" fmla="*/ 2863207 w 3268667"/>
                <a:gd name="connsiteY89" fmla="*/ 1309980 h 2118885"/>
                <a:gd name="connsiteX90" fmla="*/ 2739791 w 3268667"/>
                <a:gd name="connsiteY90" fmla="*/ 1338029 h 2118885"/>
                <a:gd name="connsiteX91" fmla="*/ 2571497 w 3268667"/>
                <a:gd name="connsiteY91" fmla="*/ 1304370 h 2118885"/>
                <a:gd name="connsiteX92" fmla="*/ 2554147 w 3268667"/>
                <a:gd name="connsiteY92" fmla="*/ 1243713 h 2118885"/>
                <a:gd name="connsiteX93" fmla="*/ 2486049 w 3268667"/>
                <a:gd name="connsiteY93" fmla="*/ 1098121 h 2118885"/>
                <a:gd name="connsiteX94" fmla="*/ 2391983 w 3268667"/>
                <a:gd name="connsiteY94" fmla="*/ 1018269 h 2118885"/>
                <a:gd name="connsiteX95" fmla="*/ 2324665 w 3268667"/>
                <a:gd name="connsiteY95" fmla="*/ 995830 h 2118885"/>
                <a:gd name="connsiteX96" fmla="*/ 2291006 w 3268667"/>
                <a:gd name="connsiteY96" fmla="*/ 973391 h 2118885"/>
                <a:gd name="connsiteX97" fmla="*/ 2229298 w 3268667"/>
                <a:gd name="connsiteY97" fmla="*/ 956561 h 2118885"/>
                <a:gd name="connsiteX98" fmla="*/ 2150761 w 3268667"/>
                <a:gd name="connsiteY98" fmla="*/ 906073 h 2118885"/>
                <a:gd name="connsiteX99" fmla="*/ 2083443 w 3268667"/>
                <a:gd name="connsiteY99" fmla="*/ 878024 h 2118885"/>
                <a:gd name="connsiteX100" fmla="*/ 2010515 w 3268667"/>
                <a:gd name="connsiteY100" fmla="*/ 821926 h 2118885"/>
                <a:gd name="connsiteX101" fmla="*/ 1971247 w 3268667"/>
                <a:gd name="connsiteY101" fmla="*/ 810706 h 2118885"/>
                <a:gd name="connsiteX102" fmla="*/ 1870270 w 3268667"/>
                <a:gd name="connsiteY102" fmla="*/ 777047 h 2118885"/>
                <a:gd name="connsiteX103" fmla="*/ 1752464 w 3268667"/>
                <a:gd name="connsiteY103" fmla="*/ 743388 h 2118885"/>
                <a:gd name="connsiteX104" fmla="*/ 1713195 w 3268667"/>
                <a:gd name="connsiteY104" fmla="*/ 743388 h 2118885"/>
                <a:gd name="connsiteX105" fmla="*/ 1668317 w 3268667"/>
                <a:gd name="connsiteY105" fmla="*/ 726559 h 2118885"/>
                <a:gd name="connsiteX106" fmla="*/ 1634658 w 3268667"/>
                <a:gd name="connsiteY106" fmla="*/ 704120 h 2118885"/>
                <a:gd name="connsiteX107" fmla="*/ 1595389 w 3268667"/>
                <a:gd name="connsiteY107" fmla="*/ 704120 h 2118885"/>
                <a:gd name="connsiteX108" fmla="*/ 1544901 w 3268667"/>
                <a:gd name="connsiteY108" fmla="*/ 681680 h 2118885"/>
                <a:gd name="connsiteX109" fmla="*/ 1455144 w 3268667"/>
                <a:gd name="connsiteY109" fmla="*/ 636802 h 2118885"/>
                <a:gd name="connsiteX110" fmla="*/ 1314898 w 3268667"/>
                <a:gd name="connsiteY110" fmla="*/ 608753 h 2118885"/>
                <a:gd name="connsiteX111" fmla="*/ 1180263 w 3268667"/>
                <a:gd name="connsiteY111" fmla="*/ 569484 h 2118885"/>
                <a:gd name="connsiteX112" fmla="*/ 1163433 w 3268667"/>
                <a:gd name="connsiteY112" fmla="*/ 547045 h 2118885"/>
                <a:gd name="connsiteX113" fmla="*/ 1101725 w 3268667"/>
                <a:gd name="connsiteY113" fmla="*/ 547045 h 2118885"/>
                <a:gd name="connsiteX114" fmla="*/ 1023188 w 3268667"/>
                <a:gd name="connsiteY114" fmla="*/ 535825 h 2118885"/>
                <a:gd name="connsiteX115" fmla="*/ 939041 w 3268667"/>
                <a:gd name="connsiteY115" fmla="*/ 507776 h 2118885"/>
                <a:gd name="connsiteX116" fmla="*/ 933431 w 3268667"/>
                <a:gd name="connsiteY116" fmla="*/ 474117 h 2118885"/>
                <a:gd name="connsiteX117" fmla="*/ 905382 w 3268667"/>
                <a:gd name="connsiteY117" fmla="*/ 406799 h 2118885"/>
                <a:gd name="connsiteX118" fmla="*/ 854893 w 3268667"/>
                <a:gd name="connsiteY118" fmla="*/ 356311 h 2118885"/>
                <a:gd name="connsiteX119" fmla="*/ 832454 w 3268667"/>
                <a:gd name="connsiteY119" fmla="*/ 255334 h 2118885"/>
                <a:gd name="connsiteX120" fmla="*/ 781966 w 3268667"/>
                <a:gd name="connsiteY120" fmla="*/ 137528 h 2118885"/>
                <a:gd name="connsiteX121" fmla="*/ 601265 w 3268667"/>
                <a:gd name="connsiteY121" fmla="*/ 5 h 2118885"/>
                <a:gd name="connsiteX122" fmla="*/ 704348 w 3268667"/>
                <a:gd name="connsiteY122" fmla="*/ 132806 h 2118885"/>
                <a:gd name="connsiteX123" fmla="*/ 679357 w 3268667"/>
                <a:gd name="connsiteY123" fmla="*/ 164611 h 2118885"/>
                <a:gd name="connsiteX124" fmla="*/ 567230 w 3268667"/>
                <a:gd name="connsiteY124" fmla="*/ 130422 h 2118885"/>
                <a:gd name="connsiteX125" fmla="*/ 563721 w 3268667"/>
                <a:gd name="connsiteY125" fmla="*/ 200687 h 2118885"/>
                <a:gd name="connsiteX0" fmla="*/ 563721 w 3268667"/>
                <a:gd name="connsiteY0" fmla="*/ 200687 h 2118885"/>
                <a:gd name="connsiteX1" fmla="*/ 580844 w 3268667"/>
                <a:gd name="connsiteY1" fmla="*/ 308564 h 2118885"/>
                <a:gd name="connsiteX2" fmla="*/ 632910 w 3268667"/>
                <a:gd name="connsiteY2" fmla="*/ 433249 h 2118885"/>
                <a:gd name="connsiteX3" fmla="*/ 654314 w 3268667"/>
                <a:gd name="connsiteY3" fmla="*/ 589466 h 2118885"/>
                <a:gd name="connsiteX4" fmla="*/ 696850 w 3268667"/>
                <a:gd name="connsiteY4" fmla="*/ 710781 h 2118885"/>
                <a:gd name="connsiteX5" fmla="*/ 842348 w 3268667"/>
                <a:gd name="connsiteY5" fmla="*/ 764159 h 2118885"/>
                <a:gd name="connsiteX6" fmla="*/ 923083 w 3268667"/>
                <a:gd name="connsiteY6" fmla="*/ 875567 h 2118885"/>
                <a:gd name="connsiteX7" fmla="*/ 965389 w 3268667"/>
                <a:gd name="connsiteY7" fmla="*/ 991008 h 2118885"/>
                <a:gd name="connsiteX8" fmla="*/ 842348 w 3268667"/>
                <a:gd name="connsiteY8" fmla="*/ 1020538 h 2118885"/>
                <a:gd name="connsiteX9" fmla="*/ 714599 w 3268667"/>
                <a:gd name="connsiteY9" fmla="*/ 1097595 h 2118885"/>
                <a:gd name="connsiteX10" fmla="*/ 573820 w 3268667"/>
                <a:gd name="connsiteY10" fmla="*/ 954275 h 2118885"/>
                <a:gd name="connsiteX11" fmla="*/ 304901 w 3268667"/>
                <a:gd name="connsiteY11" fmla="*/ 881513 h 2118885"/>
                <a:gd name="connsiteX12" fmla="*/ 153682 w 3268667"/>
                <a:gd name="connsiteY12" fmla="*/ 922288 h 2118885"/>
                <a:gd name="connsiteX13" fmla="*/ 83483 w 3268667"/>
                <a:gd name="connsiteY13" fmla="*/ 1007839 h 2118885"/>
                <a:gd name="connsiteX14" fmla="*/ 120007 w 3268667"/>
                <a:gd name="connsiteY14" fmla="*/ 1141685 h 2118885"/>
                <a:gd name="connsiteX15" fmla="*/ 153666 w 3268667"/>
                <a:gd name="connsiteY15" fmla="*/ 1281931 h 2118885"/>
                <a:gd name="connsiteX16" fmla="*/ 142447 w 3268667"/>
                <a:gd name="connsiteY16" fmla="*/ 1377297 h 2118885"/>
                <a:gd name="connsiteX17" fmla="*/ 69519 w 3268667"/>
                <a:gd name="connsiteY17" fmla="*/ 1472664 h 2118885"/>
                <a:gd name="connsiteX18" fmla="*/ 19031 w 3268667"/>
                <a:gd name="connsiteY18" fmla="*/ 1495104 h 2118885"/>
                <a:gd name="connsiteX19" fmla="*/ 2201 w 3268667"/>
                <a:gd name="connsiteY19" fmla="*/ 1523153 h 2118885"/>
                <a:gd name="connsiteX20" fmla="*/ 63909 w 3268667"/>
                <a:gd name="connsiteY20" fmla="*/ 1579251 h 2118885"/>
                <a:gd name="connsiteX21" fmla="*/ 63909 w 3268667"/>
                <a:gd name="connsiteY21" fmla="*/ 1624129 h 2118885"/>
                <a:gd name="connsiteX22" fmla="*/ 63909 w 3268667"/>
                <a:gd name="connsiteY22" fmla="*/ 1674618 h 2118885"/>
                <a:gd name="connsiteX23" fmla="*/ 192935 w 3268667"/>
                <a:gd name="connsiteY23" fmla="*/ 1747545 h 2118885"/>
                <a:gd name="connsiteX24" fmla="*/ 249033 w 3268667"/>
                <a:gd name="connsiteY24" fmla="*/ 1809253 h 2118885"/>
                <a:gd name="connsiteX25" fmla="*/ 305131 w 3268667"/>
                <a:gd name="connsiteY25" fmla="*/ 1859742 h 2118885"/>
                <a:gd name="connsiteX26" fmla="*/ 361229 w 3268667"/>
                <a:gd name="connsiteY26" fmla="*/ 1882181 h 2118885"/>
                <a:gd name="connsiteX27" fmla="*/ 490255 w 3268667"/>
                <a:gd name="connsiteY27" fmla="*/ 1859742 h 2118885"/>
                <a:gd name="connsiteX28" fmla="*/ 568793 w 3268667"/>
                <a:gd name="connsiteY28" fmla="*/ 1814863 h 2118885"/>
                <a:gd name="connsiteX29" fmla="*/ 636110 w 3268667"/>
                <a:gd name="connsiteY29" fmla="*/ 1741936 h 2118885"/>
                <a:gd name="connsiteX30" fmla="*/ 675379 w 3268667"/>
                <a:gd name="connsiteY30" fmla="*/ 1697057 h 2118885"/>
                <a:gd name="connsiteX31" fmla="*/ 709038 w 3268667"/>
                <a:gd name="connsiteY31" fmla="*/ 1640959 h 2118885"/>
                <a:gd name="connsiteX32" fmla="*/ 798795 w 3268667"/>
                <a:gd name="connsiteY32" fmla="*/ 1640959 h 2118885"/>
                <a:gd name="connsiteX33" fmla="*/ 849283 w 3268667"/>
                <a:gd name="connsiteY33" fmla="*/ 1624129 h 2118885"/>
                <a:gd name="connsiteX34" fmla="*/ 877333 w 3268667"/>
                <a:gd name="connsiteY34" fmla="*/ 1607300 h 2118885"/>
                <a:gd name="connsiteX35" fmla="*/ 933431 w 3268667"/>
                <a:gd name="connsiteY35" fmla="*/ 1584861 h 2118885"/>
                <a:gd name="connsiteX36" fmla="*/ 995139 w 3268667"/>
                <a:gd name="connsiteY36" fmla="*/ 1584861 h 2118885"/>
                <a:gd name="connsiteX37" fmla="*/ 1079286 w 3268667"/>
                <a:gd name="connsiteY37" fmla="*/ 1669008 h 2118885"/>
                <a:gd name="connsiteX38" fmla="*/ 1112945 w 3268667"/>
                <a:gd name="connsiteY38" fmla="*/ 1725106 h 2118885"/>
                <a:gd name="connsiteX39" fmla="*/ 1174653 w 3268667"/>
                <a:gd name="connsiteY39" fmla="*/ 1764375 h 2118885"/>
                <a:gd name="connsiteX40" fmla="*/ 1264410 w 3268667"/>
                <a:gd name="connsiteY40" fmla="*/ 1826083 h 2118885"/>
                <a:gd name="connsiteX41" fmla="*/ 1359777 w 3268667"/>
                <a:gd name="connsiteY41" fmla="*/ 1893401 h 2118885"/>
                <a:gd name="connsiteX42" fmla="*/ 1393436 w 3268667"/>
                <a:gd name="connsiteY42" fmla="*/ 1904620 h 2118885"/>
                <a:gd name="connsiteX43" fmla="*/ 1410265 w 3268667"/>
                <a:gd name="connsiteY43" fmla="*/ 1949499 h 2118885"/>
                <a:gd name="connsiteX44" fmla="*/ 1438314 w 3268667"/>
                <a:gd name="connsiteY44" fmla="*/ 1971938 h 2118885"/>
                <a:gd name="connsiteX45" fmla="*/ 1511242 w 3268667"/>
                <a:gd name="connsiteY45" fmla="*/ 1994377 h 2118885"/>
                <a:gd name="connsiteX46" fmla="*/ 1595389 w 3268667"/>
                <a:gd name="connsiteY46" fmla="*/ 1999987 h 2118885"/>
                <a:gd name="connsiteX47" fmla="*/ 1617828 w 3268667"/>
                <a:gd name="connsiteY47" fmla="*/ 2056085 h 2118885"/>
                <a:gd name="connsiteX48" fmla="*/ 1640268 w 3268667"/>
                <a:gd name="connsiteY48" fmla="*/ 2100964 h 2118885"/>
                <a:gd name="connsiteX49" fmla="*/ 1690756 w 3268667"/>
                <a:gd name="connsiteY49" fmla="*/ 2117793 h 2118885"/>
                <a:gd name="connsiteX50" fmla="*/ 1718805 w 3268667"/>
                <a:gd name="connsiteY50" fmla="*/ 2072915 h 2118885"/>
                <a:gd name="connsiteX51" fmla="*/ 1735634 w 3268667"/>
                <a:gd name="connsiteY51" fmla="*/ 2016817 h 2118885"/>
                <a:gd name="connsiteX52" fmla="*/ 1774903 w 3268667"/>
                <a:gd name="connsiteY52" fmla="*/ 2022426 h 2118885"/>
                <a:gd name="connsiteX53" fmla="*/ 1814172 w 3268667"/>
                <a:gd name="connsiteY53" fmla="*/ 2005597 h 2118885"/>
                <a:gd name="connsiteX54" fmla="*/ 1864660 w 3268667"/>
                <a:gd name="connsiteY54" fmla="*/ 1949499 h 2118885"/>
                <a:gd name="connsiteX55" fmla="*/ 1898319 w 3268667"/>
                <a:gd name="connsiteY55" fmla="*/ 1938279 h 2118885"/>
                <a:gd name="connsiteX56" fmla="*/ 1926368 w 3268667"/>
                <a:gd name="connsiteY56" fmla="*/ 1943889 h 2118885"/>
                <a:gd name="connsiteX57" fmla="*/ 1965117 w 3268667"/>
                <a:gd name="connsiteY57" fmla="*/ 1937492 h 2118885"/>
                <a:gd name="connsiteX58" fmla="*/ 1971247 w 3268667"/>
                <a:gd name="connsiteY58" fmla="*/ 1870961 h 2118885"/>
                <a:gd name="connsiteX59" fmla="*/ 1999296 w 3268667"/>
                <a:gd name="connsiteY59" fmla="*/ 1842912 h 2118885"/>
                <a:gd name="connsiteX60" fmla="*/ 2049784 w 3268667"/>
                <a:gd name="connsiteY60" fmla="*/ 1842912 h 2118885"/>
                <a:gd name="connsiteX61" fmla="*/ 2089053 w 3268667"/>
                <a:gd name="connsiteY61" fmla="*/ 1820473 h 2118885"/>
                <a:gd name="connsiteX62" fmla="*/ 2077833 w 3268667"/>
                <a:gd name="connsiteY62" fmla="*/ 1753155 h 2118885"/>
                <a:gd name="connsiteX63" fmla="*/ 2094663 w 3268667"/>
                <a:gd name="connsiteY63" fmla="*/ 1713886 h 2118885"/>
                <a:gd name="connsiteX64" fmla="*/ 2161980 w 3268667"/>
                <a:gd name="connsiteY64" fmla="*/ 1713886 h 2118885"/>
                <a:gd name="connsiteX65" fmla="*/ 2223688 w 3268667"/>
                <a:gd name="connsiteY65" fmla="*/ 1690397 h 2118885"/>
                <a:gd name="connsiteX66" fmla="*/ 2285137 w 3268667"/>
                <a:gd name="connsiteY66" fmla="*/ 1627901 h 2118885"/>
                <a:gd name="connsiteX67" fmla="*/ 2339673 w 3268667"/>
                <a:gd name="connsiteY67" fmla="*/ 1541820 h 2118885"/>
                <a:gd name="connsiteX68" fmla="*/ 2357023 w 3268667"/>
                <a:gd name="connsiteY68" fmla="*/ 1586961 h 2118885"/>
                <a:gd name="connsiteX69" fmla="*/ 2375153 w 3268667"/>
                <a:gd name="connsiteY69" fmla="*/ 1629739 h 2118885"/>
                <a:gd name="connsiteX70" fmla="*/ 2453691 w 3268667"/>
                <a:gd name="connsiteY70" fmla="*/ 1590470 h 2118885"/>
                <a:gd name="connsiteX71" fmla="*/ 2487350 w 3268667"/>
                <a:gd name="connsiteY71" fmla="*/ 1573641 h 2118885"/>
                <a:gd name="connsiteX72" fmla="*/ 2537838 w 3268667"/>
                <a:gd name="connsiteY72" fmla="*/ 1579251 h 2118885"/>
                <a:gd name="connsiteX73" fmla="*/ 2593936 w 3268667"/>
                <a:gd name="connsiteY73" fmla="*/ 1579251 h 2118885"/>
                <a:gd name="connsiteX74" fmla="*/ 2644425 w 3268667"/>
                <a:gd name="connsiteY74" fmla="*/ 1612910 h 2118885"/>
                <a:gd name="connsiteX75" fmla="*/ 2734182 w 3268667"/>
                <a:gd name="connsiteY75" fmla="*/ 1612910 h 2118885"/>
                <a:gd name="connsiteX76" fmla="*/ 2751011 w 3268667"/>
                <a:gd name="connsiteY76" fmla="*/ 1568031 h 2118885"/>
                <a:gd name="connsiteX77" fmla="*/ 2762231 w 3268667"/>
                <a:gd name="connsiteY77" fmla="*/ 1539982 h 2118885"/>
                <a:gd name="connsiteX78" fmla="*/ 2835158 w 3268667"/>
                <a:gd name="connsiteY78" fmla="*/ 1534372 h 2118885"/>
                <a:gd name="connsiteX79" fmla="*/ 2902476 w 3268667"/>
                <a:gd name="connsiteY79" fmla="*/ 1528763 h 2118885"/>
                <a:gd name="connsiteX80" fmla="*/ 2981014 w 3268667"/>
                <a:gd name="connsiteY80" fmla="*/ 1500713 h 2118885"/>
                <a:gd name="connsiteX81" fmla="*/ 3053941 w 3268667"/>
                <a:gd name="connsiteY81" fmla="*/ 1461445 h 2118885"/>
                <a:gd name="connsiteX82" fmla="*/ 3110039 w 3268667"/>
                <a:gd name="connsiteY82" fmla="*/ 1450225 h 2118885"/>
                <a:gd name="connsiteX83" fmla="*/ 3188577 w 3268667"/>
                <a:gd name="connsiteY83" fmla="*/ 1450225 h 2118885"/>
                <a:gd name="connsiteX84" fmla="*/ 3261504 w 3268667"/>
                <a:gd name="connsiteY84" fmla="*/ 1455835 h 2118885"/>
                <a:gd name="connsiteX85" fmla="*/ 3261504 w 3268667"/>
                <a:gd name="connsiteY85" fmla="*/ 1388517 h 2118885"/>
                <a:gd name="connsiteX86" fmla="*/ 3222236 w 3268667"/>
                <a:gd name="connsiteY86" fmla="*/ 1321199 h 2118885"/>
                <a:gd name="connsiteX87" fmla="*/ 3037112 w 3268667"/>
                <a:gd name="connsiteY87" fmla="*/ 1298760 h 2118885"/>
                <a:gd name="connsiteX88" fmla="*/ 2936135 w 3268667"/>
                <a:gd name="connsiteY88" fmla="*/ 1298760 h 2118885"/>
                <a:gd name="connsiteX89" fmla="*/ 2863207 w 3268667"/>
                <a:gd name="connsiteY89" fmla="*/ 1309980 h 2118885"/>
                <a:gd name="connsiteX90" fmla="*/ 2739791 w 3268667"/>
                <a:gd name="connsiteY90" fmla="*/ 1338029 h 2118885"/>
                <a:gd name="connsiteX91" fmla="*/ 2571497 w 3268667"/>
                <a:gd name="connsiteY91" fmla="*/ 1304370 h 2118885"/>
                <a:gd name="connsiteX92" fmla="*/ 2554147 w 3268667"/>
                <a:gd name="connsiteY92" fmla="*/ 1243713 h 2118885"/>
                <a:gd name="connsiteX93" fmla="*/ 2486049 w 3268667"/>
                <a:gd name="connsiteY93" fmla="*/ 1098121 h 2118885"/>
                <a:gd name="connsiteX94" fmla="*/ 2391983 w 3268667"/>
                <a:gd name="connsiteY94" fmla="*/ 1018269 h 2118885"/>
                <a:gd name="connsiteX95" fmla="*/ 2324665 w 3268667"/>
                <a:gd name="connsiteY95" fmla="*/ 995830 h 2118885"/>
                <a:gd name="connsiteX96" fmla="*/ 2291006 w 3268667"/>
                <a:gd name="connsiteY96" fmla="*/ 973391 h 2118885"/>
                <a:gd name="connsiteX97" fmla="*/ 2229298 w 3268667"/>
                <a:gd name="connsiteY97" fmla="*/ 956561 h 2118885"/>
                <a:gd name="connsiteX98" fmla="*/ 2150761 w 3268667"/>
                <a:gd name="connsiteY98" fmla="*/ 906073 h 2118885"/>
                <a:gd name="connsiteX99" fmla="*/ 2083443 w 3268667"/>
                <a:gd name="connsiteY99" fmla="*/ 878024 h 2118885"/>
                <a:gd name="connsiteX100" fmla="*/ 2010515 w 3268667"/>
                <a:gd name="connsiteY100" fmla="*/ 821926 h 2118885"/>
                <a:gd name="connsiteX101" fmla="*/ 1971247 w 3268667"/>
                <a:gd name="connsiteY101" fmla="*/ 810706 h 2118885"/>
                <a:gd name="connsiteX102" fmla="*/ 1870270 w 3268667"/>
                <a:gd name="connsiteY102" fmla="*/ 777047 h 2118885"/>
                <a:gd name="connsiteX103" fmla="*/ 1752464 w 3268667"/>
                <a:gd name="connsiteY103" fmla="*/ 743388 h 2118885"/>
                <a:gd name="connsiteX104" fmla="*/ 1713195 w 3268667"/>
                <a:gd name="connsiteY104" fmla="*/ 743388 h 2118885"/>
                <a:gd name="connsiteX105" fmla="*/ 1668317 w 3268667"/>
                <a:gd name="connsiteY105" fmla="*/ 726559 h 2118885"/>
                <a:gd name="connsiteX106" fmla="*/ 1634658 w 3268667"/>
                <a:gd name="connsiteY106" fmla="*/ 704120 h 2118885"/>
                <a:gd name="connsiteX107" fmla="*/ 1595389 w 3268667"/>
                <a:gd name="connsiteY107" fmla="*/ 704120 h 2118885"/>
                <a:gd name="connsiteX108" fmla="*/ 1544901 w 3268667"/>
                <a:gd name="connsiteY108" fmla="*/ 681680 h 2118885"/>
                <a:gd name="connsiteX109" fmla="*/ 1455144 w 3268667"/>
                <a:gd name="connsiteY109" fmla="*/ 636802 h 2118885"/>
                <a:gd name="connsiteX110" fmla="*/ 1314898 w 3268667"/>
                <a:gd name="connsiteY110" fmla="*/ 608753 h 2118885"/>
                <a:gd name="connsiteX111" fmla="*/ 1180263 w 3268667"/>
                <a:gd name="connsiteY111" fmla="*/ 569484 h 2118885"/>
                <a:gd name="connsiteX112" fmla="*/ 1163433 w 3268667"/>
                <a:gd name="connsiteY112" fmla="*/ 547045 h 2118885"/>
                <a:gd name="connsiteX113" fmla="*/ 1101725 w 3268667"/>
                <a:gd name="connsiteY113" fmla="*/ 547045 h 2118885"/>
                <a:gd name="connsiteX114" fmla="*/ 1023188 w 3268667"/>
                <a:gd name="connsiteY114" fmla="*/ 535825 h 2118885"/>
                <a:gd name="connsiteX115" fmla="*/ 939041 w 3268667"/>
                <a:gd name="connsiteY115" fmla="*/ 507776 h 2118885"/>
                <a:gd name="connsiteX116" fmla="*/ 933431 w 3268667"/>
                <a:gd name="connsiteY116" fmla="*/ 474117 h 2118885"/>
                <a:gd name="connsiteX117" fmla="*/ 905382 w 3268667"/>
                <a:gd name="connsiteY117" fmla="*/ 406799 h 2118885"/>
                <a:gd name="connsiteX118" fmla="*/ 854893 w 3268667"/>
                <a:gd name="connsiteY118" fmla="*/ 356311 h 2118885"/>
                <a:gd name="connsiteX119" fmla="*/ 832454 w 3268667"/>
                <a:gd name="connsiteY119" fmla="*/ 255334 h 2118885"/>
                <a:gd name="connsiteX120" fmla="*/ 781966 w 3268667"/>
                <a:gd name="connsiteY120" fmla="*/ 137528 h 2118885"/>
                <a:gd name="connsiteX121" fmla="*/ 601265 w 3268667"/>
                <a:gd name="connsiteY121" fmla="*/ 5 h 2118885"/>
                <a:gd name="connsiteX122" fmla="*/ 704348 w 3268667"/>
                <a:gd name="connsiteY122" fmla="*/ 132806 h 2118885"/>
                <a:gd name="connsiteX123" fmla="*/ 679357 w 3268667"/>
                <a:gd name="connsiteY123" fmla="*/ 164611 h 2118885"/>
                <a:gd name="connsiteX124" fmla="*/ 567230 w 3268667"/>
                <a:gd name="connsiteY124" fmla="*/ 130422 h 2118885"/>
                <a:gd name="connsiteX125" fmla="*/ 563721 w 3268667"/>
                <a:gd name="connsiteY125" fmla="*/ 200687 h 2118885"/>
                <a:gd name="connsiteX0" fmla="*/ 563721 w 3268667"/>
                <a:gd name="connsiteY0" fmla="*/ 200687 h 2118885"/>
                <a:gd name="connsiteX1" fmla="*/ 580844 w 3268667"/>
                <a:gd name="connsiteY1" fmla="*/ 308564 h 2118885"/>
                <a:gd name="connsiteX2" fmla="*/ 632910 w 3268667"/>
                <a:gd name="connsiteY2" fmla="*/ 433249 h 2118885"/>
                <a:gd name="connsiteX3" fmla="*/ 654314 w 3268667"/>
                <a:gd name="connsiteY3" fmla="*/ 589466 h 2118885"/>
                <a:gd name="connsiteX4" fmla="*/ 696850 w 3268667"/>
                <a:gd name="connsiteY4" fmla="*/ 710781 h 2118885"/>
                <a:gd name="connsiteX5" fmla="*/ 842348 w 3268667"/>
                <a:gd name="connsiteY5" fmla="*/ 764159 h 2118885"/>
                <a:gd name="connsiteX6" fmla="*/ 923083 w 3268667"/>
                <a:gd name="connsiteY6" fmla="*/ 875567 h 2118885"/>
                <a:gd name="connsiteX7" fmla="*/ 965389 w 3268667"/>
                <a:gd name="connsiteY7" fmla="*/ 991008 h 2118885"/>
                <a:gd name="connsiteX8" fmla="*/ 842348 w 3268667"/>
                <a:gd name="connsiteY8" fmla="*/ 1020538 h 2118885"/>
                <a:gd name="connsiteX9" fmla="*/ 714599 w 3268667"/>
                <a:gd name="connsiteY9" fmla="*/ 1097595 h 2118885"/>
                <a:gd name="connsiteX10" fmla="*/ 573820 w 3268667"/>
                <a:gd name="connsiteY10" fmla="*/ 954275 h 2118885"/>
                <a:gd name="connsiteX11" fmla="*/ 304901 w 3268667"/>
                <a:gd name="connsiteY11" fmla="*/ 881513 h 2118885"/>
                <a:gd name="connsiteX12" fmla="*/ 153682 w 3268667"/>
                <a:gd name="connsiteY12" fmla="*/ 922288 h 2118885"/>
                <a:gd name="connsiteX13" fmla="*/ 83483 w 3268667"/>
                <a:gd name="connsiteY13" fmla="*/ 1007839 h 2118885"/>
                <a:gd name="connsiteX14" fmla="*/ 120007 w 3268667"/>
                <a:gd name="connsiteY14" fmla="*/ 1141685 h 2118885"/>
                <a:gd name="connsiteX15" fmla="*/ 153666 w 3268667"/>
                <a:gd name="connsiteY15" fmla="*/ 1281931 h 2118885"/>
                <a:gd name="connsiteX16" fmla="*/ 142447 w 3268667"/>
                <a:gd name="connsiteY16" fmla="*/ 1377297 h 2118885"/>
                <a:gd name="connsiteX17" fmla="*/ 69519 w 3268667"/>
                <a:gd name="connsiteY17" fmla="*/ 1472664 h 2118885"/>
                <a:gd name="connsiteX18" fmla="*/ 19031 w 3268667"/>
                <a:gd name="connsiteY18" fmla="*/ 1495104 h 2118885"/>
                <a:gd name="connsiteX19" fmla="*/ 2201 w 3268667"/>
                <a:gd name="connsiteY19" fmla="*/ 1523153 h 2118885"/>
                <a:gd name="connsiteX20" fmla="*/ 63909 w 3268667"/>
                <a:gd name="connsiteY20" fmla="*/ 1579251 h 2118885"/>
                <a:gd name="connsiteX21" fmla="*/ 63909 w 3268667"/>
                <a:gd name="connsiteY21" fmla="*/ 1624129 h 2118885"/>
                <a:gd name="connsiteX22" fmla="*/ 63909 w 3268667"/>
                <a:gd name="connsiteY22" fmla="*/ 1674618 h 2118885"/>
                <a:gd name="connsiteX23" fmla="*/ 192935 w 3268667"/>
                <a:gd name="connsiteY23" fmla="*/ 1747545 h 2118885"/>
                <a:gd name="connsiteX24" fmla="*/ 249033 w 3268667"/>
                <a:gd name="connsiteY24" fmla="*/ 1809253 h 2118885"/>
                <a:gd name="connsiteX25" fmla="*/ 305131 w 3268667"/>
                <a:gd name="connsiteY25" fmla="*/ 1859742 h 2118885"/>
                <a:gd name="connsiteX26" fmla="*/ 361229 w 3268667"/>
                <a:gd name="connsiteY26" fmla="*/ 1882181 h 2118885"/>
                <a:gd name="connsiteX27" fmla="*/ 490255 w 3268667"/>
                <a:gd name="connsiteY27" fmla="*/ 1859742 h 2118885"/>
                <a:gd name="connsiteX28" fmla="*/ 568793 w 3268667"/>
                <a:gd name="connsiteY28" fmla="*/ 1814863 h 2118885"/>
                <a:gd name="connsiteX29" fmla="*/ 636110 w 3268667"/>
                <a:gd name="connsiteY29" fmla="*/ 1741936 h 2118885"/>
                <a:gd name="connsiteX30" fmla="*/ 675379 w 3268667"/>
                <a:gd name="connsiteY30" fmla="*/ 1697057 h 2118885"/>
                <a:gd name="connsiteX31" fmla="*/ 709038 w 3268667"/>
                <a:gd name="connsiteY31" fmla="*/ 1640959 h 2118885"/>
                <a:gd name="connsiteX32" fmla="*/ 798795 w 3268667"/>
                <a:gd name="connsiteY32" fmla="*/ 1640959 h 2118885"/>
                <a:gd name="connsiteX33" fmla="*/ 849283 w 3268667"/>
                <a:gd name="connsiteY33" fmla="*/ 1624129 h 2118885"/>
                <a:gd name="connsiteX34" fmla="*/ 877333 w 3268667"/>
                <a:gd name="connsiteY34" fmla="*/ 1607300 h 2118885"/>
                <a:gd name="connsiteX35" fmla="*/ 933431 w 3268667"/>
                <a:gd name="connsiteY35" fmla="*/ 1584861 h 2118885"/>
                <a:gd name="connsiteX36" fmla="*/ 995139 w 3268667"/>
                <a:gd name="connsiteY36" fmla="*/ 1584861 h 2118885"/>
                <a:gd name="connsiteX37" fmla="*/ 1079286 w 3268667"/>
                <a:gd name="connsiteY37" fmla="*/ 1669008 h 2118885"/>
                <a:gd name="connsiteX38" fmla="*/ 1112945 w 3268667"/>
                <a:gd name="connsiteY38" fmla="*/ 1725106 h 2118885"/>
                <a:gd name="connsiteX39" fmla="*/ 1174653 w 3268667"/>
                <a:gd name="connsiteY39" fmla="*/ 1764375 h 2118885"/>
                <a:gd name="connsiteX40" fmla="*/ 1264410 w 3268667"/>
                <a:gd name="connsiteY40" fmla="*/ 1826083 h 2118885"/>
                <a:gd name="connsiteX41" fmla="*/ 1359777 w 3268667"/>
                <a:gd name="connsiteY41" fmla="*/ 1893401 h 2118885"/>
                <a:gd name="connsiteX42" fmla="*/ 1393436 w 3268667"/>
                <a:gd name="connsiteY42" fmla="*/ 1904620 h 2118885"/>
                <a:gd name="connsiteX43" fmla="*/ 1410265 w 3268667"/>
                <a:gd name="connsiteY43" fmla="*/ 1949499 h 2118885"/>
                <a:gd name="connsiteX44" fmla="*/ 1438314 w 3268667"/>
                <a:gd name="connsiteY44" fmla="*/ 1971938 h 2118885"/>
                <a:gd name="connsiteX45" fmla="*/ 1511242 w 3268667"/>
                <a:gd name="connsiteY45" fmla="*/ 1994377 h 2118885"/>
                <a:gd name="connsiteX46" fmla="*/ 1595389 w 3268667"/>
                <a:gd name="connsiteY46" fmla="*/ 1999987 h 2118885"/>
                <a:gd name="connsiteX47" fmla="*/ 1617828 w 3268667"/>
                <a:gd name="connsiteY47" fmla="*/ 2056085 h 2118885"/>
                <a:gd name="connsiteX48" fmla="*/ 1640268 w 3268667"/>
                <a:gd name="connsiteY48" fmla="*/ 2100964 h 2118885"/>
                <a:gd name="connsiteX49" fmla="*/ 1690756 w 3268667"/>
                <a:gd name="connsiteY49" fmla="*/ 2117793 h 2118885"/>
                <a:gd name="connsiteX50" fmla="*/ 1718805 w 3268667"/>
                <a:gd name="connsiteY50" fmla="*/ 2072915 h 2118885"/>
                <a:gd name="connsiteX51" fmla="*/ 1735634 w 3268667"/>
                <a:gd name="connsiteY51" fmla="*/ 2016817 h 2118885"/>
                <a:gd name="connsiteX52" fmla="*/ 1774903 w 3268667"/>
                <a:gd name="connsiteY52" fmla="*/ 2022426 h 2118885"/>
                <a:gd name="connsiteX53" fmla="*/ 1814172 w 3268667"/>
                <a:gd name="connsiteY53" fmla="*/ 2005597 h 2118885"/>
                <a:gd name="connsiteX54" fmla="*/ 1864660 w 3268667"/>
                <a:gd name="connsiteY54" fmla="*/ 1949499 h 2118885"/>
                <a:gd name="connsiteX55" fmla="*/ 1898319 w 3268667"/>
                <a:gd name="connsiteY55" fmla="*/ 1938279 h 2118885"/>
                <a:gd name="connsiteX56" fmla="*/ 1926368 w 3268667"/>
                <a:gd name="connsiteY56" fmla="*/ 1943889 h 2118885"/>
                <a:gd name="connsiteX57" fmla="*/ 1965117 w 3268667"/>
                <a:gd name="connsiteY57" fmla="*/ 1937492 h 2118885"/>
                <a:gd name="connsiteX58" fmla="*/ 1971247 w 3268667"/>
                <a:gd name="connsiteY58" fmla="*/ 1870961 h 2118885"/>
                <a:gd name="connsiteX59" fmla="*/ 1999296 w 3268667"/>
                <a:gd name="connsiteY59" fmla="*/ 1842912 h 2118885"/>
                <a:gd name="connsiteX60" fmla="*/ 2049784 w 3268667"/>
                <a:gd name="connsiteY60" fmla="*/ 1842912 h 2118885"/>
                <a:gd name="connsiteX61" fmla="*/ 2126500 w 3268667"/>
                <a:gd name="connsiteY61" fmla="*/ 1820473 h 2118885"/>
                <a:gd name="connsiteX62" fmla="*/ 2077833 w 3268667"/>
                <a:gd name="connsiteY62" fmla="*/ 1753155 h 2118885"/>
                <a:gd name="connsiteX63" fmla="*/ 2094663 w 3268667"/>
                <a:gd name="connsiteY63" fmla="*/ 1713886 h 2118885"/>
                <a:gd name="connsiteX64" fmla="*/ 2161980 w 3268667"/>
                <a:gd name="connsiteY64" fmla="*/ 1713886 h 2118885"/>
                <a:gd name="connsiteX65" fmla="*/ 2223688 w 3268667"/>
                <a:gd name="connsiteY65" fmla="*/ 1690397 h 2118885"/>
                <a:gd name="connsiteX66" fmla="*/ 2285137 w 3268667"/>
                <a:gd name="connsiteY66" fmla="*/ 1627901 h 2118885"/>
                <a:gd name="connsiteX67" fmla="*/ 2339673 w 3268667"/>
                <a:gd name="connsiteY67" fmla="*/ 1541820 h 2118885"/>
                <a:gd name="connsiteX68" fmla="*/ 2357023 w 3268667"/>
                <a:gd name="connsiteY68" fmla="*/ 1586961 h 2118885"/>
                <a:gd name="connsiteX69" fmla="*/ 2375153 w 3268667"/>
                <a:gd name="connsiteY69" fmla="*/ 1629739 h 2118885"/>
                <a:gd name="connsiteX70" fmla="*/ 2453691 w 3268667"/>
                <a:gd name="connsiteY70" fmla="*/ 1590470 h 2118885"/>
                <a:gd name="connsiteX71" fmla="*/ 2487350 w 3268667"/>
                <a:gd name="connsiteY71" fmla="*/ 1573641 h 2118885"/>
                <a:gd name="connsiteX72" fmla="*/ 2537838 w 3268667"/>
                <a:gd name="connsiteY72" fmla="*/ 1579251 h 2118885"/>
                <a:gd name="connsiteX73" fmla="*/ 2593936 w 3268667"/>
                <a:gd name="connsiteY73" fmla="*/ 1579251 h 2118885"/>
                <a:gd name="connsiteX74" fmla="*/ 2644425 w 3268667"/>
                <a:gd name="connsiteY74" fmla="*/ 1612910 h 2118885"/>
                <a:gd name="connsiteX75" fmla="*/ 2734182 w 3268667"/>
                <a:gd name="connsiteY75" fmla="*/ 1612910 h 2118885"/>
                <a:gd name="connsiteX76" fmla="*/ 2751011 w 3268667"/>
                <a:gd name="connsiteY76" fmla="*/ 1568031 h 2118885"/>
                <a:gd name="connsiteX77" fmla="*/ 2762231 w 3268667"/>
                <a:gd name="connsiteY77" fmla="*/ 1539982 h 2118885"/>
                <a:gd name="connsiteX78" fmla="*/ 2835158 w 3268667"/>
                <a:gd name="connsiteY78" fmla="*/ 1534372 h 2118885"/>
                <a:gd name="connsiteX79" fmla="*/ 2902476 w 3268667"/>
                <a:gd name="connsiteY79" fmla="*/ 1528763 h 2118885"/>
                <a:gd name="connsiteX80" fmla="*/ 2981014 w 3268667"/>
                <a:gd name="connsiteY80" fmla="*/ 1500713 h 2118885"/>
                <a:gd name="connsiteX81" fmla="*/ 3053941 w 3268667"/>
                <a:gd name="connsiteY81" fmla="*/ 1461445 h 2118885"/>
                <a:gd name="connsiteX82" fmla="*/ 3110039 w 3268667"/>
                <a:gd name="connsiteY82" fmla="*/ 1450225 h 2118885"/>
                <a:gd name="connsiteX83" fmla="*/ 3188577 w 3268667"/>
                <a:gd name="connsiteY83" fmla="*/ 1450225 h 2118885"/>
                <a:gd name="connsiteX84" fmla="*/ 3261504 w 3268667"/>
                <a:gd name="connsiteY84" fmla="*/ 1455835 h 2118885"/>
                <a:gd name="connsiteX85" fmla="*/ 3261504 w 3268667"/>
                <a:gd name="connsiteY85" fmla="*/ 1388517 h 2118885"/>
                <a:gd name="connsiteX86" fmla="*/ 3222236 w 3268667"/>
                <a:gd name="connsiteY86" fmla="*/ 1321199 h 2118885"/>
                <a:gd name="connsiteX87" fmla="*/ 3037112 w 3268667"/>
                <a:gd name="connsiteY87" fmla="*/ 1298760 h 2118885"/>
                <a:gd name="connsiteX88" fmla="*/ 2936135 w 3268667"/>
                <a:gd name="connsiteY88" fmla="*/ 1298760 h 2118885"/>
                <a:gd name="connsiteX89" fmla="*/ 2863207 w 3268667"/>
                <a:gd name="connsiteY89" fmla="*/ 1309980 h 2118885"/>
                <a:gd name="connsiteX90" fmla="*/ 2739791 w 3268667"/>
                <a:gd name="connsiteY90" fmla="*/ 1338029 h 2118885"/>
                <a:gd name="connsiteX91" fmla="*/ 2571497 w 3268667"/>
                <a:gd name="connsiteY91" fmla="*/ 1304370 h 2118885"/>
                <a:gd name="connsiteX92" fmla="*/ 2554147 w 3268667"/>
                <a:gd name="connsiteY92" fmla="*/ 1243713 h 2118885"/>
                <a:gd name="connsiteX93" fmla="*/ 2486049 w 3268667"/>
                <a:gd name="connsiteY93" fmla="*/ 1098121 h 2118885"/>
                <a:gd name="connsiteX94" fmla="*/ 2391983 w 3268667"/>
                <a:gd name="connsiteY94" fmla="*/ 1018269 h 2118885"/>
                <a:gd name="connsiteX95" fmla="*/ 2324665 w 3268667"/>
                <a:gd name="connsiteY95" fmla="*/ 995830 h 2118885"/>
                <a:gd name="connsiteX96" fmla="*/ 2291006 w 3268667"/>
                <a:gd name="connsiteY96" fmla="*/ 973391 h 2118885"/>
                <a:gd name="connsiteX97" fmla="*/ 2229298 w 3268667"/>
                <a:gd name="connsiteY97" fmla="*/ 956561 h 2118885"/>
                <a:gd name="connsiteX98" fmla="*/ 2150761 w 3268667"/>
                <a:gd name="connsiteY98" fmla="*/ 906073 h 2118885"/>
                <a:gd name="connsiteX99" fmla="*/ 2083443 w 3268667"/>
                <a:gd name="connsiteY99" fmla="*/ 878024 h 2118885"/>
                <a:gd name="connsiteX100" fmla="*/ 2010515 w 3268667"/>
                <a:gd name="connsiteY100" fmla="*/ 821926 h 2118885"/>
                <a:gd name="connsiteX101" fmla="*/ 1971247 w 3268667"/>
                <a:gd name="connsiteY101" fmla="*/ 810706 h 2118885"/>
                <a:gd name="connsiteX102" fmla="*/ 1870270 w 3268667"/>
                <a:gd name="connsiteY102" fmla="*/ 777047 h 2118885"/>
                <a:gd name="connsiteX103" fmla="*/ 1752464 w 3268667"/>
                <a:gd name="connsiteY103" fmla="*/ 743388 h 2118885"/>
                <a:gd name="connsiteX104" fmla="*/ 1713195 w 3268667"/>
                <a:gd name="connsiteY104" fmla="*/ 743388 h 2118885"/>
                <a:gd name="connsiteX105" fmla="*/ 1668317 w 3268667"/>
                <a:gd name="connsiteY105" fmla="*/ 726559 h 2118885"/>
                <a:gd name="connsiteX106" fmla="*/ 1634658 w 3268667"/>
                <a:gd name="connsiteY106" fmla="*/ 704120 h 2118885"/>
                <a:gd name="connsiteX107" fmla="*/ 1595389 w 3268667"/>
                <a:gd name="connsiteY107" fmla="*/ 704120 h 2118885"/>
                <a:gd name="connsiteX108" fmla="*/ 1544901 w 3268667"/>
                <a:gd name="connsiteY108" fmla="*/ 681680 h 2118885"/>
                <a:gd name="connsiteX109" fmla="*/ 1455144 w 3268667"/>
                <a:gd name="connsiteY109" fmla="*/ 636802 h 2118885"/>
                <a:gd name="connsiteX110" fmla="*/ 1314898 w 3268667"/>
                <a:gd name="connsiteY110" fmla="*/ 608753 h 2118885"/>
                <a:gd name="connsiteX111" fmla="*/ 1180263 w 3268667"/>
                <a:gd name="connsiteY111" fmla="*/ 569484 h 2118885"/>
                <a:gd name="connsiteX112" fmla="*/ 1163433 w 3268667"/>
                <a:gd name="connsiteY112" fmla="*/ 547045 h 2118885"/>
                <a:gd name="connsiteX113" fmla="*/ 1101725 w 3268667"/>
                <a:gd name="connsiteY113" fmla="*/ 547045 h 2118885"/>
                <a:gd name="connsiteX114" fmla="*/ 1023188 w 3268667"/>
                <a:gd name="connsiteY114" fmla="*/ 535825 h 2118885"/>
                <a:gd name="connsiteX115" fmla="*/ 939041 w 3268667"/>
                <a:gd name="connsiteY115" fmla="*/ 507776 h 2118885"/>
                <a:gd name="connsiteX116" fmla="*/ 933431 w 3268667"/>
                <a:gd name="connsiteY116" fmla="*/ 474117 h 2118885"/>
                <a:gd name="connsiteX117" fmla="*/ 905382 w 3268667"/>
                <a:gd name="connsiteY117" fmla="*/ 406799 h 2118885"/>
                <a:gd name="connsiteX118" fmla="*/ 854893 w 3268667"/>
                <a:gd name="connsiteY118" fmla="*/ 356311 h 2118885"/>
                <a:gd name="connsiteX119" fmla="*/ 832454 w 3268667"/>
                <a:gd name="connsiteY119" fmla="*/ 255334 h 2118885"/>
                <a:gd name="connsiteX120" fmla="*/ 781966 w 3268667"/>
                <a:gd name="connsiteY120" fmla="*/ 137528 h 2118885"/>
                <a:gd name="connsiteX121" fmla="*/ 601265 w 3268667"/>
                <a:gd name="connsiteY121" fmla="*/ 5 h 2118885"/>
                <a:gd name="connsiteX122" fmla="*/ 704348 w 3268667"/>
                <a:gd name="connsiteY122" fmla="*/ 132806 h 2118885"/>
                <a:gd name="connsiteX123" fmla="*/ 679357 w 3268667"/>
                <a:gd name="connsiteY123" fmla="*/ 164611 h 2118885"/>
                <a:gd name="connsiteX124" fmla="*/ 567230 w 3268667"/>
                <a:gd name="connsiteY124" fmla="*/ 130422 h 2118885"/>
                <a:gd name="connsiteX125" fmla="*/ 563721 w 3268667"/>
                <a:gd name="connsiteY125" fmla="*/ 200687 h 2118885"/>
                <a:gd name="connsiteX0" fmla="*/ 563721 w 3268667"/>
                <a:gd name="connsiteY0" fmla="*/ 200687 h 2118885"/>
                <a:gd name="connsiteX1" fmla="*/ 580844 w 3268667"/>
                <a:gd name="connsiteY1" fmla="*/ 308564 h 2118885"/>
                <a:gd name="connsiteX2" fmla="*/ 632910 w 3268667"/>
                <a:gd name="connsiteY2" fmla="*/ 433249 h 2118885"/>
                <a:gd name="connsiteX3" fmla="*/ 654314 w 3268667"/>
                <a:gd name="connsiteY3" fmla="*/ 589466 h 2118885"/>
                <a:gd name="connsiteX4" fmla="*/ 696850 w 3268667"/>
                <a:gd name="connsiteY4" fmla="*/ 710781 h 2118885"/>
                <a:gd name="connsiteX5" fmla="*/ 842348 w 3268667"/>
                <a:gd name="connsiteY5" fmla="*/ 764159 h 2118885"/>
                <a:gd name="connsiteX6" fmla="*/ 923083 w 3268667"/>
                <a:gd name="connsiteY6" fmla="*/ 875567 h 2118885"/>
                <a:gd name="connsiteX7" fmla="*/ 965389 w 3268667"/>
                <a:gd name="connsiteY7" fmla="*/ 991008 h 2118885"/>
                <a:gd name="connsiteX8" fmla="*/ 842348 w 3268667"/>
                <a:gd name="connsiteY8" fmla="*/ 1020538 h 2118885"/>
                <a:gd name="connsiteX9" fmla="*/ 714599 w 3268667"/>
                <a:gd name="connsiteY9" fmla="*/ 1097595 h 2118885"/>
                <a:gd name="connsiteX10" fmla="*/ 573820 w 3268667"/>
                <a:gd name="connsiteY10" fmla="*/ 954275 h 2118885"/>
                <a:gd name="connsiteX11" fmla="*/ 304901 w 3268667"/>
                <a:gd name="connsiteY11" fmla="*/ 881513 h 2118885"/>
                <a:gd name="connsiteX12" fmla="*/ 153682 w 3268667"/>
                <a:gd name="connsiteY12" fmla="*/ 922288 h 2118885"/>
                <a:gd name="connsiteX13" fmla="*/ 83483 w 3268667"/>
                <a:gd name="connsiteY13" fmla="*/ 1007839 h 2118885"/>
                <a:gd name="connsiteX14" fmla="*/ 120007 w 3268667"/>
                <a:gd name="connsiteY14" fmla="*/ 1141685 h 2118885"/>
                <a:gd name="connsiteX15" fmla="*/ 153666 w 3268667"/>
                <a:gd name="connsiteY15" fmla="*/ 1281931 h 2118885"/>
                <a:gd name="connsiteX16" fmla="*/ 142447 w 3268667"/>
                <a:gd name="connsiteY16" fmla="*/ 1377297 h 2118885"/>
                <a:gd name="connsiteX17" fmla="*/ 69519 w 3268667"/>
                <a:gd name="connsiteY17" fmla="*/ 1472664 h 2118885"/>
                <a:gd name="connsiteX18" fmla="*/ 19031 w 3268667"/>
                <a:gd name="connsiteY18" fmla="*/ 1495104 h 2118885"/>
                <a:gd name="connsiteX19" fmla="*/ 2201 w 3268667"/>
                <a:gd name="connsiteY19" fmla="*/ 1523153 h 2118885"/>
                <a:gd name="connsiteX20" fmla="*/ 63909 w 3268667"/>
                <a:gd name="connsiteY20" fmla="*/ 1579251 h 2118885"/>
                <a:gd name="connsiteX21" fmla="*/ 63909 w 3268667"/>
                <a:gd name="connsiteY21" fmla="*/ 1624129 h 2118885"/>
                <a:gd name="connsiteX22" fmla="*/ 63909 w 3268667"/>
                <a:gd name="connsiteY22" fmla="*/ 1674618 h 2118885"/>
                <a:gd name="connsiteX23" fmla="*/ 192935 w 3268667"/>
                <a:gd name="connsiteY23" fmla="*/ 1747545 h 2118885"/>
                <a:gd name="connsiteX24" fmla="*/ 249033 w 3268667"/>
                <a:gd name="connsiteY24" fmla="*/ 1809253 h 2118885"/>
                <a:gd name="connsiteX25" fmla="*/ 305131 w 3268667"/>
                <a:gd name="connsiteY25" fmla="*/ 1859742 h 2118885"/>
                <a:gd name="connsiteX26" fmla="*/ 361229 w 3268667"/>
                <a:gd name="connsiteY26" fmla="*/ 1882181 h 2118885"/>
                <a:gd name="connsiteX27" fmla="*/ 490255 w 3268667"/>
                <a:gd name="connsiteY27" fmla="*/ 1859742 h 2118885"/>
                <a:gd name="connsiteX28" fmla="*/ 568793 w 3268667"/>
                <a:gd name="connsiteY28" fmla="*/ 1814863 h 2118885"/>
                <a:gd name="connsiteX29" fmla="*/ 636110 w 3268667"/>
                <a:gd name="connsiteY29" fmla="*/ 1741936 h 2118885"/>
                <a:gd name="connsiteX30" fmla="*/ 675379 w 3268667"/>
                <a:gd name="connsiteY30" fmla="*/ 1697057 h 2118885"/>
                <a:gd name="connsiteX31" fmla="*/ 709038 w 3268667"/>
                <a:gd name="connsiteY31" fmla="*/ 1640959 h 2118885"/>
                <a:gd name="connsiteX32" fmla="*/ 798795 w 3268667"/>
                <a:gd name="connsiteY32" fmla="*/ 1640959 h 2118885"/>
                <a:gd name="connsiteX33" fmla="*/ 849283 w 3268667"/>
                <a:gd name="connsiteY33" fmla="*/ 1624129 h 2118885"/>
                <a:gd name="connsiteX34" fmla="*/ 877333 w 3268667"/>
                <a:gd name="connsiteY34" fmla="*/ 1607300 h 2118885"/>
                <a:gd name="connsiteX35" fmla="*/ 933431 w 3268667"/>
                <a:gd name="connsiteY35" fmla="*/ 1584861 h 2118885"/>
                <a:gd name="connsiteX36" fmla="*/ 995139 w 3268667"/>
                <a:gd name="connsiteY36" fmla="*/ 1584861 h 2118885"/>
                <a:gd name="connsiteX37" fmla="*/ 1079286 w 3268667"/>
                <a:gd name="connsiteY37" fmla="*/ 1669008 h 2118885"/>
                <a:gd name="connsiteX38" fmla="*/ 1112945 w 3268667"/>
                <a:gd name="connsiteY38" fmla="*/ 1725106 h 2118885"/>
                <a:gd name="connsiteX39" fmla="*/ 1174653 w 3268667"/>
                <a:gd name="connsiteY39" fmla="*/ 1764375 h 2118885"/>
                <a:gd name="connsiteX40" fmla="*/ 1264410 w 3268667"/>
                <a:gd name="connsiteY40" fmla="*/ 1826083 h 2118885"/>
                <a:gd name="connsiteX41" fmla="*/ 1359777 w 3268667"/>
                <a:gd name="connsiteY41" fmla="*/ 1893401 h 2118885"/>
                <a:gd name="connsiteX42" fmla="*/ 1393436 w 3268667"/>
                <a:gd name="connsiteY42" fmla="*/ 1904620 h 2118885"/>
                <a:gd name="connsiteX43" fmla="*/ 1410265 w 3268667"/>
                <a:gd name="connsiteY43" fmla="*/ 1949499 h 2118885"/>
                <a:gd name="connsiteX44" fmla="*/ 1438314 w 3268667"/>
                <a:gd name="connsiteY44" fmla="*/ 1971938 h 2118885"/>
                <a:gd name="connsiteX45" fmla="*/ 1511242 w 3268667"/>
                <a:gd name="connsiteY45" fmla="*/ 1994377 h 2118885"/>
                <a:gd name="connsiteX46" fmla="*/ 1595389 w 3268667"/>
                <a:gd name="connsiteY46" fmla="*/ 1999987 h 2118885"/>
                <a:gd name="connsiteX47" fmla="*/ 1617828 w 3268667"/>
                <a:gd name="connsiteY47" fmla="*/ 2056085 h 2118885"/>
                <a:gd name="connsiteX48" fmla="*/ 1640268 w 3268667"/>
                <a:gd name="connsiteY48" fmla="*/ 2100964 h 2118885"/>
                <a:gd name="connsiteX49" fmla="*/ 1690756 w 3268667"/>
                <a:gd name="connsiteY49" fmla="*/ 2117793 h 2118885"/>
                <a:gd name="connsiteX50" fmla="*/ 1718805 w 3268667"/>
                <a:gd name="connsiteY50" fmla="*/ 2072915 h 2118885"/>
                <a:gd name="connsiteX51" fmla="*/ 1735634 w 3268667"/>
                <a:gd name="connsiteY51" fmla="*/ 2016817 h 2118885"/>
                <a:gd name="connsiteX52" fmla="*/ 1774903 w 3268667"/>
                <a:gd name="connsiteY52" fmla="*/ 2022426 h 2118885"/>
                <a:gd name="connsiteX53" fmla="*/ 1846270 w 3268667"/>
                <a:gd name="connsiteY53" fmla="*/ 2005597 h 2118885"/>
                <a:gd name="connsiteX54" fmla="*/ 1864660 w 3268667"/>
                <a:gd name="connsiteY54" fmla="*/ 1949499 h 2118885"/>
                <a:gd name="connsiteX55" fmla="*/ 1898319 w 3268667"/>
                <a:gd name="connsiteY55" fmla="*/ 1938279 h 2118885"/>
                <a:gd name="connsiteX56" fmla="*/ 1926368 w 3268667"/>
                <a:gd name="connsiteY56" fmla="*/ 1943889 h 2118885"/>
                <a:gd name="connsiteX57" fmla="*/ 1965117 w 3268667"/>
                <a:gd name="connsiteY57" fmla="*/ 1937492 h 2118885"/>
                <a:gd name="connsiteX58" fmla="*/ 1971247 w 3268667"/>
                <a:gd name="connsiteY58" fmla="*/ 1870961 h 2118885"/>
                <a:gd name="connsiteX59" fmla="*/ 1999296 w 3268667"/>
                <a:gd name="connsiteY59" fmla="*/ 1842912 h 2118885"/>
                <a:gd name="connsiteX60" fmla="*/ 2049784 w 3268667"/>
                <a:gd name="connsiteY60" fmla="*/ 1842912 h 2118885"/>
                <a:gd name="connsiteX61" fmla="*/ 2126500 w 3268667"/>
                <a:gd name="connsiteY61" fmla="*/ 1820473 h 2118885"/>
                <a:gd name="connsiteX62" fmla="*/ 2077833 w 3268667"/>
                <a:gd name="connsiteY62" fmla="*/ 1753155 h 2118885"/>
                <a:gd name="connsiteX63" fmla="*/ 2094663 w 3268667"/>
                <a:gd name="connsiteY63" fmla="*/ 1713886 h 2118885"/>
                <a:gd name="connsiteX64" fmla="*/ 2161980 w 3268667"/>
                <a:gd name="connsiteY64" fmla="*/ 1713886 h 2118885"/>
                <a:gd name="connsiteX65" fmla="*/ 2223688 w 3268667"/>
                <a:gd name="connsiteY65" fmla="*/ 1690397 h 2118885"/>
                <a:gd name="connsiteX66" fmla="*/ 2285137 w 3268667"/>
                <a:gd name="connsiteY66" fmla="*/ 1627901 h 2118885"/>
                <a:gd name="connsiteX67" fmla="*/ 2339673 w 3268667"/>
                <a:gd name="connsiteY67" fmla="*/ 1541820 h 2118885"/>
                <a:gd name="connsiteX68" fmla="*/ 2357023 w 3268667"/>
                <a:gd name="connsiteY68" fmla="*/ 1586961 h 2118885"/>
                <a:gd name="connsiteX69" fmla="*/ 2375153 w 3268667"/>
                <a:gd name="connsiteY69" fmla="*/ 1629739 h 2118885"/>
                <a:gd name="connsiteX70" fmla="*/ 2453691 w 3268667"/>
                <a:gd name="connsiteY70" fmla="*/ 1590470 h 2118885"/>
                <a:gd name="connsiteX71" fmla="*/ 2487350 w 3268667"/>
                <a:gd name="connsiteY71" fmla="*/ 1573641 h 2118885"/>
                <a:gd name="connsiteX72" fmla="*/ 2537838 w 3268667"/>
                <a:gd name="connsiteY72" fmla="*/ 1579251 h 2118885"/>
                <a:gd name="connsiteX73" fmla="*/ 2593936 w 3268667"/>
                <a:gd name="connsiteY73" fmla="*/ 1579251 h 2118885"/>
                <a:gd name="connsiteX74" fmla="*/ 2644425 w 3268667"/>
                <a:gd name="connsiteY74" fmla="*/ 1612910 h 2118885"/>
                <a:gd name="connsiteX75" fmla="*/ 2734182 w 3268667"/>
                <a:gd name="connsiteY75" fmla="*/ 1612910 h 2118885"/>
                <a:gd name="connsiteX76" fmla="*/ 2751011 w 3268667"/>
                <a:gd name="connsiteY76" fmla="*/ 1568031 h 2118885"/>
                <a:gd name="connsiteX77" fmla="*/ 2762231 w 3268667"/>
                <a:gd name="connsiteY77" fmla="*/ 1539982 h 2118885"/>
                <a:gd name="connsiteX78" fmla="*/ 2835158 w 3268667"/>
                <a:gd name="connsiteY78" fmla="*/ 1534372 h 2118885"/>
                <a:gd name="connsiteX79" fmla="*/ 2902476 w 3268667"/>
                <a:gd name="connsiteY79" fmla="*/ 1528763 h 2118885"/>
                <a:gd name="connsiteX80" fmla="*/ 2981014 w 3268667"/>
                <a:gd name="connsiteY80" fmla="*/ 1500713 h 2118885"/>
                <a:gd name="connsiteX81" fmla="*/ 3053941 w 3268667"/>
                <a:gd name="connsiteY81" fmla="*/ 1461445 h 2118885"/>
                <a:gd name="connsiteX82" fmla="*/ 3110039 w 3268667"/>
                <a:gd name="connsiteY82" fmla="*/ 1450225 h 2118885"/>
                <a:gd name="connsiteX83" fmla="*/ 3188577 w 3268667"/>
                <a:gd name="connsiteY83" fmla="*/ 1450225 h 2118885"/>
                <a:gd name="connsiteX84" fmla="*/ 3261504 w 3268667"/>
                <a:gd name="connsiteY84" fmla="*/ 1455835 h 2118885"/>
                <a:gd name="connsiteX85" fmla="*/ 3261504 w 3268667"/>
                <a:gd name="connsiteY85" fmla="*/ 1388517 h 2118885"/>
                <a:gd name="connsiteX86" fmla="*/ 3222236 w 3268667"/>
                <a:gd name="connsiteY86" fmla="*/ 1321199 h 2118885"/>
                <a:gd name="connsiteX87" fmla="*/ 3037112 w 3268667"/>
                <a:gd name="connsiteY87" fmla="*/ 1298760 h 2118885"/>
                <a:gd name="connsiteX88" fmla="*/ 2936135 w 3268667"/>
                <a:gd name="connsiteY88" fmla="*/ 1298760 h 2118885"/>
                <a:gd name="connsiteX89" fmla="*/ 2863207 w 3268667"/>
                <a:gd name="connsiteY89" fmla="*/ 1309980 h 2118885"/>
                <a:gd name="connsiteX90" fmla="*/ 2739791 w 3268667"/>
                <a:gd name="connsiteY90" fmla="*/ 1338029 h 2118885"/>
                <a:gd name="connsiteX91" fmla="*/ 2571497 w 3268667"/>
                <a:gd name="connsiteY91" fmla="*/ 1304370 h 2118885"/>
                <a:gd name="connsiteX92" fmla="*/ 2554147 w 3268667"/>
                <a:gd name="connsiteY92" fmla="*/ 1243713 h 2118885"/>
                <a:gd name="connsiteX93" fmla="*/ 2486049 w 3268667"/>
                <a:gd name="connsiteY93" fmla="*/ 1098121 h 2118885"/>
                <a:gd name="connsiteX94" fmla="*/ 2391983 w 3268667"/>
                <a:gd name="connsiteY94" fmla="*/ 1018269 h 2118885"/>
                <a:gd name="connsiteX95" fmla="*/ 2324665 w 3268667"/>
                <a:gd name="connsiteY95" fmla="*/ 995830 h 2118885"/>
                <a:gd name="connsiteX96" fmla="*/ 2291006 w 3268667"/>
                <a:gd name="connsiteY96" fmla="*/ 973391 h 2118885"/>
                <a:gd name="connsiteX97" fmla="*/ 2229298 w 3268667"/>
                <a:gd name="connsiteY97" fmla="*/ 956561 h 2118885"/>
                <a:gd name="connsiteX98" fmla="*/ 2150761 w 3268667"/>
                <a:gd name="connsiteY98" fmla="*/ 906073 h 2118885"/>
                <a:gd name="connsiteX99" fmla="*/ 2083443 w 3268667"/>
                <a:gd name="connsiteY99" fmla="*/ 878024 h 2118885"/>
                <a:gd name="connsiteX100" fmla="*/ 2010515 w 3268667"/>
                <a:gd name="connsiteY100" fmla="*/ 821926 h 2118885"/>
                <a:gd name="connsiteX101" fmla="*/ 1971247 w 3268667"/>
                <a:gd name="connsiteY101" fmla="*/ 810706 h 2118885"/>
                <a:gd name="connsiteX102" fmla="*/ 1870270 w 3268667"/>
                <a:gd name="connsiteY102" fmla="*/ 777047 h 2118885"/>
                <a:gd name="connsiteX103" fmla="*/ 1752464 w 3268667"/>
                <a:gd name="connsiteY103" fmla="*/ 743388 h 2118885"/>
                <a:gd name="connsiteX104" fmla="*/ 1713195 w 3268667"/>
                <a:gd name="connsiteY104" fmla="*/ 743388 h 2118885"/>
                <a:gd name="connsiteX105" fmla="*/ 1668317 w 3268667"/>
                <a:gd name="connsiteY105" fmla="*/ 726559 h 2118885"/>
                <a:gd name="connsiteX106" fmla="*/ 1634658 w 3268667"/>
                <a:gd name="connsiteY106" fmla="*/ 704120 h 2118885"/>
                <a:gd name="connsiteX107" fmla="*/ 1595389 w 3268667"/>
                <a:gd name="connsiteY107" fmla="*/ 704120 h 2118885"/>
                <a:gd name="connsiteX108" fmla="*/ 1544901 w 3268667"/>
                <a:gd name="connsiteY108" fmla="*/ 681680 h 2118885"/>
                <a:gd name="connsiteX109" fmla="*/ 1455144 w 3268667"/>
                <a:gd name="connsiteY109" fmla="*/ 636802 h 2118885"/>
                <a:gd name="connsiteX110" fmla="*/ 1314898 w 3268667"/>
                <a:gd name="connsiteY110" fmla="*/ 608753 h 2118885"/>
                <a:gd name="connsiteX111" fmla="*/ 1180263 w 3268667"/>
                <a:gd name="connsiteY111" fmla="*/ 569484 h 2118885"/>
                <a:gd name="connsiteX112" fmla="*/ 1163433 w 3268667"/>
                <a:gd name="connsiteY112" fmla="*/ 547045 h 2118885"/>
                <a:gd name="connsiteX113" fmla="*/ 1101725 w 3268667"/>
                <a:gd name="connsiteY113" fmla="*/ 547045 h 2118885"/>
                <a:gd name="connsiteX114" fmla="*/ 1023188 w 3268667"/>
                <a:gd name="connsiteY114" fmla="*/ 535825 h 2118885"/>
                <a:gd name="connsiteX115" fmla="*/ 939041 w 3268667"/>
                <a:gd name="connsiteY115" fmla="*/ 507776 h 2118885"/>
                <a:gd name="connsiteX116" fmla="*/ 933431 w 3268667"/>
                <a:gd name="connsiteY116" fmla="*/ 474117 h 2118885"/>
                <a:gd name="connsiteX117" fmla="*/ 905382 w 3268667"/>
                <a:gd name="connsiteY117" fmla="*/ 406799 h 2118885"/>
                <a:gd name="connsiteX118" fmla="*/ 854893 w 3268667"/>
                <a:gd name="connsiteY118" fmla="*/ 356311 h 2118885"/>
                <a:gd name="connsiteX119" fmla="*/ 832454 w 3268667"/>
                <a:gd name="connsiteY119" fmla="*/ 255334 h 2118885"/>
                <a:gd name="connsiteX120" fmla="*/ 781966 w 3268667"/>
                <a:gd name="connsiteY120" fmla="*/ 137528 h 2118885"/>
                <a:gd name="connsiteX121" fmla="*/ 601265 w 3268667"/>
                <a:gd name="connsiteY121" fmla="*/ 5 h 2118885"/>
                <a:gd name="connsiteX122" fmla="*/ 704348 w 3268667"/>
                <a:gd name="connsiteY122" fmla="*/ 132806 h 2118885"/>
                <a:gd name="connsiteX123" fmla="*/ 679357 w 3268667"/>
                <a:gd name="connsiteY123" fmla="*/ 164611 h 2118885"/>
                <a:gd name="connsiteX124" fmla="*/ 567230 w 3268667"/>
                <a:gd name="connsiteY124" fmla="*/ 130422 h 2118885"/>
                <a:gd name="connsiteX125" fmla="*/ 563721 w 3268667"/>
                <a:gd name="connsiteY125" fmla="*/ 200687 h 2118885"/>
                <a:gd name="connsiteX0" fmla="*/ 563721 w 3268667"/>
                <a:gd name="connsiteY0" fmla="*/ 200687 h 2118885"/>
                <a:gd name="connsiteX1" fmla="*/ 580844 w 3268667"/>
                <a:gd name="connsiteY1" fmla="*/ 308564 h 2118885"/>
                <a:gd name="connsiteX2" fmla="*/ 632910 w 3268667"/>
                <a:gd name="connsiteY2" fmla="*/ 433249 h 2118885"/>
                <a:gd name="connsiteX3" fmla="*/ 654314 w 3268667"/>
                <a:gd name="connsiteY3" fmla="*/ 589466 h 2118885"/>
                <a:gd name="connsiteX4" fmla="*/ 696850 w 3268667"/>
                <a:gd name="connsiteY4" fmla="*/ 710781 h 2118885"/>
                <a:gd name="connsiteX5" fmla="*/ 842348 w 3268667"/>
                <a:gd name="connsiteY5" fmla="*/ 764159 h 2118885"/>
                <a:gd name="connsiteX6" fmla="*/ 923083 w 3268667"/>
                <a:gd name="connsiteY6" fmla="*/ 848831 h 2118885"/>
                <a:gd name="connsiteX7" fmla="*/ 965389 w 3268667"/>
                <a:gd name="connsiteY7" fmla="*/ 991008 h 2118885"/>
                <a:gd name="connsiteX8" fmla="*/ 842348 w 3268667"/>
                <a:gd name="connsiteY8" fmla="*/ 1020538 h 2118885"/>
                <a:gd name="connsiteX9" fmla="*/ 714599 w 3268667"/>
                <a:gd name="connsiteY9" fmla="*/ 1097595 h 2118885"/>
                <a:gd name="connsiteX10" fmla="*/ 573820 w 3268667"/>
                <a:gd name="connsiteY10" fmla="*/ 954275 h 2118885"/>
                <a:gd name="connsiteX11" fmla="*/ 304901 w 3268667"/>
                <a:gd name="connsiteY11" fmla="*/ 881513 h 2118885"/>
                <a:gd name="connsiteX12" fmla="*/ 153682 w 3268667"/>
                <a:gd name="connsiteY12" fmla="*/ 922288 h 2118885"/>
                <a:gd name="connsiteX13" fmla="*/ 83483 w 3268667"/>
                <a:gd name="connsiteY13" fmla="*/ 1007839 h 2118885"/>
                <a:gd name="connsiteX14" fmla="*/ 120007 w 3268667"/>
                <a:gd name="connsiteY14" fmla="*/ 1141685 h 2118885"/>
                <a:gd name="connsiteX15" fmla="*/ 153666 w 3268667"/>
                <a:gd name="connsiteY15" fmla="*/ 1281931 h 2118885"/>
                <a:gd name="connsiteX16" fmla="*/ 142447 w 3268667"/>
                <a:gd name="connsiteY16" fmla="*/ 1377297 h 2118885"/>
                <a:gd name="connsiteX17" fmla="*/ 69519 w 3268667"/>
                <a:gd name="connsiteY17" fmla="*/ 1472664 h 2118885"/>
                <a:gd name="connsiteX18" fmla="*/ 19031 w 3268667"/>
                <a:gd name="connsiteY18" fmla="*/ 1495104 h 2118885"/>
                <a:gd name="connsiteX19" fmla="*/ 2201 w 3268667"/>
                <a:gd name="connsiteY19" fmla="*/ 1523153 h 2118885"/>
                <a:gd name="connsiteX20" fmla="*/ 63909 w 3268667"/>
                <a:gd name="connsiteY20" fmla="*/ 1579251 h 2118885"/>
                <a:gd name="connsiteX21" fmla="*/ 63909 w 3268667"/>
                <a:gd name="connsiteY21" fmla="*/ 1624129 h 2118885"/>
                <a:gd name="connsiteX22" fmla="*/ 63909 w 3268667"/>
                <a:gd name="connsiteY22" fmla="*/ 1674618 h 2118885"/>
                <a:gd name="connsiteX23" fmla="*/ 192935 w 3268667"/>
                <a:gd name="connsiteY23" fmla="*/ 1747545 h 2118885"/>
                <a:gd name="connsiteX24" fmla="*/ 249033 w 3268667"/>
                <a:gd name="connsiteY24" fmla="*/ 1809253 h 2118885"/>
                <a:gd name="connsiteX25" fmla="*/ 305131 w 3268667"/>
                <a:gd name="connsiteY25" fmla="*/ 1859742 h 2118885"/>
                <a:gd name="connsiteX26" fmla="*/ 361229 w 3268667"/>
                <a:gd name="connsiteY26" fmla="*/ 1882181 h 2118885"/>
                <a:gd name="connsiteX27" fmla="*/ 490255 w 3268667"/>
                <a:gd name="connsiteY27" fmla="*/ 1859742 h 2118885"/>
                <a:gd name="connsiteX28" fmla="*/ 568793 w 3268667"/>
                <a:gd name="connsiteY28" fmla="*/ 1814863 h 2118885"/>
                <a:gd name="connsiteX29" fmla="*/ 636110 w 3268667"/>
                <a:gd name="connsiteY29" fmla="*/ 1741936 h 2118885"/>
                <a:gd name="connsiteX30" fmla="*/ 675379 w 3268667"/>
                <a:gd name="connsiteY30" fmla="*/ 1697057 h 2118885"/>
                <a:gd name="connsiteX31" fmla="*/ 709038 w 3268667"/>
                <a:gd name="connsiteY31" fmla="*/ 1640959 h 2118885"/>
                <a:gd name="connsiteX32" fmla="*/ 798795 w 3268667"/>
                <a:gd name="connsiteY32" fmla="*/ 1640959 h 2118885"/>
                <a:gd name="connsiteX33" fmla="*/ 849283 w 3268667"/>
                <a:gd name="connsiteY33" fmla="*/ 1624129 h 2118885"/>
                <a:gd name="connsiteX34" fmla="*/ 877333 w 3268667"/>
                <a:gd name="connsiteY34" fmla="*/ 1607300 h 2118885"/>
                <a:gd name="connsiteX35" fmla="*/ 933431 w 3268667"/>
                <a:gd name="connsiteY35" fmla="*/ 1584861 h 2118885"/>
                <a:gd name="connsiteX36" fmla="*/ 995139 w 3268667"/>
                <a:gd name="connsiteY36" fmla="*/ 1584861 h 2118885"/>
                <a:gd name="connsiteX37" fmla="*/ 1079286 w 3268667"/>
                <a:gd name="connsiteY37" fmla="*/ 1669008 h 2118885"/>
                <a:gd name="connsiteX38" fmla="*/ 1112945 w 3268667"/>
                <a:gd name="connsiteY38" fmla="*/ 1725106 h 2118885"/>
                <a:gd name="connsiteX39" fmla="*/ 1174653 w 3268667"/>
                <a:gd name="connsiteY39" fmla="*/ 1764375 h 2118885"/>
                <a:gd name="connsiteX40" fmla="*/ 1264410 w 3268667"/>
                <a:gd name="connsiteY40" fmla="*/ 1826083 h 2118885"/>
                <a:gd name="connsiteX41" fmla="*/ 1359777 w 3268667"/>
                <a:gd name="connsiteY41" fmla="*/ 1893401 h 2118885"/>
                <a:gd name="connsiteX42" fmla="*/ 1393436 w 3268667"/>
                <a:gd name="connsiteY42" fmla="*/ 1904620 h 2118885"/>
                <a:gd name="connsiteX43" fmla="*/ 1410265 w 3268667"/>
                <a:gd name="connsiteY43" fmla="*/ 1949499 h 2118885"/>
                <a:gd name="connsiteX44" fmla="*/ 1438314 w 3268667"/>
                <a:gd name="connsiteY44" fmla="*/ 1971938 h 2118885"/>
                <a:gd name="connsiteX45" fmla="*/ 1511242 w 3268667"/>
                <a:gd name="connsiteY45" fmla="*/ 1994377 h 2118885"/>
                <a:gd name="connsiteX46" fmla="*/ 1595389 w 3268667"/>
                <a:gd name="connsiteY46" fmla="*/ 1999987 h 2118885"/>
                <a:gd name="connsiteX47" fmla="*/ 1617828 w 3268667"/>
                <a:gd name="connsiteY47" fmla="*/ 2056085 h 2118885"/>
                <a:gd name="connsiteX48" fmla="*/ 1640268 w 3268667"/>
                <a:gd name="connsiteY48" fmla="*/ 2100964 h 2118885"/>
                <a:gd name="connsiteX49" fmla="*/ 1690756 w 3268667"/>
                <a:gd name="connsiteY49" fmla="*/ 2117793 h 2118885"/>
                <a:gd name="connsiteX50" fmla="*/ 1718805 w 3268667"/>
                <a:gd name="connsiteY50" fmla="*/ 2072915 h 2118885"/>
                <a:gd name="connsiteX51" fmla="*/ 1735634 w 3268667"/>
                <a:gd name="connsiteY51" fmla="*/ 2016817 h 2118885"/>
                <a:gd name="connsiteX52" fmla="*/ 1774903 w 3268667"/>
                <a:gd name="connsiteY52" fmla="*/ 2022426 h 2118885"/>
                <a:gd name="connsiteX53" fmla="*/ 1846270 w 3268667"/>
                <a:gd name="connsiteY53" fmla="*/ 2005597 h 2118885"/>
                <a:gd name="connsiteX54" fmla="*/ 1864660 w 3268667"/>
                <a:gd name="connsiteY54" fmla="*/ 1949499 h 2118885"/>
                <a:gd name="connsiteX55" fmla="*/ 1898319 w 3268667"/>
                <a:gd name="connsiteY55" fmla="*/ 1938279 h 2118885"/>
                <a:gd name="connsiteX56" fmla="*/ 1926368 w 3268667"/>
                <a:gd name="connsiteY56" fmla="*/ 1943889 h 2118885"/>
                <a:gd name="connsiteX57" fmla="*/ 1965117 w 3268667"/>
                <a:gd name="connsiteY57" fmla="*/ 1937492 h 2118885"/>
                <a:gd name="connsiteX58" fmla="*/ 1971247 w 3268667"/>
                <a:gd name="connsiteY58" fmla="*/ 1870961 h 2118885"/>
                <a:gd name="connsiteX59" fmla="*/ 1999296 w 3268667"/>
                <a:gd name="connsiteY59" fmla="*/ 1842912 h 2118885"/>
                <a:gd name="connsiteX60" fmla="*/ 2049784 w 3268667"/>
                <a:gd name="connsiteY60" fmla="*/ 1842912 h 2118885"/>
                <a:gd name="connsiteX61" fmla="*/ 2126500 w 3268667"/>
                <a:gd name="connsiteY61" fmla="*/ 1820473 h 2118885"/>
                <a:gd name="connsiteX62" fmla="*/ 2077833 w 3268667"/>
                <a:gd name="connsiteY62" fmla="*/ 1753155 h 2118885"/>
                <a:gd name="connsiteX63" fmla="*/ 2094663 w 3268667"/>
                <a:gd name="connsiteY63" fmla="*/ 1713886 h 2118885"/>
                <a:gd name="connsiteX64" fmla="*/ 2161980 w 3268667"/>
                <a:gd name="connsiteY64" fmla="*/ 1713886 h 2118885"/>
                <a:gd name="connsiteX65" fmla="*/ 2223688 w 3268667"/>
                <a:gd name="connsiteY65" fmla="*/ 1690397 h 2118885"/>
                <a:gd name="connsiteX66" fmla="*/ 2285137 w 3268667"/>
                <a:gd name="connsiteY66" fmla="*/ 1627901 h 2118885"/>
                <a:gd name="connsiteX67" fmla="*/ 2339673 w 3268667"/>
                <a:gd name="connsiteY67" fmla="*/ 1541820 h 2118885"/>
                <a:gd name="connsiteX68" fmla="*/ 2357023 w 3268667"/>
                <a:gd name="connsiteY68" fmla="*/ 1586961 h 2118885"/>
                <a:gd name="connsiteX69" fmla="*/ 2375153 w 3268667"/>
                <a:gd name="connsiteY69" fmla="*/ 1629739 h 2118885"/>
                <a:gd name="connsiteX70" fmla="*/ 2453691 w 3268667"/>
                <a:gd name="connsiteY70" fmla="*/ 1590470 h 2118885"/>
                <a:gd name="connsiteX71" fmla="*/ 2487350 w 3268667"/>
                <a:gd name="connsiteY71" fmla="*/ 1573641 h 2118885"/>
                <a:gd name="connsiteX72" fmla="*/ 2537838 w 3268667"/>
                <a:gd name="connsiteY72" fmla="*/ 1579251 h 2118885"/>
                <a:gd name="connsiteX73" fmla="*/ 2593936 w 3268667"/>
                <a:gd name="connsiteY73" fmla="*/ 1579251 h 2118885"/>
                <a:gd name="connsiteX74" fmla="*/ 2644425 w 3268667"/>
                <a:gd name="connsiteY74" fmla="*/ 1612910 h 2118885"/>
                <a:gd name="connsiteX75" fmla="*/ 2734182 w 3268667"/>
                <a:gd name="connsiteY75" fmla="*/ 1612910 h 2118885"/>
                <a:gd name="connsiteX76" fmla="*/ 2751011 w 3268667"/>
                <a:gd name="connsiteY76" fmla="*/ 1568031 h 2118885"/>
                <a:gd name="connsiteX77" fmla="*/ 2762231 w 3268667"/>
                <a:gd name="connsiteY77" fmla="*/ 1539982 h 2118885"/>
                <a:gd name="connsiteX78" fmla="*/ 2835158 w 3268667"/>
                <a:gd name="connsiteY78" fmla="*/ 1534372 h 2118885"/>
                <a:gd name="connsiteX79" fmla="*/ 2902476 w 3268667"/>
                <a:gd name="connsiteY79" fmla="*/ 1528763 h 2118885"/>
                <a:gd name="connsiteX80" fmla="*/ 2981014 w 3268667"/>
                <a:gd name="connsiteY80" fmla="*/ 1500713 h 2118885"/>
                <a:gd name="connsiteX81" fmla="*/ 3053941 w 3268667"/>
                <a:gd name="connsiteY81" fmla="*/ 1461445 h 2118885"/>
                <a:gd name="connsiteX82" fmla="*/ 3110039 w 3268667"/>
                <a:gd name="connsiteY82" fmla="*/ 1450225 h 2118885"/>
                <a:gd name="connsiteX83" fmla="*/ 3188577 w 3268667"/>
                <a:gd name="connsiteY83" fmla="*/ 1450225 h 2118885"/>
                <a:gd name="connsiteX84" fmla="*/ 3261504 w 3268667"/>
                <a:gd name="connsiteY84" fmla="*/ 1455835 h 2118885"/>
                <a:gd name="connsiteX85" fmla="*/ 3261504 w 3268667"/>
                <a:gd name="connsiteY85" fmla="*/ 1388517 h 2118885"/>
                <a:gd name="connsiteX86" fmla="*/ 3222236 w 3268667"/>
                <a:gd name="connsiteY86" fmla="*/ 1321199 h 2118885"/>
                <a:gd name="connsiteX87" fmla="*/ 3037112 w 3268667"/>
                <a:gd name="connsiteY87" fmla="*/ 1298760 h 2118885"/>
                <a:gd name="connsiteX88" fmla="*/ 2936135 w 3268667"/>
                <a:gd name="connsiteY88" fmla="*/ 1298760 h 2118885"/>
                <a:gd name="connsiteX89" fmla="*/ 2863207 w 3268667"/>
                <a:gd name="connsiteY89" fmla="*/ 1309980 h 2118885"/>
                <a:gd name="connsiteX90" fmla="*/ 2739791 w 3268667"/>
                <a:gd name="connsiteY90" fmla="*/ 1338029 h 2118885"/>
                <a:gd name="connsiteX91" fmla="*/ 2571497 w 3268667"/>
                <a:gd name="connsiteY91" fmla="*/ 1304370 h 2118885"/>
                <a:gd name="connsiteX92" fmla="*/ 2554147 w 3268667"/>
                <a:gd name="connsiteY92" fmla="*/ 1243713 h 2118885"/>
                <a:gd name="connsiteX93" fmla="*/ 2486049 w 3268667"/>
                <a:gd name="connsiteY93" fmla="*/ 1098121 h 2118885"/>
                <a:gd name="connsiteX94" fmla="*/ 2391983 w 3268667"/>
                <a:gd name="connsiteY94" fmla="*/ 1018269 h 2118885"/>
                <a:gd name="connsiteX95" fmla="*/ 2324665 w 3268667"/>
                <a:gd name="connsiteY95" fmla="*/ 995830 h 2118885"/>
                <a:gd name="connsiteX96" fmla="*/ 2291006 w 3268667"/>
                <a:gd name="connsiteY96" fmla="*/ 973391 h 2118885"/>
                <a:gd name="connsiteX97" fmla="*/ 2229298 w 3268667"/>
                <a:gd name="connsiteY97" fmla="*/ 956561 h 2118885"/>
                <a:gd name="connsiteX98" fmla="*/ 2150761 w 3268667"/>
                <a:gd name="connsiteY98" fmla="*/ 906073 h 2118885"/>
                <a:gd name="connsiteX99" fmla="*/ 2083443 w 3268667"/>
                <a:gd name="connsiteY99" fmla="*/ 878024 h 2118885"/>
                <a:gd name="connsiteX100" fmla="*/ 2010515 w 3268667"/>
                <a:gd name="connsiteY100" fmla="*/ 821926 h 2118885"/>
                <a:gd name="connsiteX101" fmla="*/ 1971247 w 3268667"/>
                <a:gd name="connsiteY101" fmla="*/ 810706 h 2118885"/>
                <a:gd name="connsiteX102" fmla="*/ 1870270 w 3268667"/>
                <a:gd name="connsiteY102" fmla="*/ 777047 h 2118885"/>
                <a:gd name="connsiteX103" fmla="*/ 1752464 w 3268667"/>
                <a:gd name="connsiteY103" fmla="*/ 743388 h 2118885"/>
                <a:gd name="connsiteX104" fmla="*/ 1713195 w 3268667"/>
                <a:gd name="connsiteY104" fmla="*/ 743388 h 2118885"/>
                <a:gd name="connsiteX105" fmla="*/ 1668317 w 3268667"/>
                <a:gd name="connsiteY105" fmla="*/ 726559 h 2118885"/>
                <a:gd name="connsiteX106" fmla="*/ 1634658 w 3268667"/>
                <a:gd name="connsiteY106" fmla="*/ 704120 h 2118885"/>
                <a:gd name="connsiteX107" fmla="*/ 1595389 w 3268667"/>
                <a:gd name="connsiteY107" fmla="*/ 704120 h 2118885"/>
                <a:gd name="connsiteX108" fmla="*/ 1544901 w 3268667"/>
                <a:gd name="connsiteY108" fmla="*/ 681680 h 2118885"/>
                <a:gd name="connsiteX109" fmla="*/ 1455144 w 3268667"/>
                <a:gd name="connsiteY109" fmla="*/ 636802 h 2118885"/>
                <a:gd name="connsiteX110" fmla="*/ 1314898 w 3268667"/>
                <a:gd name="connsiteY110" fmla="*/ 608753 h 2118885"/>
                <a:gd name="connsiteX111" fmla="*/ 1180263 w 3268667"/>
                <a:gd name="connsiteY111" fmla="*/ 569484 h 2118885"/>
                <a:gd name="connsiteX112" fmla="*/ 1163433 w 3268667"/>
                <a:gd name="connsiteY112" fmla="*/ 547045 h 2118885"/>
                <a:gd name="connsiteX113" fmla="*/ 1101725 w 3268667"/>
                <a:gd name="connsiteY113" fmla="*/ 547045 h 2118885"/>
                <a:gd name="connsiteX114" fmla="*/ 1023188 w 3268667"/>
                <a:gd name="connsiteY114" fmla="*/ 535825 h 2118885"/>
                <a:gd name="connsiteX115" fmla="*/ 939041 w 3268667"/>
                <a:gd name="connsiteY115" fmla="*/ 507776 h 2118885"/>
                <a:gd name="connsiteX116" fmla="*/ 933431 w 3268667"/>
                <a:gd name="connsiteY116" fmla="*/ 474117 h 2118885"/>
                <a:gd name="connsiteX117" fmla="*/ 905382 w 3268667"/>
                <a:gd name="connsiteY117" fmla="*/ 406799 h 2118885"/>
                <a:gd name="connsiteX118" fmla="*/ 854893 w 3268667"/>
                <a:gd name="connsiteY118" fmla="*/ 356311 h 2118885"/>
                <a:gd name="connsiteX119" fmla="*/ 832454 w 3268667"/>
                <a:gd name="connsiteY119" fmla="*/ 255334 h 2118885"/>
                <a:gd name="connsiteX120" fmla="*/ 781966 w 3268667"/>
                <a:gd name="connsiteY120" fmla="*/ 137528 h 2118885"/>
                <a:gd name="connsiteX121" fmla="*/ 601265 w 3268667"/>
                <a:gd name="connsiteY121" fmla="*/ 5 h 2118885"/>
                <a:gd name="connsiteX122" fmla="*/ 704348 w 3268667"/>
                <a:gd name="connsiteY122" fmla="*/ 132806 h 2118885"/>
                <a:gd name="connsiteX123" fmla="*/ 679357 w 3268667"/>
                <a:gd name="connsiteY123" fmla="*/ 164611 h 2118885"/>
                <a:gd name="connsiteX124" fmla="*/ 567230 w 3268667"/>
                <a:gd name="connsiteY124" fmla="*/ 130422 h 2118885"/>
                <a:gd name="connsiteX125" fmla="*/ 563721 w 3268667"/>
                <a:gd name="connsiteY125" fmla="*/ 200687 h 2118885"/>
                <a:gd name="connsiteX0" fmla="*/ 563721 w 3268667"/>
                <a:gd name="connsiteY0" fmla="*/ 200687 h 2118885"/>
                <a:gd name="connsiteX1" fmla="*/ 580844 w 3268667"/>
                <a:gd name="connsiteY1" fmla="*/ 308564 h 2118885"/>
                <a:gd name="connsiteX2" fmla="*/ 632910 w 3268667"/>
                <a:gd name="connsiteY2" fmla="*/ 433249 h 2118885"/>
                <a:gd name="connsiteX3" fmla="*/ 654314 w 3268667"/>
                <a:gd name="connsiteY3" fmla="*/ 589466 h 2118885"/>
                <a:gd name="connsiteX4" fmla="*/ 696850 w 3268667"/>
                <a:gd name="connsiteY4" fmla="*/ 710781 h 2118885"/>
                <a:gd name="connsiteX5" fmla="*/ 842348 w 3268667"/>
                <a:gd name="connsiteY5" fmla="*/ 764159 h 2118885"/>
                <a:gd name="connsiteX6" fmla="*/ 923083 w 3268667"/>
                <a:gd name="connsiteY6" fmla="*/ 848831 h 2118885"/>
                <a:gd name="connsiteX7" fmla="*/ 965389 w 3268667"/>
                <a:gd name="connsiteY7" fmla="*/ 991008 h 2118885"/>
                <a:gd name="connsiteX8" fmla="*/ 842348 w 3268667"/>
                <a:gd name="connsiteY8" fmla="*/ 1020538 h 2118885"/>
                <a:gd name="connsiteX9" fmla="*/ 714599 w 3268667"/>
                <a:gd name="connsiteY9" fmla="*/ 1097595 h 2118885"/>
                <a:gd name="connsiteX10" fmla="*/ 573820 w 3268667"/>
                <a:gd name="connsiteY10" fmla="*/ 954275 h 2118885"/>
                <a:gd name="connsiteX11" fmla="*/ 304901 w 3268667"/>
                <a:gd name="connsiteY11" fmla="*/ 881513 h 2118885"/>
                <a:gd name="connsiteX12" fmla="*/ 153682 w 3268667"/>
                <a:gd name="connsiteY12" fmla="*/ 922288 h 2118885"/>
                <a:gd name="connsiteX13" fmla="*/ 83483 w 3268667"/>
                <a:gd name="connsiteY13" fmla="*/ 1007839 h 2118885"/>
                <a:gd name="connsiteX14" fmla="*/ 120007 w 3268667"/>
                <a:gd name="connsiteY14" fmla="*/ 1141685 h 2118885"/>
                <a:gd name="connsiteX15" fmla="*/ 153666 w 3268667"/>
                <a:gd name="connsiteY15" fmla="*/ 1281931 h 2118885"/>
                <a:gd name="connsiteX16" fmla="*/ 142447 w 3268667"/>
                <a:gd name="connsiteY16" fmla="*/ 1377297 h 2118885"/>
                <a:gd name="connsiteX17" fmla="*/ 69519 w 3268667"/>
                <a:gd name="connsiteY17" fmla="*/ 1472664 h 2118885"/>
                <a:gd name="connsiteX18" fmla="*/ 19031 w 3268667"/>
                <a:gd name="connsiteY18" fmla="*/ 1495104 h 2118885"/>
                <a:gd name="connsiteX19" fmla="*/ 2201 w 3268667"/>
                <a:gd name="connsiteY19" fmla="*/ 1523153 h 2118885"/>
                <a:gd name="connsiteX20" fmla="*/ 63909 w 3268667"/>
                <a:gd name="connsiteY20" fmla="*/ 1579251 h 2118885"/>
                <a:gd name="connsiteX21" fmla="*/ 63909 w 3268667"/>
                <a:gd name="connsiteY21" fmla="*/ 1624129 h 2118885"/>
                <a:gd name="connsiteX22" fmla="*/ 63909 w 3268667"/>
                <a:gd name="connsiteY22" fmla="*/ 1674618 h 2118885"/>
                <a:gd name="connsiteX23" fmla="*/ 192935 w 3268667"/>
                <a:gd name="connsiteY23" fmla="*/ 1747545 h 2118885"/>
                <a:gd name="connsiteX24" fmla="*/ 249033 w 3268667"/>
                <a:gd name="connsiteY24" fmla="*/ 1809253 h 2118885"/>
                <a:gd name="connsiteX25" fmla="*/ 305131 w 3268667"/>
                <a:gd name="connsiteY25" fmla="*/ 1859742 h 2118885"/>
                <a:gd name="connsiteX26" fmla="*/ 361229 w 3268667"/>
                <a:gd name="connsiteY26" fmla="*/ 1882181 h 2118885"/>
                <a:gd name="connsiteX27" fmla="*/ 490255 w 3268667"/>
                <a:gd name="connsiteY27" fmla="*/ 1859742 h 2118885"/>
                <a:gd name="connsiteX28" fmla="*/ 568793 w 3268667"/>
                <a:gd name="connsiteY28" fmla="*/ 1814863 h 2118885"/>
                <a:gd name="connsiteX29" fmla="*/ 636110 w 3268667"/>
                <a:gd name="connsiteY29" fmla="*/ 1741936 h 2118885"/>
                <a:gd name="connsiteX30" fmla="*/ 675379 w 3268667"/>
                <a:gd name="connsiteY30" fmla="*/ 1697057 h 2118885"/>
                <a:gd name="connsiteX31" fmla="*/ 709038 w 3268667"/>
                <a:gd name="connsiteY31" fmla="*/ 1640959 h 2118885"/>
                <a:gd name="connsiteX32" fmla="*/ 798795 w 3268667"/>
                <a:gd name="connsiteY32" fmla="*/ 1640959 h 2118885"/>
                <a:gd name="connsiteX33" fmla="*/ 849283 w 3268667"/>
                <a:gd name="connsiteY33" fmla="*/ 1624129 h 2118885"/>
                <a:gd name="connsiteX34" fmla="*/ 877333 w 3268667"/>
                <a:gd name="connsiteY34" fmla="*/ 1607300 h 2118885"/>
                <a:gd name="connsiteX35" fmla="*/ 933431 w 3268667"/>
                <a:gd name="connsiteY35" fmla="*/ 1584861 h 2118885"/>
                <a:gd name="connsiteX36" fmla="*/ 995139 w 3268667"/>
                <a:gd name="connsiteY36" fmla="*/ 1584861 h 2118885"/>
                <a:gd name="connsiteX37" fmla="*/ 1079286 w 3268667"/>
                <a:gd name="connsiteY37" fmla="*/ 1669008 h 2118885"/>
                <a:gd name="connsiteX38" fmla="*/ 1112945 w 3268667"/>
                <a:gd name="connsiteY38" fmla="*/ 1725106 h 2118885"/>
                <a:gd name="connsiteX39" fmla="*/ 1174653 w 3268667"/>
                <a:gd name="connsiteY39" fmla="*/ 1764375 h 2118885"/>
                <a:gd name="connsiteX40" fmla="*/ 1264410 w 3268667"/>
                <a:gd name="connsiteY40" fmla="*/ 1826083 h 2118885"/>
                <a:gd name="connsiteX41" fmla="*/ 1359777 w 3268667"/>
                <a:gd name="connsiteY41" fmla="*/ 1893401 h 2118885"/>
                <a:gd name="connsiteX42" fmla="*/ 1393436 w 3268667"/>
                <a:gd name="connsiteY42" fmla="*/ 1904620 h 2118885"/>
                <a:gd name="connsiteX43" fmla="*/ 1410265 w 3268667"/>
                <a:gd name="connsiteY43" fmla="*/ 1949499 h 2118885"/>
                <a:gd name="connsiteX44" fmla="*/ 1438314 w 3268667"/>
                <a:gd name="connsiteY44" fmla="*/ 1971938 h 2118885"/>
                <a:gd name="connsiteX45" fmla="*/ 1511242 w 3268667"/>
                <a:gd name="connsiteY45" fmla="*/ 1994377 h 2118885"/>
                <a:gd name="connsiteX46" fmla="*/ 1595389 w 3268667"/>
                <a:gd name="connsiteY46" fmla="*/ 1999987 h 2118885"/>
                <a:gd name="connsiteX47" fmla="*/ 1617828 w 3268667"/>
                <a:gd name="connsiteY47" fmla="*/ 2056085 h 2118885"/>
                <a:gd name="connsiteX48" fmla="*/ 1640268 w 3268667"/>
                <a:gd name="connsiteY48" fmla="*/ 2100964 h 2118885"/>
                <a:gd name="connsiteX49" fmla="*/ 1690756 w 3268667"/>
                <a:gd name="connsiteY49" fmla="*/ 2117793 h 2118885"/>
                <a:gd name="connsiteX50" fmla="*/ 1718805 w 3268667"/>
                <a:gd name="connsiteY50" fmla="*/ 2072915 h 2118885"/>
                <a:gd name="connsiteX51" fmla="*/ 1735634 w 3268667"/>
                <a:gd name="connsiteY51" fmla="*/ 2016817 h 2118885"/>
                <a:gd name="connsiteX52" fmla="*/ 1774903 w 3268667"/>
                <a:gd name="connsiteY52" fmla="*/ 2022426 h 2118885"/>
                <a:gd name="connsiteX53" fmla="*/ 1846270 w 3268667"/>
                <a:gd name="connsiteY53" fmla="*/ 2005597 h 2118885"/>
                <a:gd name="connsiteX54" fmla="*/ 1864660 w 3268667"/>
                <a:gd name="connsiteY54" fmla="*/ 1949499 h 2118885"/>
                <a:gd name="connsiteX55" fmla="*/ 1898319 w 3268667"/>
                <a:gd name="connsiteY55" fmla="*/ 1938279 h 2118885"/>
                <a:gd name="connsiteX56" fmla="*/ 1926368 w 3268667"/>
                <a:gd name="connsiteY56" fmla="*/ 1943889 h 2118885"/>
                <a:gd name="connsiteX57" fmla="*/ 1965117 w 3268667"/>
                <a:gd name="connsiteY57" fmla="*/ 1937492 h 2118885"/>
                <a:gd name="connsiteX58" fmla="*/ 1971247 w 3268667"/>
                <a:gd name="connsiteY58" fmla="*/ 1870961 h 2118885"/>
                <a:gd name="connsiteX59" fmla="*/ 1999296 w 3268667"/>
                <a:gd name="connsiteY59" fmla="*/ 1842912 h 2118885"/>
                <a:gd name="connsiteX60" fmla="*/ 2049784 w 3268667"/>
                <a:gd name="connsiteY60" fmla="*/ 1842912 h 2118885"/>
                <a:gd name="connsiteX61" fmla="*/ 2126500 w 3268667"/>
                <a:gd name="connsiteY61" fmla="*/ 1820473 h 2118885"/>
                <a:gd name="connsiteX62" fmla="*/ 2077833 w 3268667"/>
                <a:gd name="connsiteY62" fmla="*/ 1753155 h 2118885"/>
                <a:gd name="connsiteX63" fmla="*/ 2094663 w 3268667"/>
                <a:gd name="connsiteY63" fmla="*/ 1713886 h 2118885"/>
                <a:gd name="connsiteX64" fmla="*/ 2161980 w 3268667"/>
                <a:gd name="connsiteY64" fmla="*/ 1713886 h 2118885"/>
                <a:gd name="connsiteX65" fmla="*/ 2223688 w 3268667"/>
                <a:gd name="connsiteY65" fmla="*/ 1690397 h 2118885"/>
                <a:gd name="connsiteX66" fmla="*/ 2285137 w 3268667"/>
                <a:gd name="connsiteY66" fmla="*/ 1627901 h 2118885"/>
                <a:gd name="connsiteX67" fmla="*/ 2339673 w 3268667"/>
                <a:gd name="connsiteY67" fmla="*/ 1541820 h 2118885"/>
                <a:gd name="connsiteX68" fmla="*/ 2357023 w 3268667"/>
                <a:gd name="connsiteY68" fmla="*/ 1586961 h 2118885"/>
                <a:gd name="connsiteX69" fmla="*/ 2375153 w 3268667"/>
                <a:gd name="connsiteY69" fmla="*/ 1629739 h 2118885"/>
                <a:gd name="connsiteX70" fmla="*/ 2453691 w 3268667"/>
                <a:gd name="connsiteY70" fmla="*/ 1590470 h 2118885"/>
                <a:gd name="connsiteX71" fmla="*/ 2487350 w 3268667"/>
                <a:gd name="connsiteY71" fmla="*/ 1573641 h 2118885"/>
                <a:gd name="connsiteX72" fmla="*/ 2537838 w 3268667"/>
                <a:gd name="connsiteY72" fmla="*/ 1579251 h 2118885"/>
                <a:gd name="connsiteX73" fmla="*/ 2593936 w 3268667"/>
                <a:gd name="connsiteY73" fmla="*/ 1579251 h 2118885"/>
                <a:gd name="connsiteX74" fmla="*/ 2644425 w 3268667"/>
                <a:gd name="connsiteY74" fmla="*/ 1612910 h 2118885"/>
                <a:gd name="connsiteX75" fmla="*/ 2734182 w 3268667"/>
                <a:gd name="connsiteY75" fmla="*/ 1612910 h 2118885"/>
                <a:gd name="connsiteX76" fmla="*/ 2751011 w 3268667"/>
                <a:gd name="connsiteY76" fmla="*/ 1568031 h 2118885"/>
                <a:gd name="connsiteX77" fmla="*/ 2762231 w 3268667"/>
                <a:gd name="connsiteY77" fmla="*/ 1539982 h 2118885"/>
                <a:gd name="connsiteX78" fmla="*/ 2835158 w 3268667"/>
                <a:gd name="connsiteY78" fmla="*/ 1534372 h 2118885"/>
                <a:gd name="connsiteX79" fmla="*/ 2902476 w 3268667"/>
                <a:gd name="connsiteY79" fmla="*/ 1528763 h 2118885"/>
                <a:gd name="connsiteX80" fmla="*/ 2981014 w 3268667"/>
                <a:gd name="connsiteY80" fmla="*/ 1500713 h 2118885"/>
                <a:gd name="connsiteX81" fmla="*/ 3053941 w 3268667"/>
                <a:gd name="connsiteY81" fmla="*/ 1461445 h 2118885"/>
                <a:gd name="connsiteX82" fmla="*/ 3110039 w 3268667"/>
                <a:gd name="connsiteY82" fmla="*/ 1450225 h 2118885"/>
                <a:gd name="connsiteX83" fmla="*/ 3188577 w 3268667"/>
                <a:gd name="connsiteY83" fmla="*/ 1450225 h 2118885"/>
                <a:gd name="connsiteX84" fmla="*/ 3261504 w 3268667"/>
                <a:gd name="connsiteY84" fmla="*/ 1455835 h 2118885"/>
                <a:gd name="connsiteX85" fmla="*/ 3261504 w 3268667"/>
                <a:gd name="connsiteY85" fmla="*/ 1388517 h 2118885"/>
                <a:gd name="connsiteX86" fmla="*/ 3222236 w 3268667"/>
                <a:gd name="connsiteY86" fmla="*/ 1321199 h 2118885"/>
                <a:gd name="connsiteX87" fmla="*/ 3037112 w 3268667"/>
                <a:gd name="connsiteY87" fmla="*/ 1298760 h 2118885"/>
                <a:gd name="connsiteX88" fmla="*/ 2936135 w 3268667"/>
                <a:gd name="connsiteY88" fmla="*/ 1298760 h 2118885"/>
                <a:gd name="connsiteX89" fmla="*/ 2863207 w 3268667"/>
                <a:gd name="connsiteY89" fmla="*/ 1309980 h 2118885"/>
                <a:gd name="connsiteX90" fmla="*/ 2739791 w 3268667"/>
                <a:gd name="connsiteY90" fmla="*/ 1338029 h 2118885"/>
                <a:gd name="connsiteX91" fmla="*/ 2598245 w 3268667"/>
                <a:gd name="connsiteY91" fmla="*/ 1304370 h 2118885"/>
                <a:gd name="connsiteX92" fmla="*/ 2554147 w 3268667"/>
                <a:gd name="connsiteY92" fmla="*/ 1243713 h 2118885"/>
                <a:gd name="connsiteX93" fmla="*/ 2486049 w 3268667"/>
                <a:gd name="connsiteY93" fmla="*/ 1098121 h 2118885"/>
                <a:gd name="connsiteX94" fmla="*/ 2391983 w 3268667"/>
                <a:gd name="connsiteY94" fmla="*/ 1018269 h 2118885"/>
                <a:gd name="connsiteX95" fmla="*/ 2324665 w 3268667"/>
                <a:gd name="connsiteY95" fmla="*/ 995830 h 2118885"/>
                <a:gd name="connsiteX96" fmla="*/ 2291006 w 3268667"/>
                <a:gd name="connsiteY96" fmla="*/ 973391 h 2118885"/>
                <a:gd name="connsiteX97" fmla="*/ 2229298 w 3268667"/>
                <a:gd name="connsiteY97" fmla="*/ 956561 h 2118885"/>
                <a:gd name="connsiteX98" fmla="*/ 2150761 w 3268667"/>
                <a:gd name="connsiteY98" fmla="*/ 906073 h 2118885"/>
                <a:gd name="connsiteX99" fmla="*/ 2083443 w 3268667"/>
                <a:gd name="connsiteY99" fmla="*/ 878024 h 2118885"/>
                <a:gd name="connsiteX100" fmla="*/ 2010515 w 3268667"/>
                <a:gd name="connsiteY100" fmla="*/ 821926 h 2118885"/>
                <a:gd name="connsiteX101" fmla="*/ 1971247 w 3268667"/>
                <a:gd name="connsiteY101" fmla="*/ 810706 h 2118885"/>
                <a:gd name="connsiteX102" fmla="*/ 1870270 w 3268667"/>
                <a:gd name="connsiteY102" fmla="*/ 777047 h 2118885"/>
                <a:gd name="connsiteX103" fmla="*/ 1752464 w 3268667"/>
                <a:gd name="connsiteY103" fmla="*/ 743388 h 2118885"/>
                <a:gd name="connsiteX104" fmla="*/ 1713195 w 3268667"/>
                <a:gd name="connsiteY104" fmla="*/ 743388 h 2118885"/>
                <a:gd name="connsiteX105" fmla="*/ 1668317 w 3268667"/>
                <a:gd name="connsiteY105" fmla="*/ 726559 h 2118885"/>
                <a:gd name="connsiteX106" fmla="*/ 1634658 w 3268667"/>
                <a:gd name="connsiteY106" fmla="*/ 704120 h 2118885"/>
                <a:gd name="connsiteX107" fmla="*/ 1595389 w 3268667"/>
                <a:gd name="connsiteY107" fmla="*/ 704120 h 2118885"/>
                <a:gd name="connsiteX108" fmla="*/ 1544901 w 3268667"/>
                <a:gd name="connsiteY108" fmla="*/ 681680 h 2118885"/>
                <a:gd name="connsiteX109" fmla="*/ 1455144 w 3268667"/>
                <a:gd name="connsiteY109" fmla="*/ 636802 h 2118885"/>
                <a:gd name="connsiteX110" fmla="*/ 1314898 w 3268667"/>
                <a:gd name="connsiteY110" fmla="*/ 608753 h 2118885"/>
                <a:gd name="connsiteX111" fmla="*/ 1180263 w 3268667"/>
                <a:gd name="connsiteY111" fmla="*/ 569484 h 2118885"/>
                <a:gd name="connsiteX112" fmla="*/ 1163433 w 3268667"/>
                <a:gd name="connsiteY112" fmla="*/ 547045 h 2118885"/>
                <a:gd name="connsiteX113" fmla="*/ 1101725 w 3268667"/>
                <a:gd name="connsiteY113" fmla="*/ 547045 h 2118885"/>
                <a:gd name="connsiteX114" fmla="*/ 1023188 w 3268667"/>
                <a:gd name="connsiteY114" fmla="*/ 535825 h 2118885"/>
                <a:gd name="connsiteX115" fmla="*/ 939041 w 3268667"/>
                <a:gd name="connsiteY115" fmla="*/ 507776 h 2118885"/>
                <a:gd name="connsiteX116" fmla="*/ 933431 w 3268667"/>
                <a:gd name="connsiteY116" fmla="*/ 474117 h 2118885"/>
                <a:gd name="connsiteX117" fmla="*/ 905382 w 3268667"/>
                <a:gd name="connsiteY117" fmla="*/ 406799 h 2118885"/>
                <a:gd name="connsiteX118" fmla="*/ 854893 w 3268667"/>
                <a:gd name="connsiteY118" fmla="*/ 356311 h 2118885"/>
                <a:gd name="connsiteX119" fmla="*/ 832454 w 3268667"/>
                <a:gd name="connsiteY119" fmla="*/ 255334 h 2118885"/>
                <a:gd name="connsiteX120" fmla="*/ 781966 w 3268667"/>
                <a:gd name="connsiteY120" fmla="*/ 137528 h 2118885"/>
                <a:gd name="connsiteX121" fmla="*/ 601265 w 3268667"/>
                <a:gd name="connsiteY121" fmla="*/ 5 h 2118885"/>
                <a:gd name="connsiteX122" fmla="*/ 704348 w 3268667"/>
                <a:gd name="connsiteY122" fmla="*/ 132806 h 2118885"/>
                <a:gd name="connsiteX123" fmla="*/ 679357 w 3268667"/>
                <a:gd name="connsiteY123" fmla="*/ 164611 h 2118885"/>
                <a:gd name="connsiteX124" fmla="*/ 567230 w 3268667"/>
                <a:gd name="connsiteY124" fmla="*/ 130422 h 2118885"/>
                <a:gd name="connsiteX125" fmla="*/ 563721 w 3268667"/>
                <a:gd name="connsiteY125" fmla="*/ 200687 h 2118885"/>
                <a:gd name="connsiteX0" fmla="*/ 563721 w 3268667"/>
                <a:gd name="connsiteY0" fmla="*/ 200687 h 2118885"/>
                <a:gd name="connsiteX1" fmla="*/ 580844 w 3268667"/>
                <a:gd name="connsiteY1" fmla="*/ 308564 h 2118885"/>
                <a:gd name="connsiteX2" fmla="*/ 632910 w 3268667"/>
                <a:gd name="connsiteY2" fmla="*/ 433249 h 2118885"/>
                <a:gd name="connsiteX3" fmla="*/ 654314 w 3268667"/>
                <a:gd name="connsiteY3" fmla="*/ 589466 h 2118885"/>
                <a:gd name="connsiteX4" fmla="*/ 696850 w 3268667"/>
                <a:gd name="connsiteY4" fmla="*/ 710781 h 2118885"/>
                <a:gd name="connsiteX5" fmla="*/ 842348 w 3268667"/>
                <a:gd name="connsiteY5" fmla="*/ 764159 h 2118885"/>
                <a:gd name="connsiteX6" fmla="*/ 923083 w 3268667"/>
                <a:gd name="connsiteY6" fmla="*/ 848831 h 2118885"/>
                <a:gd name="connsiteX7" fmla="*/ 965389 w 3268667"/>
                <a:gd name="connsiteY7" fmla="*/ 991008 h 2118885"/>
                <a:gd name="connsiteX8" fmla="*/ 842348 w 3268667"/>
                <a:gd name="connsiteY8" fmla="*/ 1020538 h 2118885"/>
                <a:gd name="connsiteX9" fmla="*/ 714599 w 3268667"/>
                <a:gd name="connsiteY9" fmla="*/ 1097595 h 2118885"/>
                <a:gd name="connsiteX10" fmla="*/ 573820 w 3268667"/>
                <a:gd name="connsiteY10" fmla="*/ 954275 h 2118885"/>
                <a:gd name="connsiteX11" fmla="*/ 304901 w 3268667"/>
                <a:gd name="connsiteY11" fmla="*/ 881513 h 2118885"/>
                <a:gd name="connsiteX12" fmla="*/ 153682 w 3268667"/>
                <a:gd name="connsiteY12" fmla="*/ 922288 h 2118885"/>
                <a:gd name="connsiteX13" fmla="*/ 83483 w 3268667"/>
                <a:gd name="connsiteY13" fmla="*/ 1007839 h 2118885"/>
                <a:gd name="connsiteX14" fmla="*/ 120007 w 3268667"/>
                <a:gd name="connsiteY14" fmla="*/ 1141685 h 2118885"/>
                <a:gd name="connsiteX15" fmla="*/ 153666 w 3268667"/>
                <a:gd name="connsiteY15" fmla="*/ 1281931 h 2118885"/>
                <a:gd name="connsiteX16" fmla="*/ 142447 w 3268667"/>
                <a:gd name="connsiteY16" fmla="*/ 1377297 h 2118885"/>
                <a:gd name="connsiteX17" fmla="*/ 69519 w 3268667"/>
                <a:gd name="connsiteY17" fmla="*/ 1472664 h 2118885"/>
                <a:gd name="connsiteX18" fmla="*/ 19031 w 3268667"/>
                <a:gd name="connsiteY18" fmla="*/ 1495104 h 2118885"/>
                <a:gd name="connsiteX19" fmla="*/ 2201 w 3268667"/>
                <a:gd name="connsiteY19" fmla="*/ 1523153 h 2118885"/>
                <a:gd name="connsiteX20" fmla="*/ 63909 w 3268667"/>
                <a:gd name="connsiteY20" fmla="*/ 1579251 h 2118885"/>
                <a:gd name="connsiteX21" fmla="*/ 63909 w 3268667"/>
                <a:gd name="connsiteY21" fmla="*/ 1624129 h 2118885"/>
                <a:gd name="connsiteX22" fmla="*/ 63909 w 3268667"/>
                <a:gd name="connsiteY22" fmla="*/ 1674618 h 2118885"/>
                <a:gd name="connsiteX23" fmla="*/ 192935 w 3268667"/>
                <a:gd name="connsiteY23" fmla="*/ 1747545 h 2118885"/>
                <a:gd name="connsiteX24" fmla="*/ 249033 w 3268667"/>
                <a:gd name="connsiteY24" fmla="*/ 1809253 h 2118885"/>
                <a:gd name="connsiteX25" fmla="*/ 305131 w 3268667"/>
                <a:gd name="connsiteY25" fmla="*/ 1859742 h 2118885"/>
                <a:gd name="connsiteX26" fmla="*/ 361229 w 3268667"/>
                <a:gd name="connsiteY26" fmla="*/ 1882181 h 2118885"/>
                <a:gd name="connsiteX27" fmla="*/ 490255 w 3268667"/>
                <a:gd name="connsiteY27" fmla="*/ 1859742 h 2118885"/>
                <a:gd name="connsiteX28" fmla="*/ 568793 w 3268667"/>
                <a:gd name="connsiteY28" fmla="*/ 1814863 h 2118885"/>
                <a:gd name="connsiteX29" fmla="*/ 636110 w 3268667"/>
                <a:gd name="connsiteY29" fmla="*/ 1741936 h 2118885"/>
                <a:gd name="connsiteX30" fmla="*/ 675379 w 3268667"/>
                <a:gd name="connsiteY30" fmla="*/ 1697057 h 2118885"/>
                <a:gd name="connsiteX31" fmla="*/ 709038 w 3268667"/>
                <a:gd name="connsiteY31" fmla="*/ 1640959 h 2118885"/>
                <a:gd name="connsiteX32" fmla="*/ 798795 w 3268667"/>
                <a:gd name="connsiteY32" fmla="*/ 1640959 h 2118885"/>
                <a:gd name="connsiteX33" fmla="*/ 849283 w 3268667"/>
                <a:gd name="connsiteY33" fmla="*/ 1624129 h 2118885"/>
                <a:gd name="connsiteX34" fmla="*/ 877333 w 3268667"/>
                <a:gd name="connsiteY34" fmla="*/ 1607300 h 2118885"/>
                <a:gd name="connsiteX35" fmla="*/ 933431 w 3268667"/>
                <a:gd name="connsiteY35" fmla="*/ 1584861 h 2118885"/>
                <a:gd name="connsiteX36" fmla="*/ 995139 w 3268667"/>
                <a:gd name="connsiteY36" fmla="*/ 1584861 h 2118885"/>
                <a:gd name="connsiteX37" fmla="*/ 1079286 w 3268667"/>
                <a:gd name="connsiteY37" fmla="*/ 1669008 h 2118885"/>
                <a:gd name="connsiteX38" fmla="*/ 1112945 w 3268667"/>
                <a:gd name="connsiteY38" fmla="*/ 1725106 h 2118885"/>
                <a:gd name="connsiteX39" fmla="*/ 1174653 w 3268667"/>
                <a:gd name="connsiteY39" fmla="*/ 1764375 h 2118885"/>
                <a:gd name="connsiteX40" fmla="*/ 1264410 w 3268667"/>
                <a:gd name="connsiteY40" fmla="*/ 1826083 h 2118885"/>
                <a:gd name="connsiteX41" fmla="*/ 1359777 w 3268667"/>
                <a:gd name="connsiteY41" fmla="*/ 1893401 h 2118885"/>
                <a:gd name="connsiteX42" fmla="*/ 1393436 w 3268667"/>
                <a:gd name="connsiteY42" fmla="*/ 1904620 h 2118885"/>
                <a:gd name="connsiteX43" fmla="*/ 1410265 w 3268667"/>
                <a:gd name="connsiteY43" fmla="*/ 1949499 h 2118885"/>
                <a:gd name="connsiteX44" fmla="*/ 1438314 w 3268667"/>
                <a:gd name="connsiteY44" fmla="*/ 1971938 h 2118885"/>
                <a:gd name="connsiteX45" fmla="*/ 1511242 w 3268667"/>
                <a:gd name="connsiteY45" fmla="*/ 1994377 h 2118885"/>
                <a:gd name="connsiteX46" fmla="*/ 1595389 w 3268667"/>
                <a:gd name="connsiteY46" fmla="*/ 1999987 h 2118885"/>
                <a:gd name="connsiteX47" fmla="*/ 1617828 w 3268667"/>
                <a:gd name="connsiteY47" fmla="*/ 2056085 h 2118885"/>
                <a:gd name="connsiteX48" fmla="*/ 1640268 w 3268667"/>
                <a:gd name="connsiteY48" fmla="*/ 2100964 h 2118885"/>
                <a:gd name="connsiteX49" fmla="*/ 1690756 w 3268667"/>
                <a:gd name="connsiteY49" fmla="*/ 2117793 h 2118885"/>
                <a:gd name="connsiteX50" fmla="*/ 1718805 w 3268667"/>
                <a:gd name="connsiteY50" fmla="*/ 2072915 h 2118885"/>
                <a:gd name="connsiteX51" fmla="*/ 1735634 w 3268667"/>
                <a:gd name="connsiteY51" fmla="*/ 2016817 h 2118885"/>
                <a:gd name="connsiteX52" fmla="*/ 1774903 w 3268667"/>
                <a:gd name="connsiteY52" fmla="*/ 2022426 h 2118885"/>
                <a:gd name="connsiteX53" fmla="*/ 1846270 w 3268667"/>
                <a:gd name="connsiteY53" fmla="*/ 2005597 h 2118885"/>
                <a:gd name="connsiteX54" fmla="*/ 1864660 w 3268667"/>
                <a:gd name="connsiteY54" fmla="*/ 1949499 h 2118885"/>
                <a:gd name="connsiteX55" fmla="*/ 1898319 w 3268667"/>
                <a:gd name="connsiteY55" fmla="*/ 1938279 h 2118885"/>
                <a:gd name="connsiteX56" fmla="*/ 1926368 w 3268667"/>
                <a:gd name="connsiteY56" fmla="*/ 1943889 h 2118885"/>
                <a:gd name="connsiteX57" fmla="*/ 1965117 w 3268667"/>
                <a:gd name="connsiteY57" fmla="*/ 1937492 h 2118885"/>
                <a:gd name="connsiteX58" fmla="*/ 1971247 w 3268667"/>
                <a:gd name="connsiteY58" fmla="*/ 1870961 h 2118885"/>
                <a:gd name="connsiteX59" fmla="*/ 1999296 w 3268667"/>
                <a:gd name="connsiteY59" fmla="*/ 1842912 h 2118885"/>
                <a:gd name="connsiteX60" fmla="*/ 2049784 w 3268667"/>
                <a:gd name="connsiteY60" fmla="*/ 1842912 h 2118885"/>
                <a:gd name="connsiteX61" fmla="*/ 2126500 w 3268667"/>
                <a:gd name="connsiteY61" fmla="*/ 1820473 h 2118885"/>
                <a:gd name="connsiteX62" fmla="*/ 2077833 w 3268667"/>
                <a:gd name="connsiteY62" fmla="*/ 1753155 h 2118885"/>
                <a:gd name="connsiteX63" fmla="*/ 2094663 w 3268667"/>
                <a:gd name="connsiteY63" fmla="*/ 1713886 h 2118885"/>
                <a:gd name="connsiteX64" fmla="*/ 2161980 w 3268667"/>
                <a:gd name="connsiteY64" fmla="*/ 1713886 h 2118885"/>
                <a:gd name="connsiteX65" fmla="*/ 2223688 w 3268667"/>
                <a:gd name="connsiteY65" fmla="*/ 1690397 h 2118885"/>
                <a:gd name="connsiteX66" fmla="*/ 2285137 w 3268667"/>
                <a:gd name="connsiteY66" fmla="*/ 1627901 h 2118885"/>
                <a:gd name="connsiteX67" fmla="*/ 2339673 w 3268667"/>
                <a:gd name="connsiteY67" fmla="*/ 1541820 h 2118885"/>
                <a:gd name="connsiteX68" fmla="*/ 2357023 w 3268667"/>
                <a:gd name="connsiteY68" fmla="*/ 1586961 h 2118885"/>
                <a:gd name="connsiteX69" fmla="*/ 2375153 w 3268667"/>
                <a:gd name="connsiteY69" fmla="*/ 1629739 h 2118885"/>
                <a:gd name="connsiteX70" fmla="*/ 2453691 w 3268667"/>
                <a:gd name="connsiteY70" fmla="*/ 1590470 h 2118885"/>
                <a:gd name="connsiteX71" fmla="*/ 2487350 w 3268667"/>
                <a:gd name="connsiteY71" fmla="*/ 1573641 h 2118885"/>
                <a:gd name="connsiteX72" fmla="*/ 2537838 w 3268667"/>
                <a:gd name="connsiteY72" fmla="*/ 1579251 h 2118885"/>
                <a:gd name="connsiteX73" fmla="*/ 2593936 w 3268667"/>
                <a:gd name="connsiteY73" fmla="*/ 1579251 h 2118885"/>
                <a:gd name="connsiteX74" fmla="*/ 2644425 w 3268667"/>
                <a:gd name="connsiteY74" fmla="*/ 1612910 h 2118885"/>
                <a:gd name="connsiteX75" fmla="*/ 2734182 w 3268667"/>
                <a:gd name="connsiteY75" fmla="*/ 1612910 h 2118885"/>
                <a:gd name="connsiteX76" fmla="*/ 2751011 w 3268667"/>
                <a:gd name="connsiteY76" fmla="*/ 1568031 h 2118885"/>
                <a:gd name="connsiteX77" fmla="*/ 2762231 w 3268667"/>
                <a:gd name="connsiteY77" fmla="*/ 1539982 h 2118885"/>
                <a:gd name="connsiteX78" fmla="*/ 2835158 w 3268667"/>
                <a:gd name="connsiteY78" fmla="*/ 1534372 h 2118885"/>
                <a:gd name="connsiteX79" fmla="*/ 2902476 w 3268667"/>
                <a:gd name="connsiteY79" fmla="*/ 1528763 h 2118885"/>
                <a:gd name="connsiteX80" fmla="*/ 2981014 w 3268667"/>
                <a:gd name="connsiteY80" fmla="*/ 1500713 h 2118885"/>
                <a:gd name="connsiteX81" fmla="*/ 3053941 w 3268667"/>
                <a:gd name="connsiteY81" fmla="*/ 1461445 h 2118885"/>
                <a:gd name="connsiteX82" fmla="*/ 3110039 w 3268667"/>
                <a:gd name="connsiteY82" fmla="*/ 1450225 h 2118885"/>
                <a:gd name="connsiteX83" fmla="*/ 3188577 w 3268667"/>
                <a:gd name="connsiteY83" fmla="*/ 1450225 h 2118885"/>
                <a:gd name="connsiteX84" fmla="*/ 3261504 w 3268667"/>
                <a:gd name="connsiteY84" fmla="*/ 1455835 h 2118885"/>
                <a:gd name="connsiteX85" fmla="*/ 3261504 w 3268667"/>
                <a:gd name="connsiteY85" fmla="*/ 1388517 h 2118885"/>
                <a:gd name="connsiteX86" fmla="*/ 3222236 w 3268667"/>
                <a:gd name="connsiteY86" fmla="*/ 1321199 h 2118885"/>
                <a:gd name="connsiteX87" fmla="*/ 3037112 w 3268667"/>
                <a:gd name="connsiteY87" fmla="*/ 1298760 h 2118885"/>
                <a:gd name="connsiteX88" fmla="*/ 2936135 w 3268667"/>
                <a:gd name="connsiteY88" fmla="*/ 1298760 h 2118885"/>
                <a:gd name="connsiteX89" fmla="*/ 2863207 w 3268667"/>
                <a:gd name="connsiteY89" fmla="*/ 1309980 h 2118885"/>
                <a:gd name="connsiteX90" fmla="*/ 2739791 w 3268667"/>
                <a:gd name="connsiteY90" fmla="*/ 1338029 h 2118885"/>
                <a:gd name="connsiteX91" fmla="*/ 2598245 w 3268667"/>
                <a:gd name="connsiteY91" fmla="*/ 1304370 h 2118885"/>
                <a:gd name="connsiteX92" fmla="*/ 2554147 w 3268667"/>
                <a:gd name="connsiteY92" fmla="*/ 1207835 h 2118885"/>
                <a:gd name="connsiteX93" fmla="*/ 2486049 w 3268667"/>
                <a:gd name="connsiteY93" fmla="*/ 1098121 h 2118885"/>
                <a:gd name="connsiteX94" fmla="*/ 2391983 w 3268667"/>
                <a:gd name="connsiteY94" fmla="*/ 1018269 h 2118885"/>
                <a:gd name="connsiteX95" fmla="*/ 2324665 w 3268667"/>
                <a:gd name="connsiteY95" fmla="*/ 995830 h 2118885"/>
                <a:gd name="connsiteX96" fmla="*/ 2291006 w 3268667"/>
                <a:gd name="connsiteY96" fmla="*/ 973391 h 2118885"/>
                <a:gd name="connsiteX97" fmla="*/ 2229298 w 3268667"/>
                <a:gd name="connsiteY97" fmla="*/ 956561 h 2118885"/>
                <a:gd name="connsiteX98" fmla="*/ 2150761 w 3268667"/>
                <a:gd name="connsiteY98" fmla="*/ 906073 h 2118885"/>
                <a:gd name="connsiteX99" fmla="*/ 2083443 w 3268667"/>
                <a:gd name="connsiteY99" fmla="*/ 878024 h 2118885"/>
                <a:gd name="connsiteX100" fmla="*/ 2010515 w 3268667"/>
                <a:gd name="connsiteY100" fmla="*/ 821926 h 2118885"/>
                <a:gd name="connsiteX101" fmla="*/ 1971247 w 3268667"/>
                <a:gd name="connsiteY101" fmla="*/ 810706 h 2118885"/>
                <a:gd name="connsiteX102" fmla="*/ 1870270 w 3268667"/>
                <a:gd name="connsiteY102" fmla="*/ 777047 h 2118885"/>
                <a:gd name="connsiteX103" fmla="*/ 1752464 w 3268667"/>
                <a:gd name="connsiteY103" fmla="*/ 743388 h 2118885"/>
                <a:gd name="connsiteX104" fmla="*/ 1713195 w 3268667"/>
                <a:gd name="connsiteY104" fmla="*/ 743388 h 2118885"/>
                <a:gd name="connsiteX105" fmla="*/ 1668317 w 3268667"/>
                <a:gd name="connsiteY105" fmla="*/ 726559 h 2118885"/>
                <a:gd name="connsiteX106" fmla="*/ 1634658 w 3268667"/>
                <a:gd name="connsiteY106" fmla="*/ 704120 h 2118885"/>
                <a:gd name="connsiteX107" fmla="*/ 1595389 w 3268667"/>
                <a:gd name="connsiteY107" fmla="*/ 704120 h 2118885"/>
                <a:gd name="connsiteX108" fmla="*/ 1544901 w 3268667"/>
                <a:gd name="connsiteY108" fmla="*/ 681680 h 2118885"/>
                <a:gd name="connsiteX109" fmla="*/ 1455144 w 3268667"/>
                <a:gd name="connsiteY109" fmla="*/ 636802 h 2118885"/>
                <a:gd name="connsiteX110" fmla="*/ 1314898 w 3268667"/>
                <a:gd name="connsiteY110" fmla="*/ 608753 h 2118885"/>
                <a:gd name="connsiteX111" fmla="*/ 1180263 w 3268667"/>
                <a:gd name="connsiteY111" fmla="*/ 569484 h 2118885"/>
                <a:gd name="connsiteX112" fmla="*/ 1163433 w 3268667"/>
                <a:gd name="connsiteY112" fmla="*/ 547045 h 2118885"/>
                <a:gd name="connsiteX113" fmla="*/ 1101725 w 3268667"/>
                <a:gd name="connsiteY113" fmla="*/ 547045 h 2118885"/>
                <a:gd name="connsiteX114" fmla="*/ 1023188 w 3268667"/>
                <a:gd name="connsiteY114" fmla="*/ 535825 h 2118885"/>
                <a:gd name="connsiteX115" fmla="*/ 939041 w 3268667"/>
                <a:gd name="connsiteY115" fmla="*/ 507776 h 2118885"/>
                <a:gd name="connsiteX116" fmla="*/ 933431 w 3268667"/>
                <a:gd name="connsiteY116" fmla="*/ 474117 h 2118885"/>
                <a:gd name="connsiteX117" fmla="*/ 905382 w 3268667"/>
                <a:gd name="connsiteY117" fmla="*/ 406799 h 2118885"/>
                <a:gd name="connsiteX118" fmla="*/ 854893 w 3268667"/>
                <a:gd name="connsiteY118" fmla="*/ 356311 h 2118885"/>
                <a:gd name="connsiteX119" fmla="*/ 832454 w 3268667"/>
                <a:gd name="connsiteY119" fmla="*/ 255334 h 2118885"/>
                <a:gd name="connsiteX120" fmla="*/ 781966 w 3268667"/>
                <a:gd name="connsiteY120" fmla="*/ 137528 h 2118885"/>
                <a:gd name="connsiteX121" fmla="*/ 601265 w 3268667"/>
                <a:gd name="connsiteY121" fmla="*/ 5 h 2118885"/>
                <a:gd name="connsiteX122" fmla="*/ 704348 w 3268667"/>
                <a:gd name="connsiteY122" fmla="*/ 132806 h 2118885"/>
                <a:gd name="connsiteX123" fmla="*/ 679357 w 3268667"/>
                <a:gd name="connsiteY123" fmla="*/ 164611 h 2118885"/>
                <a:gd name="connsiteX124" fmla="*/ 567230 w 3268667"/>
                <a:gd name="connsiteY124" fmla="*/ 130422 h 2118885"/>
                <a:gd name="connsiteX125" fmla="*/ 563721 w 3268667"/>
                <a:gd name="connsiteY125" fmla="*/ 200687 h 2118885"/>
                <a:gd name="connsiteX0" fmla="*/ 563721 w 3299997"/>
                <a:gd name="connsiteY0" fmla="*/ 200687 h 2118885"/>
                <a:gd name="connsiteX1" fmla="*/ 580844 w 3299997"/>
                <a:gd name="connsiteY1" fmla="*/ 308564 h 2118885"/>
                <a:gd name="connsiteX2" fmla="*/ 632910 w 3299997"/>
                <a:gd name="connsiteY2" fmla="*/ 433249 h 2118885"/>
                <a:gd name="connsiteX3" fmla="*/ 654314 w 3299997"/>
                <a:gd name="connsiteY3" fmla="*/ 589466 h 2118885"/>
                <a:gd name="connsiteX4" fmla="*/ 696850 w 3299997"/>
                <a:gd name="connsiteY4" fmla="*/ 710781 h 2118885"/>
                <a:gd name="connsiteX5" fmla="*/ 842348 w 3299997"/>
                <a:gd name="connsiteY5" fmla="*/ 764159 h 2118885"/>
                <a:gd name="connsiteX6" fmla="*/ 923083 w 3299997"/>
                <a:gd name="connsiteY6" fmla="*/ 848831 h 2118885"/>
                <a:gd name="connsiteX7" fmla="*/ 965389 w 3299997"/>
                <a:gd name="connsiteY7" fmla="*/ 991008 h 2118885"/>
                <a:gd name="connsiteX8" fmla="*/ 842348 w 3299997"/>
                <a:gd name="connsiteY8" fmla="*/ 1020538 h 2118885"/>
                <a:gd name="connsiteX9" fmla="*/ 714599 w 3299997"/>
                <a:gd name="connsiteY9" fmla="*/ 1097595 h 2118885"/>
                <a:gd name="connsiteX10" fmla="*/ 573820 w 3299997"/>
                <a:gd name="connsiteY10" fmla="*/ 954275 h 2118885"/>
                <a:gd name="connsiteX11" fmla="*/ 304901 w 3299997"/>
                <a:gd name="connsiteY11" fmla="*/ 881513 h 2118885"/>
                <a:gd name="connsiteX12" fmla="*/ 153682 w 3299997"/>
                <a:gd name="connsiteY12" fmla="*/ 922288 h 2118885"/>
                <a:gd name="connsiteX13" fmla="*/ 83483 w 3299997"/>
                <a:gd name="connsiteY13" fmla="*/ 1007839 h 2118885"/>
                <a:gd name="connsiteX14" fmla="*/ 120007 w 3299997"/>
                <a:gd name="connsiteY14" fmla="*/ 1141685 h 2118885"/>
                <a:gd name="connsiteX15" fmla="*/ 153666 w 3299997"/>
                <a:gd name="connsiteY15" fmla="*/ 1281931 h 2118885"/>
                <a:gd name="connsiteX16" fmla="*/ 142447 w 3299997"/>
                <a:gd name="connsiteY16" fmla="*/ 1377297 h 2118885"/>
                <a:gd name="connsiteX17" fmla="*/ 69519 w 3299997"/>
                <a:gd name="connsiteY17" fmla="*/ 1472664 h 2118885"/>
                <a:gd name="connsiteX18" fmla="*/ 19031 w 3299997"/>
                <a:gd name="connsiteY18" fmla="*/ 1495104 h 2118885"/>
                <a:gd name="connsiteX19" fmla="*/ 2201 w 3299997"/>
                <a:gd name="connsiteY19" fmla="*/ 1523153 h 2118885"/>
                <a:gd name="connsiteX20" fmla="*/ 63909 w 3299997"/>
                <a:gd name="connsiteY20" fmla="*/ 1579251 h 2118885"/>
                <a:gd name="connsiteX21" fmla="*/ 63909 w 3299997"/>
                <a:gd name="connsiteY21" fmla="*/ 1624129 h 2118885"/>
                <a:gd name="connsiteX22" fmla="*/ 63909 w 3299997"/>
                <a:gd name="connsiteY22" fmla="*/ 1674618 h 2118885"/>
                <a:gd name="connsiteX23" fmla="*/ 192935 w 3299997"/>
                <a:gd name="connsiteY23" fmla="*/ 1747545 h 2118885"/>
                <a:gd name="connsiteX24" fmla="*/ 249033 w 3299997"/>
                <a:gd name="connsiteY24" fmla="*/ 1809253 h 2118885"/>
                <a:gd name="connsiteX25" fmla="*/ 305131 w 3299997"/>
                <a:gd name="connsiteY25" fmla="*/ 1859742 h 2118885"/>
                <a:gd name="connsiteX26" fmla="*/ 361229 w 3299997"/>
                <a:gd name="connsiteY26" fmla="*/ 1882181 h 2118885"/>
                <a:gd name="connsiteX27" fmla="*/ 490255 w 3299997"/>
                <a:gd name="connsiteY27" fmla="*/ 1859742 h 2118885"/>
                <a:gd name="connsiteX28" fmla="*/ 568793 w 3299997"/>
                <a:gd name="connsiteY28" fmla="*/ 1814863 h 2118885"/>
                <a:gd name="connsiteX29" fmla="*/ 636110 w 3299997"/>
                <a:gd name="connsiteY29" fmla="*/ 1741936 h 2118885"/>
                <a:gd name="connsiteX30" fmla="*/ 675379 w 3299997"/>
                <a:gd name="connsiteY30" fmla="*/ 1697057 h 2118885"/>
                <a:gd name="connsiteX31" fmla="*/ 709038 w 3299997"/>
                <a:gd name="connsiteY31" fmla="*/ 1640959 h 2118885"/>
                <a:gd name="connsiteX32" fmla="*/ 798795 w 3299997"/>
                <a:gd name="connsiteY32" fmla="*/ 1640959 h 2118885"/>
                <a:gd name="connsiteX33" fmla="*/ 849283 w 3299997"/>
                <a:gd name="connsiteY33" fmla="*/ 1624129 h 2118885"/>
                <a:gd name="connsiteX34" fmla="*/ 877333 w 3299997"/>
                <a:gd name="connsiteY34" fmla="*/ 1607300 h 2118885"/>
                <a:gd name="connsiteX35" fmla="*/ 933431 w 3299997"/>
                <a:gd name="connsiteY35" fmla="*/ 1584861 h 2118885"/>
                <a:gd name="connsiteX36" fmla="*/ 995139 w 3299997"/>
                <a:gd name="connsiteY36" fmla="*/ 1584861 h 2118885"/>
                <a:gd name="connsiteX37" fmla="*/ 1079286 w 3299997"/>
                <a:gd name="connsiteY37" fmla="*/ 1669008 h 2118885"/>
                <a:gd name="connsiteX38" fmla="*/ 1112945 w 3299997"/>
                <a:gd name="connsiteY38" fmla="*/ 1725106 h 2118885"/>
                <a:gd name="connsiteX39" fmla="*/ 1174653 w 3299997"/>
                <a:gd name="connsiteY39" fmla="*/ 1764375 h 2118885"/>
                <a:gd name="connsiteX40" fmla="*/ 1264410 w 3299997"/>
                <a:gd name="connsiteY40" fmla="*/ 1826083 h 2118885"/>
                <a:gd name="connsiteX41" fmla="*/ 1359777 w 3299997"/>
                <a:gd name="connsiteY41" fmla="*/ 1893401 h 2118885"/>
                <a:gd name="connsiteX42" fmla="*/ 1393436 w 3299997"/>
                <a:gd name="connsiteY42" fmla="*/ 1904620 h 2118885"/>
                <a:gd name="connsiteX43" fmla="*/ 1410265 w 3299997"/>
                <a:gd name="connsiteY43" fmla="*/ 1949499 h 2118885"/>
                <a:gd name="connsiteX44" fmla="*/ 1438314 w 3299997"/>
                <a:gd name="connsiteY44" fmla="*/ 1971938 h 2118885"/>
                <a:gd name="connsiteX45" fmla="*/ 1511242 w 3299997"/>
                <a:gd name="connsiteY45" fmla="*/ 1994377 h 2118885"/>
                <a:gd name="connsiteX46" fmla="*/ 1595389 w 3299997"/>
                <a:gd name="connsiteY46" fmla="*/ 1999987 h 2118885"/>
                <a:gd name="connsiteX47" fmla="*/ 1617828 w 3299997"/>
                <a:gd name="connsiteY47" fmla="*/ 2056085 h 2118885"/>
                <a:gd name="connsiteX48" fmla="*/ 1640268 w 3299997"/>
                <a:gd name="connsiteY48" fmla="*/ 2100964 h 2118885"/>
                <a:gd name="connsiteX49" fmla="*/ 1690756 w 3299997"/>
                <a:gd name="connsiteY49" fmla="*/ 2117793 h 2118885"/>
                <a:gd name="connsiteX50" fmla="*/ 1718805 w 3299997"/>
                <a:gd name="connsiteY50" fmla="*/ 2072915 h 2118885"/>
                <a:gd name="connsiteX51" fmla="*/ 1735634 w 3299997"/>
                <a:gd name="connsiteY51" fmla="*/ 2016817 h 2118885"/>
                <a:gd name="connsiteX52" fmla="*/ 1774903 w 3299997"/>
                <a:gd name="connsiteY52" fmla="*/ 2022426 h 2118885"/>
                <a:gd name="connsiteX53" fmla="*/ 1846270 w 3299997"/>
                <a:gd name="connsiteY53" fmla="*/ 2005597 h 2118885"/>
                <a:gd name="connsiteX54" fmla="*/ 1864660 w 3299997"/>
                <a:gd name="connsiteY54" fmla="*/ 1949499 h 2118885"/>
                <a:gd name="connsiteX55" fmla="*/ 1898319 w 3299997"/>
                <a:gd name="connsiteY55" fmla="*/ 1938279 h 2118885"/>
                <a:gd name="connsiteX56" fmla="*/ 1926368 w 3299997"/>
                <a:gd name="connsiteY56" fmla="*/ 1943889 h 2118885"/>
                <a:gd name="connsiteX57" fmla="*/ 1965117 w 3299997"/>
                <a:gd name="connsiteY57" fmla="*/ 1937492 h 2118885"/>
                <a:gd name="connsiteX58" fmla="*/ 1971247 w 3299997"/>
                <a:gd name="connsiteY58" fmla="*/ 1870961 h 2118885"/>
                <a:gd name="connsiteX59" fmla="*/ 1999296 w 3299997"/>
                <a:gd name="connsiteY59" fmla="*/ 1842912 h 2118885"/>
                <a:gd name="connsiteX60" fmla="*/ 2049784 w 3299997"/>
                <a:gd name="connsiteY60" fmla="*/ 1842912 h 2118885"/>
                <a:gd name="connsiteX61" fmla="*/ 2126500 w 3299997"/>
                <a:gd name="connsiteY61" fmla="*/ 1820473 h 2118885"/>
                <a:gd name="connsiteX62" fmla="*/ 2077833 w 3299997"/>
                <a:gd name="connsiteY62" fmla="*/ 1753155 h 2118885"/>
                <a:gd name="connsiteX63" fmla="*/ 2094663 w 3299997"/>
                <a:gd name="connsiteY63" fmla="*/ 1713886 h 2118885"/>
                <a:gd name="connsiteX64" fmla="*/ 2161980 w 3299997"/>
                <a:gd name="connsiteY64" fmla="*/ 1713886 h 2118885"/>
                <a:gd name="connsiteX65" fmla="*/ 2223688 w 3299997"/>
                <a:gd name="connsiteY65" fmla="*/ 1690397 h 2118885"/>
                <a:gd name="connsiteX66" fmla="*/ 2285137 w 3299997"/>
                <a:gd name="connsiteY66" fmla="*/ 1627901 h 2118885"/>
                <a:gd name="connsiteX67" fmla="*/ 2339673 w 3299997"/>
                <a:gd name="connsiteY67" fmla="*/ 1541820 h 2118885"/>
                <a:gd name="connsiteX68" fmla="*/ 2357023 w 3299997"/>
                <a:gd name="connsiteY68" fmla="*/ 1586961 h 2118885"/>
                <a:gd name="connsiteX69" fmla="*/ 2375153 w 3299997"/>
                <a:gd name="connsiteY69" fmla="*/ 1629739 h 2118885"/>
                <a:gd name="connsiteX70" fmla="*/ 2453691 w 3299997"/>
                <a:gd name="connsiteY70" fmla="*/ 1590470 h 2118885"/>
                <a:gd name="connsiteX71" fmla="*/ 2487350 w 3299997"/>
                <a:gd name="connsiteY71" fmla="*/ 1573641 h 2118885"/>
                <a:gd name="connsiteX72" fmla="*/ 2537838 w 3299997"/>
                <a:gd name="connsiteY72" fmla="*/ 1579251 h 2118885"/>
                <a:gd name="connsiteX73" fmla="*/ 2593936 w 3299997"/>
                <a:gd name="connsiteY73" fmla="*/ 1579251 h 2118885"/>
                <a:gd name="connsiteX74" fmla="*/ 2644425 w 3299997"/>
                <a:gd name="connsiteY74" fmla="*/ 1612910 h 2118885"/>
                <a:gd name="connsiteX75" fmla="*/ 2734182 w 3299997"/>
                <a:gd name="connsiteY75" fmla="*/ 1612910 h 2118885"/>
                <a:gd name="connsiteX76" fmla="*/ 2751011 w 3299997"/>
                <a:gd name="connsiteY76" fmla="*/ 1568031 h 2118885"/>
                <a:gd name="connsiteX77" fmla="*/ 2762231 w 3299997"/>
                <a:gd name="connsiteY77" fmla="*/ 1539982 h 2118885"/>
                <a:gd name="connsiteX78" fmla="*/ 2835158 w 3299997"/>
                <a:gd name="connsiteY78" fmla="*/ 1534372 h 2118885"/>
                <a:gd name="connsiteX79" fmla="*/ 2902476 w 3299997"/>
                <a:gd name="connsiteY79" fmla="*/ 1528763 h 2118885"/>
                <a:gd name="connsiteX80" fmla="*/ 2981014 w 3299997"/>
                <a:gd name="connsiteY80" fmla="*/ 1500713 h 2118885"/>
                <a:gd name="connsiteX81" fmla="*/ 3053941 w 3299997"/>
                <a:gd name="connsiteY81" fmla="*/ 1461445 h 2118885"/>
                <a:gd name="connsiteX82" fmla="*/ 3110039 w 3299997"/>
                <a:gd name="connsiteY82" fmla="*/ 1450225 h 2118885"/>
                <a:gd name="connsiteX83" fmla="*/ 3188577 w 3299997"/>
                <a:gd name="connsiteY83" fmla="*/ 1450225 h 2118885"/>
                <a:gd name="connsiteX84" fmla="*/ 3261504 w 3299997"/>
                <a:gd name="connsiteY84" fmla="*/ 1455835 h 2118885"/>
                <a:gd name="connsiteX85" fmla="*/ 3298952 w 3299997"/>
                <a:gd name="connsiteY85" fmla="*/ 1388517 h 2118885"/>
                <a:gd name="connsiteX86" fmla="*/ 3222236 w 3299997"/>
                <a:gd name="connsiteY86" fmla="*/ 1321199 h 2118885"/>
                <a:gd name="connsiteX87" fmla="*/ 3037112 w 3299997"/>
                <a:gd name="connsiteY87" fmla="*/ 1298760 h 2118885"/>
                <a:gd name="connsiteX88" fmla="*/ 2936135 w 3299997"/>
                <a:gd name="connsiteY88" fmla="*/ 1298760 h 2118885"/>
                <a:gd name="connsiteX89" fmla="*/ 2863207 w 3299997"/>
                <a:gd name="connsiteY89" fmla="*/ 1309980 h 2118885"/>
                <a:gd name="connsiteX90" fmla="*/ 2739791 w 3299997"/>
                <a:gd name="connsiteY90" fmla="*/ 1338029 h 2118885"/>
                <a:gd name="connsiteX91" fmla="*/ 2598245 w 3299997"/>
                <a:gd name="connsiteY91" fmla="*/ 1304370 h 2118885"/>
                <a:gd name="connsiteX92" fmla="*/ 2554147 w 3299997"/>
                <a:gd name="connsiteY92" fmla="*/ 1207835 h 2118885"/>
                <a:gd name="connsiteX93" fmla="*/ 2486049 w 3299997"/>
                <a:gd name="connsiteY93" fmla="*/ 1098121 h 2118885"/>
                <a:gd name="connsiteX94" fmla="*/ 2391983 w 3299997"/>
                <a:gd name="connsiteY94" fmla="*/ 1018269 h 2118885"/>
                <a:gd name="connsiteX95" fmla="*/ 2324665 w 3299997"/>
                <a:gd name="connsiteY95" fmla="*/ 995830 h 2118885"/>
                <a:gd name="connsiteX96" fmla="*/ 2291006 w 3299997"/>
                <a:gd name="connsiteY96" fmla="*/ 973391 h 2118885"/>
                <a:gd name="connsiteX97" fmla="*/ 2229298 w 3299997"/>
                <a:gd name="connsiteY97" fmla="*/ 956561 h 2118885"/>
                <a:gd name="connsiteX98" fmla="*/ 2150761 w 3299997"/>
                <a:gd name="connsiteY98" fmla="*/ 906073 h 2118885"/>
                <a:gd name="connsiteX99" fmla="*/ 2083443 w 3299997"/>
                <a:gd name="connsiteY99" fmla="*/ 878024 h 2118885"/>
                <a:gd name="connsiteX100" fmla="*/ 2010515 w 3299997"/>
                <a:gd name="connsiteY100" fmla="*/ 821926 h 2118885"/>
                <a:gd name="connsiteX101" fmla="*/ 1971247 w 3299997"/>
                <a:gd name="connsiteY101" fmla="*/ 810706 h 2118885"/>
                <a:gd name="connsiteX102" fmla="*/ 1870270 w 3299997"/>
                <a:gd name="connsiteY102" fmla="*/ 777047 h 2118885"/>
                <a:gd name="connsiteX103" fmla="*/ 1752464 w 3299997"/>
                <a:gd name="connsiteY103" fmla="*/ 743388 h 2118885"/>
                <a:gd name="connsiteX104" fmla="*/ 1713195 w 3299997"/>
                <a:gd name="connsiteY104" fmla="*/ 743388 h 2118885"/>
                <a:gd name="connsiteX105" fmla="*/ 1668317 w 3299997"/>
                <a:gd name="connsiteY105" fmla="*/ 726559 h 2118885"/>
                <a:gd name="connsiteX106" fmla="*/ 1634658 w 3299997"/>
                <a:gd name="connsiteY106" fmla="*/ 704120 h 2118885"/>
                <a:gd name="connsiteX107" fmla="*/ 1595389 w 3299997"/>
                <a:gd name="connsiteY107" fmla="*/ 704120 h 2118885"/>
                <a:gd name="connsiteX108" fmla="*/ 1544901 w 3299997"/>
                <a:gd name="connsiteY108" fmla="*/ 681680 h 2118885"/>
                <a:gd name="connsiteX109" fmla="*/ 1455144 w 3299997"/>
                <a:gd name="connsiteY109" fmla="*/ 636802 h 2118885"/>
                <a:gd name="connsiteX110" fmla="*/ 1314898 w 3299997"/>
                <a:gd name="connsiteY110" fmla="*/ 608753 h 2118885"/>
                <a:gd name="connsiteX111" fmla="*/ 1180263 w 3299997"/>
                <a:gd name="connsiteY111" fmla="*/ 569484 h 2118885"/>
                <a:gd name="connsiteX112" fmla="*/ 1163433 w 3299997"/>
                <a:gd name="connsiteY112" fmla="*/ 547045 h 2118885"/>
                <a:gd name="connsiteX113" fmla="*/ 1101725 w 3299997"/>
                <a:gd name="connsiteY113" fmla="*/ 547045 h 2118885"/>
                <a:gd name="connsiteX114" fmla="*/ 1023188 w 3299997"/>
                <a:gd name="connsiteY114" fmla="*/ 535825 h 2118885"/>
                <a:gd name="connsiteX115" fmla="*/ 939041 w 3299997"/>
                <a:gd name="connsiteY115" fmla="*/ 507776 h 2118885"/>
                <a:gd name="connsiteX116" fmla="*/ 933431 w 3299997"/>
                <a:gd name="connsiteY116" fmla="*/ 474117 h 2118885"/>
                <a:gd name="connsiteX117" fmla="*/ 905382 w 3299997"/>
                <a:gd name="connsiteY117" fmla="*/ 406799 h 2118885"/>
                <a:gd name="connsiteX118" fmla="*/ 854893 w 3299997"/>
                <a:gd name="connsiteY118" fmla="*/ 356311 h 2118885"/>
                <a:gd name="connsiteX119" fmla="*/ 832454 w 3299997"/>
                <a:gd name="connsiteY119" fmla="*/ 255334 h 2118885"/>
                <a:gd name="connsiteX120" fmla="*/ 781966 w 3299997"/>
                <a:gd name="connsiteY120" fmla="*/ 137528 h 2118885"/>
                <a:gd name="connsiteX121" fmla="*/ 601265 w 3299997"/>
                <a:gd name="connsiteY121" fmla="*/ 5 h 2118885"/>
                <a:gd name="connsiteX122" fmla="*/ 704348 w 3299997"/>
                <a:gd name="connsiteY122" fmla="*/ 132806 h 2118885"/>
                <a:gd name="connsiteX123" fmla="*/ 679357 w 3299997"/>
                <a:gd name="connsiteY123" fmla="*/ 164611 h 2118885"/>
                <a:gd name="connsiteX124" fmla="*/ 567230 w 3299997"/>
                <a:gd name="connsiteY124" fmla="*/ 130422 h 2118885"/>
                <a:gd name="connsiteX125" fmla="*/ 563721 w 3299997"/>
                <a:gd name="connsiteY125" fmla="*/ 200687 h 2118885"/>
                <a:gd name="connsiteX0" fmla="*/ 563721 w 3299997"/>
                <a:gd name="connsiteY0" fmla="*/ 200687 h 2118885"/>
                <a:gd name="connsiteX1" fmla="*/ 628993 w 3299997"/>
                <a:gd name="connsiteY1" fmla="*/ 362036 h 2118885"/>
                <a:gd name="connsiteX2" fmla="*/ 632910 w 3299997"/>
                <a:gd name="connsiteY2" fmla="*/ 433249 h 2118885"/>
                <a:gd name="connsiteX3" fmla="*/ 654314 w 3299997"/>
                <a:gd name="connsiteY3" fmla="*/ 589466 h 2118885"/>
                <a:gd name="connsiteX4" fmla="*/ 696850 w 3299997"/>
                <a:gd name="connsiteY4" fmla="*/ 710781 h 2118885"/>
                <a:gd name="connsiteX5" fmla="*/ 842348 w 3299997"/>
                <a:gd name="connsiteY5" fmla="*/ 764159 h 2118885"/>
                <a:gd name="connsiteX6" fmla="*/ 923083 w 3299997"/>
                <a:gd name="connsiteY6" fmla="*/ 848831 h 2118885"/>
                <a:gd name="connsiteX7" fmla="*/ 965389 w 3299997"/>
                <a:gd name="connsiteY7" fmla="*/ 991008 h 2118885"/>
                <a:gd name="connsiteX8" fmla="*/ 842348 w 3299997"/>
                <a:gd name="connsiteY8" fmla="*/ 1020538 h 2118885"/>
                <a:gd name="connsiteX9" fmla="*/ 714599 w 3299997"/>
                <a:gd name="connsiteY9" fmla="*/ 1097595 h 2118885"/>
                <a:gd name="connsiteX10" fmla="*/ 573820 w 3299997"/>
                <a:gd name="connsiteY10" fmla="*/ 954275 h 2118885"/>
                <a:gd name="connsiteX11" fmla="*/ 304901 w 3299997"/>
                <a:gd name="connsiteY11" fmla="*/ 881513 h 2118885"/>
                <a:gd name="connsiteX12" fmla="*/ 153682 w 3299997"/>
                <a:gd name="connsiteY12" fmla="*/ 922288 h 2118885"/>
                <a:gd name="connsiteX13" fmla="*/ 83483 w 3299997"/>
                <a:gd name="connsiteY13" fmla="*/ 1007839 h 2118885"/>
                <a:gd name="connsiteX14" fmla="*/ 120007 w 3299997"/>
                <a:gd name="connsiteY14" fmla="*/ 1141685 h 2118885"/>
                <a:gd name="connsiteX15" fmla="*/ 153666 w 3299997"/>
                <a:gd name="connsiteY15" fmla="*/ 1281931 h 2118885"/>
                <a:gd name="connsiteX16" fmla="*/ 142447 w 3299997"/>
                <a:gd name="connsiteY16" fmla="*/ 1377297 h 2118885"/>
                <a:gd name="connsiteX17" fmla="*/ 69519 w 3299997"/>
                <a:gd name="connsiteY17" fmla="*/ 1472664 h 2118885"/>
                <a:gd name="connsiteX18" fmla="*/ 19031 w 3299997"/>
                <a:gd name="connsiteY18" fmla="*/ 1495104 h 2118885"/>
                <a:gd name="connsiteX19" fmla="*/ 2201 w 3299997"/>
                <a:gd name="connsiteY19" fmla="*/ 1523153 h 2118885"/>
                <a:gd name="connsiteX20" fmla="*/ 63909 w 3299997"/>
                <a:gd name="connsiteY20" fmla="*/ 1579251 h 2118885"/>
                <a:gd name="connsiteX21" fmla="*/ 63909 w 3299997"/>
                <a:gd name="connsiteY21" fmla="*/ 1624129 h 2118885"/>
                <a:gd name="connsiteX22" fmla="*/ 63909 w 3299997"/>
                <a:gd name="connsiteY22" fmla="*/ 1674618 h 2118885"/>
                <a:gd name="connsiteX23" fmla="*/ 192935 w 3299997"/>
                <a:gd name="connsiteY23" fmla="*/ 1747545 h 2118885"/>
                <a:gd name="connsiteX24" fmla="*/ 249033 w 3299997"/>
                <a:gd name="connsiteY24" fmla="*/ 1809253 h 2118885"/>
                <a:gd name="connsiteX25" fmla="*/ 305131 w 3299997"/>
                <a:gd name="connsiteY25" fmla="*/ 1859742 h 2118885"/>
                <a:gd name="connsiteX26" fmla="*/ 361229 w 3299997"/>
                <a:gd name="connsiteY26" fmla="*/ 1882181 h 2118885"/>
                <a:gd name="connsiteX27" fmla="*/ 490255 w 3299997"/>
                <a:gd name="connsiteY27" fmla="*/ 1859742 h 2118885"/>
                <a:gd name="connsiteX28" fmla="*/ 568793 w 3299997"/>
                <a:gd name="connsiteY28" fmla="*/ 1814863 h 2118885"/>
                <a:gd name="connsiteX29" fmla="*/ 636110 w 3299997"/>
                <a:gd name="connsiteY29" fmla="*/ 1741936 h 2118885"/>
                <a:gd name="connsiteX30" fmla="*/ 675379 w 3299997"/>
                <a:gd name="connsiteY30" fmla="*/ 1697057 h 2118885"/>
                <a:gd name="connsiteX31" fmla="*/ 709038 w 3299997"/>
                <a:gd name="connsiteY31" fmla="*/ 1640959 h 2118885"/>
                <a:gd name="connsiteX32" fmla="*/ 798795 w 3299997"/>
                <a:gd name="connsiteY32" fmla="*/ 1640959 h 2118885"/>
                <a:gd name="connsiteX33" fmla="*/ 849283 w 3299997"/>
                <a:gd name="connsiteY33" fmla="*/ 1624129 h 2118885"/>
                <a:gd name="connsiteX34" fmla="*/ 877333 w 3299997"/>
                <a:gd name="connsiteY34" fmla="*/ 1607300 h 2118885"/>
                <a:gd name="connsiteX35" fmla="*/ 933431 w 3299997"/>
                <a:gd name="connsiteY35" fmla="*/ 1584861 h 2118885"/>
                <a:gd name="connsiteX36" fmla="*/ 995139 w 3299997"/>
                <a:gd name="connsiteY36" fmla="*/ 1584861 h 2118885"/>
                <a:gd name="connsiteX37" fmla="*/ 1079286 w 3299997"/>
                <a:gd name="connsiteY37" fmla="*/ 1669008 h 2118885"/>
                <a:gd name="connsiteX38" fmla="*/ 1112945 w 3299997"/>
                <a:gd name="connsiteY38" fmla="*/ 1725106 h 2118885"/>
                <a:gd name="connsiteX39" fmla="*/ 1174653 w 3299997"/>
                <a:gd name="connsiteY39" fmla="*/ 1764375 h 2118885"/>
                <a:gd name="connsiteX40" fmla="*/ 1264410 w 3299997"/>
                <a:gd name="connsiteY40" fmla="*/ 1826083 h 2118885"/>
                <a:gd name="connsiteX41" fmla="*/ 1359777 w 3299997"/>
                <a:gd name="connsiteY41" fmla="*/ 1893401 h 2118885"/>
                <a:gd name="connsiteX42" fmla="*/ 1393436 w 3299997"/>
                <a:gd name="connsiteY42" fmla="*/ 1904620 h 2118885"/>
                <a:gd name="connsiteX43" fmla="*/ 1410265 w 3299997"/>
                <a:gd name="connsiteY43" fmla="*/ 1949499 h 2118885"/>
                <a:gd name="connsiteX44" fmla="*/ 1438314 w 3299997"/>
                <a:gd name="connsiteY44" fmla="*/ 1971938 h 2118885"/>
                <a:gd name="connsiteX45" fmla="*/ 1511242 w 3299997"/>
                <a:gd name="connsiteY45" fmla="*/ 1994377 h 2118885"/>
                <a:gd name="connsiteX46" fmla="*/ 1595389 w 3299997"/>
                <a:gd name="connsiteY46" fmla="*/ 1999987 h 2118885"/>
                <a:gd name="connsiteX47" fmla="*/ 1617828 w 3299997"/>
                <a:gd name="connsiteY47" fmla="*/ 2056085 h 2118885"/>
                <a:gd name="connsiteX48" fmla="*/ 1640268 w 3299997"/>
                <a:gd name="connsiteY48" fmla="*/ 2100964 h 2118885"/>
                <a:gd name="connsiteX49" fmla="*/ 1690756 w 3299997"/>
                <a:gd name="connsiteY49" fmla="*/ 2117793 h 2118885"/>
                <a:gd name="connsiteX50" fmla="*/ 1718805 w 3299997"/>
                <a:gd name="connsiteY50" fmla="*/ 2072915 h 2118885"/>
                <a:gd name="connsiteX51" fmla="*/ 1735634 w 3299997"/>
                <a:gd name="connsiteY51" fmla="*/ 2016817 h 2118885"/>
                <a:gd name="connsiteX52" fmla="*/ 1774903 w 3299997"/>
                <a:gd name="connsiteY52" fmla="*/ 2022426 h 2118885"/>
                <a:gd name="connsiteX53" fmla="*/ 1846270 w 3299997"/>
                <a:gd name="connsiteY53" fmla="*/ 2005597 h 2118885"/>
                <a:gd name="connsiteX54" fmla="*/ 1864660 w 3299997"/>
                <a:gd name="connsiteY54" fmla="*/ 1949499 h 2118885"/>
                <a:gd name="connsiteX55" fmla="*/ 1898319 w 3299997"/>
                <a:gd name="connsiteY55" fmla="*/ 1938279 h 2118885"/>
                <a:gd name="connsiteX56" fmla="*/ 1926368 w 3299997"/>
                <a:gd name="connsiteY56" fmla="*/ 1943889 h 2118885"/>
                <a:gd name="connsiteX57" fmla="*/ 1965117 w 3299997"/>
                <a:gd name="connsiteY57" fmla="*/ 1937492 h 2118885"/>
                <a:gd name="connsiteX58" fmla="*/ 1971247 w 3299997"/>
                <a:gd name="connsiteY58" fmla="*/ 1870961 h 2118885"/>
                <a:gd name="connsiteX59" fmla="*/ 1999296 w 3299997"/>
                <a:gd name="connsiteY59" fmla="*/ 1842912 h 2118885"/>
                <a:gd name="connsiteX60" fmla="*/ 2049784 w 3299997"/>
                <a:gd name="connsiteY60" fmla="*/ 1842912 h 2118885"/>
                <a:gd name="connsiteX61" fmla="*/ 2126500 w 3299997"/>
                <a:gd name="connsiteY61" fmla="*/ 1820473 h 2118885"/>
                <a:gd name="connsiteX62" fmla="*/ 2077833 w 3299997"/>
                <a:gd name="connsiteY62" fmla="*/ 1753155 h 2118885"/>
                <a:gd name="connsiteX63" fmla="*/ 2094663 w 3299997"/>
                <a:gd name="connsiteY63" fmla="*/ 1713886 h 2118885"/>
                <a:gd name="connsiteX64" fmla="*/ 2161980 w 3299997"/>
                <a:gd name="connsiteY64" fmla="*/ 1713886 h 2118885"/>
                <a:gd name="connsiteX65" fmla="*/ 2223688 w 3299997"/>
                <a:gd name="connsiteY65" fmla="*/ 1690397 h 2118885"/>
                <a:gd name="connsiteX66" fmla="*/ 2285137 w 3299997"/>
                <a:gd name="connsiteY66" fmla="*/ 1627901 h 2118885"/>
                <a:gd name="connsiteX67" fmla="*/ 2339673 w 3299997"/>
                <a:gd name="connsiteY67" fmla="*/ 1541820 h 2118885"/>
                <a:gd name="connsiteX68" fmla="*/ 2357023 w 3299997"/>
                <a:gd name="connsiteY68" fmla="*/ 1586961 h 2118885"/>
                <a:gd name="connsiteX69" fmla="*/ 2375153 w 3299997"/>
                <a:gd name="connsiteY69" fmla="*/ 1629739 h 2118885"/>
                <a:gd name="connsiteX70" fmla="*/ 2453691 w 3299997"/>
                <a:gd name="connsiteY70" fmla="*/ 1590470 h 2118885"/>
                <a:gd name="connsiteX71" fmla="*/ 2487350 w 3299997"/>
                <a:gd name="connsiteY71" fmla="*/ 1573641 h 2118885"/>
                <a:gd name="connsiteX72" fmla="*/ 2537838 w 3299997"/>
                <a:gd name="connsiteY72" fmla="*/ 1579251 h 2118885"/>
                <a:gd name="connsiteX73" fmla="*/ 2593936 w 3299997"/>
                <a:gd name="connsiteY73" fmla="*/ 1579251 h 2118885"/>
                <a:gd name="connsiteX74" fmla="*/ 2644425 w 3299997"/>
                <a:gd name="connsiteY74" fmla="*/ 1612910 h 2118885"/>
                <a:gd name="connsiteX75" fmla="*/ 2734182 w 3299997"/>
                <a:gd name="connsiteY75" fmla="*/ 1612910 h 2118885"/>
                <a:gd name="connsiteX76" fmla="*/ 2751011 w 3299997"/>
                <a:gd name="connsiteY76" fmla="*/ 1568031 h 2118885"/>
                <a:gd name="connsiteX77" fmla="*/ 2762231 w 3299997"/>
                <a:gd name="connsiteY77" fmla="*/ 1539982 h 2118885"/>
                <a:gd name="connsiteX78" fmla="*/ 2835158 w 3299997"/>
                <a:gd name="connsiteY78" fmla="*/ 1534372 h 2118885"/>
                <a:gd name="connsiteX79" fmla="*/ 2902476 w 3299997"/>
                <a:gd name="connsiteY79" fmla="*/ 1528763 h 2118885"/>
                <a:gd name="connsiteX80" fmla="*/ 2981014 w 3299997"/>
                <a:gd name="connsiteY80" fmla="*/ 1500713 h 2118885"/>
                <a:gd name="connsiteX81" fmla="*/ 3053941 w 3299997"/>
                <a:gd name="connsiteY81" fmla="*/ 1461445 h 2118885"/>
                <a:gd name="connsiteX82" fmla="*/ 3110039 w 3299997"/>
                <a:gd name="connsiteY82" fmla="*/ 1450225 h 2118885"/>
                <a:gd name="connsiteX83" fmla="*/ 3188577 w 3299997"/>
                <a:gd name="connsiteY83" fmla="*/ 1450225 h 2118885"/>
                <a:gd name="connsiteX84" fmla="*/ 3261504 w 3299997"/>
                <a:gd name="connsiteY84" fmla="*/ 1455835 h 2118885"/>
                <a:gd name="connsiteX85" fmla="*/ 3298952 w 3299997"/>
                <a:gd name="connsiteY85" fmla="*/ 1388517 h 2118885"/>
                <a:gd name="connsiteX86" fmla="*/ 3222236 w 3299997"/>
                <a:gd name="connsiteY86" fmla="*/ 1321199 h 2118885"/>
                <a:gd name="connsiteX87" fmla="*/ 3037112 w 3299997"/>
                <a:gd name="connsiteY87" fmla="*/ 1298760 h 2118885"/>
                <a:gd name="connsiteX88" fmla="*/ 2936135 w 3299997"/>
                <a:gd name="connsiteY88" fmla="*/ 1298760 h 2118885"/>
                <a:gd name="connsiteX89" fmla="*/ 2863207 w 3299997"/>
                <a:gd name="connsiteY89" fmla="*/ 1309980 h 2118885"/>
                <a:gd name="connsiteX90" fmla="*/ 2739791 w 3299997"/>
                <a:gd name="connsiteY90" fmla="*/ 1338029 h 2118885"/>
                <a:gd name="connsiteX91" fmla="*/ 2598245 w 3299997"/>
                <a:gd name="connsiteY91" fmla="*/ 1304370 h 2118885"/>
                <a:gd name="connsiteX92" fmla="*/ 2554147 w 3299997"/>
                <a:gd name="connsiteY92" fmla="*/ 1207835 h 2118885"/>
                <a:gd name="connsiteX93" fmla="*/ 2486049 w 3299997"/>
                <a:gd name="connsiteY93" fmla="*/ 1098121 h 2118885"/>
                <a:gd name="connsiteX94" fmla="*/ 2391983 w 3299997"/>
                <a:gd name="connsiteY94" fmla="*/ 1018269 h 2118885"/>
                <a:gd name="connsiteX95" fmla="*/ 2324665 w 3299997"/>
                <a:gd name="connsiteY95" fmla="*/ 995830 h 2118885"/>
                <a:gd name="connsiteX96" fmla="*/ 2291006 w 3299997"/>
                <a:gd name="connsiteY96" fmla="*/ 973391 h 2118885"/>
                <a:gd name="connsiteX97" fmla="*/ 2229298 w 3299997"/>
                <a:gd name="connsiteY97" fmla="*/ 956561 h 2118885"/>
                <a:gd name="connsiteX98" fmla="*/ 2150761 w 3299997"/>
                <a:gd name="connsiteY98" fmla="*/ 906073 h 2118885"/>
                <a:gd name="connsiteX99" fmla="*/ 2083443 w 3299997"/>
                <a:gd name="connsiteY99" fmla="*/ 878024 h 2118885"/>
                <a:gd name="connsiteX100" fmla="*/ 2010515 w 3299997"/>
                <a:gd name="connsiteY100" fmla="*/ 821926 h 2118885"/>
                <a:gd name="connsiteX101" fmla="*/ 1971247 w 3299997"/>
                <a:gd name="connsiteY101" fmla="*/ 810706 h 2118885"/>
                <a:gd name="connsiteX102" fmla="*/ 1870270 w 3299997"/>
                <a:gd name="connsiteY102" fmla="*/ 777047 h 2118885"/>
                <a:gd name="connsiteX103" fmla="*/ 1752464 w 3299997"/>
                <a:gd name="connsiteY103" fmla="*/ 743388 h 2118885"/>
                <a:gd name="connsiteX104" fmla="*/ 1713195 w 3299997"/>
                <a:gd name="connsiteY104" fmla="*/ 743388 h 2118885"/>
                <a:gd name="connsiteX105" fmla="*/ 1668317 w 3299997"/>
                <a:gd name="connsiteY105" fmla="*/ 726559 h 2118885"/>
                <a:gd name="connsiteX106" fmla="*/ 1634658 w 3299997"/>
                <a:gd name="connsiteY106" fmla="*/ 704120 h 2118885"/>
                <a:gd name="connsiteX107" fmla="*/ 1595389 w 3299997"/>
                <a:gd name="connsiteY107" fmla="*/ 704120 h 2118885"/>
                <a:gd name="connsiteX108" fmla="*/ 1544901 w 3299997"/>
                <a:gd name="connsiteY108" fmla="*/ 681680 h 2118885"/>
                <a:gd name="connsiteX109" fmla="*/ 1455144 w 3299997"/>
                <a:gd name="connsiteY109" fmla="*/ 636802 h 2118885"/>
                <a:gd name="connsiteX110" fmla="*/ 1314898 w 3299997"/>
                <a:gd name="connsiteY110" fmla="*/ 608753 h 2118885"/>
                <a:gd name="connsiteX111" fmla="*/ 1180263 w 3299997"/>
                <a:gd name="connsiteY111" fmla="*/ 569484 h 2118885"/>
                <a:gd name="connsiteX112" fmla="*/ 1163433 w 3299997"/>
                <a:gd name="connsiteY112" fmla="*/ 547045 h 2118885"/>
                <a:gd name="connsiteX113" fmla="*/ 1101725 w 3299997"/>
                <a:gd name="connsiteY113" fmla="*/ 547045 h 2118885"/>
                <a:gd name="connsiteX114" fmla="*/ 1023188 w 3299997"/>
                <a:gd name="connsiteY114" fmla="*/ 535825 h 2118885"/>
                <a:gd name="connsiteX115" fmla="*/ 939041 w 3299997"/>
                <a:gd name="connsiteY115" fmla="*/ 507776 h 2118885"/>
                <a:gd name="connsiteX116" fmla="*/ 933431 w 3299997"/>
                <a:gd name="connsiteY116" fmla="*/ 474117 h 2118885"/>
                <a:gd name="connsiteX117" fmla="*/ 905382 w 3299997"/>
                <a:gd name="connsiteY117" fmla="*/ 406799 h 2118885"/>
                <a:gd name="connsiteX118" fmla="*/ 854893 w 3299997"/>
                <a:gd name="connsiteY118" fmla="*/ 356311 h 2118885"/>
                <a:gd name="connsiteX119" fmla="*/ 832454 w 3299997"/>
                <a:gd name="connsiteY119" fmla="*/ 255334 h 2118885"/>
                <a:gd name="connsiteX120" fmla="*/ 781966 w 3299997"/>
                <a:gd name="connsiteY120" fmla="*/ 137528 h 2118885"/>
                <a:gd name="connsiteX121" fmla="*/ 601265 w 3299997"/>
                <a:gd name="connsiteY121" fmla="*/ 5 h 2118885"/>
                <a:gd name="connsiteX122" fmla="*/ 704348 w 3299997"/>
                <a:gd name="connsiteY122" fmla="*/ 132806 h 2118885"/>
                <a:gd name="connsiteX123" fmla="*/ 679357 w 3299997"/>
                <a:gd name="connsiteY123" fmla="*/ 164611 h 2118885"/>
                <a:gd name="connsiteX124" fmla="*/ 567230 w 3299997"/>
                <a:gd name="connsiteY124" fmla="*/ 130422 h 2118885"/>
                <a:gd name="connsiteX125" fmla="*/ 563721 w 3299997"/>
                <a:gd name="connsiteY125" fmla="*/ 200687 h 211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299997" h="2118885">
                  <a:moveTo>
                    <a:pt x="563721" y="200687"/>
                  </a:moveTo>
                  <a:cubicBezTo>
                    <a:pt x="574015" y="239289"/>
                    <a:pt x="617462" y="323276"/>
                    <a:pt x="628993" y="362036"/>
                  </a:cubicBezTo>
                  <a:cubicBezTo>
                    <a:pt x="640525" y="400796"/>
                    <a:pt x="628690" y="395344"/>
                    <a:pt x="632910" y="433249"/>
                  </a:cubicBezTo>
                  <a:cubicBezTo>
                    <a:pt x="637130" y="471154"/>
                    <a:pt x="643657" y="543211"/>
                    <a:pt x="654314" y="589466"/>
                  </a:cubicBezTo>
                  <a:cubicBezTo>
                    <a:pt x="664971" y="635721"/>
                    <a:pt x="665511" y="681666"/>
                    <a:pt x="696850" y="710781"/>
                  </a:cubicBezTo>
                  <a:cubicBezTo>
                    <a:pt x="728189" y="739896"/>
                    <a:pt x="804643" y="741151"/>
                    <a:pt x="842348" y="764159"/>
                  </a:cubicBezTo>
                  <a:cubicBezTo>
                    <a:pt x="880054" y="787167"/>
                    <a:pt x="902576" y="811023"/>
                    <a:pt x="923083" y="848831"/>
                  </a:cubicBezTo>
                  <a:cubicBezTo>
                    <a:pt x="943590" y="886639"/>
                    <a:pt x="978845" y="962390"/>
                    <a:pt x="965389" y="991008"/>
                  </a:cubicBezTo>
                  <a:cubicBezTo>
                    <a:pt x="951933" y="1019626"/>
                    <a:pt x="863639" y="996535"/>
                    <a:pt x="842348" y="1020538"/>
                  </a:cubicBezTo>
                  <a:cubicBezTo>
                    <a:pt x="821057" y="1044541"/>
                    <a:pt x="785683" y="1107748"/>
                    <a:pt x="714599" y="1097595"/>
                  </a:cubicBezTo>
                  <a:cubicBezTo>
                    <a:pt x="645868" y="992552"/>
                    <a:pt x="642103" y="990289"/>
                    <a:pt x="573820" y="954275"/>
                  </a:cubicBezTo>
                  <a:cubicBezTo>
                    <a:pt x="505537" y="918261"/>
                    <a:pt x="349959" y="877041"/>
                    <a:pt x="304901" y="881513"/>
                  </a:cubicBezTo>
                  <a:cubicBezTo>
                    <a:pt x="259843" y="885985"/>
                    <a:pt x="190585" y="901234"/>
                    <a:pt x="153682" y="922288"/>
                  </a:cubicBezTo>
                  <a:cubicBezTo>
                    <a:pt x="116779" y="943342"/>
                    <a:pt x="89096" y="971273"/>
                    <a:pt x="83483" y="1007839"/>
                  </a:cubicBezTo>
                  <a:cubicBezTo>
                    <a:pt x="77871" y="1044405"/>
                    <a:pt x="108310" y="1096003"/>
                    <a:pt x="120007" y="1141685"/>
                  </a:cubicBezTo>
                  <a:cubicBezTo>
                    <a:pt x="131704" y="1187367"/>
                    <a:pt x="149926" y="1242662"/>
                    <a:pt x="153666" y="1281931"/>
                  </a:cubicBezTo>
                  <a:cubicBezTo>
                    <a:pt x="157406" y="1321200"/>
                    <a:pt x="156471" y="1345508"/>
                    <a:pt x="142447" y="1377297"/>
                  </a:cubicBezTo>
                  <a:cubicBezTo>
                    <a:pt x="128422" y="1409086"/>
                    <a:pt x="90088" y="1453030"/>
                    <a:pt x="69519" y="1472664"/>
                  </a:cubicBezTo>
                  <a:cubicBezTo>
                    <a:pt x="48950" y="1492299"/>
                    <a:pt x="30251" y="1486689"/>
                    <a:pt x="19031" y="1495104"/>
                  </a:cubicBezTo>
                  <a:cubicBezTo>
                    <a:pt x="7811" y="1503519"/>
                    <a:pt x="-5279" y="1509129"/>
                    <a:pt x="2201" y="1523153"/>
                  </a:cubicBezTo>
                  <a:cubicBezTo>
                    <a:pt x="9681" y="1537177"/>
                    <a:pt x="53624" y="1562422"/>
                    <a:pt x="63909" y="1579251"/>
                  </a:cubicBezTo>
                  <a:cubicBezTo>
                    <a:pt x="74194" y="1596080"/>
                    <a:pt x="63909" y="1624129"/>
                    <a:pt x="63909" y="1624129"/>
                  </a:cubicBezTo>
                  <a:cubicBezTo>
                    <a:pt x="63909" y="1640023"/>
                    <a:pt x="42405" y="1654049"/>
                    <a:pt x="63909" y="1674618"/>
                  </a:cubicBezTo>
                  <a:cubicBezTo>
                    <a:pt x="85413" y="1695187"/>
                    <a:pt x="162081" y="1725106"/>
                    <a:pt x="192935" y="1747545"/>
                  </a:cubicBezTo>
                  <a:cubicBezTo>
                    <a:pt x="223789" y="1769984"/>
                    <a:pt x="230334" y="1790554"/>
                    <a:pt x="249033" y="1809253"/>
                  </a:cubicBezTo>
                  <a:cubicBezTo>
                    <a:pt x="267732" y="1827952"/>
                    <a:pt x="286432" y="1847587"/>
                    <a:pt x="305131" y="1859742"/>
                  </a:cubicBezTo>
                  <a:cubicBezTo>
                    <a:pt x="323830" y="1871897"/>
                    <a:pt x="330375" y="1882181"/>
                    <a:pt x="361229" y="1882181"/>
                  </a:cubicBezTo>
                  <a:cubicBezTo>
                    <a:pt x="392083" y="1882181"/>
                    <a:pt x="455661" y="1870962"/>
                    <a:pt x="490255" y="1859742"/>
                  </a:cubicBezTo>
                  <a:cubicBezTo>
                    <a:pt x="524849" y="1848522"/>
                    <a:pt x="544484" y="1834497"/>
                    <a:pt x="568793" y="1814863"/>
                  </a:cubicBezTo>
                  <a:cubicBezTo>
                    <a:pt x="593102" y="1795229"/>
                    <a:pt x="618346" y="1761570"/>
                    <a:pt x="636110" y="1741936"/>
                  </a:cubicBezTo>
                  <a:cubicBezTo>
                    <a:pt x="653874" y="1722302"/>
                    <a:pt x="663224" y="1713887"/>
                    <a:pt x="675379" y="1697057"/>
                  </a:cubicBezTo>
                  <a:cubicBezTo>
                    <a:pt x="687534" y="1680228"/>
                    <a:pt x="688469" y="1650309"/>
                    <a:pt x="709038" y="1640959"/>
                  </a:cubicBezTo>
                  <a:cubicBezTo>
                    <a:pt x="729607" y="1631609"/>
                    <a:pt x="775421" y="1643764"/>
                    <a:pt x="798795" y="1640959"/>
                  </a:cubicBezTo>
                  <a:cubicBezTo>
                    <a:pt x="822169" y="1638154"/>
                    <a:pt x="836193" y="1629739"/>
                    <a:pt x="849283" y="1624129"/>
                  </a:cubicBezTo>
                  <a:cubicBezTo>
                    <a:pt x="862373" y="1618519"/>
                    <a:pt x="863308" y="1613845"/>
                    <a:pt x="877333" y="1607300"/>
                  </a:cubicBezTo>
                  <a:cubicBezTo>
                    <a:pt x="891358" y="1600755"/>
                    <a:pt x="913797" y="1588601"/>
                    <a:pt x="933431" y="1584861"/>
                  </a:cubicBezTo>
                  <a:cubicBezTo>
                    <a:pt x="953065" y="1581121"/>
                    <a:pt x="970830" y="1570837"/>
                    <a:pt x="995139" y="1584861"/>
                  </a:cubicBezTo>
                  <a:cubicBezTo>
                    <a:pt x="1019448" y="1598885"/>
                    <a:pt x="1059652" y="1645634"/>
                    <a:pt x="1079286" y="1669008"/>
                  </a:cubicBezTo>
                  <a:cubicBezTo>
                    <a:pt x="1098920" y="1692382"/>
                    <a:pt x="1097051" y="1709212"/>
                    <a:pt x="1112945" y="1725106"/>
                  </a:cubicBezTo>
                  <a:cubicBezTo>
                    <a:pt x="1128839" y="1741000"/>
                    <a:pt x="1149409" y="1747546"/>
                    <a:pt x="1174653" y="1764375"/>
                  </a:cubicBezTo>
                  <a:cubicBezTo>
                    <a:pt x="1199897" y="1781204"/>
                    <a:pt x="1264410" y="1826083"/>
                    <a:pt x="1264410" y="1826083"/>
                  </a:cubicBezTo>
                  <a:cubicBezTo>
                    <a:pt x="1295264" y="1847587"/>
                    <a:pt x="1338273" y="1880312"/>
                    <a:pt x="1359777" y="1893401"/>
                  </a:cubicBezTo>
                  <a:cubicBezTo>
                    <a:pt x="1381281" y="1906491"/>
                    <a:pt x="1385021" y="1895270"/>
                    <a:pt x="1393436" y="1904620"/>
                  </a:cubicBezTo>
                  <a:cubicBezTo>
                    <a:pt x="1401851" y="1913970"/>
                    <a:pt x="1402785" y="1938279"/>
                    <a:pt x="1410265" y="1949499"/>
                  </a:cubicBezTo>
                  <a:cubicBezTo>
                    <a:pt x="1417745" y="1960719"/>
                    <a:pt x="1421485" y="1964458"/>
                    <a:pt x="1438314" y="1971938"/>
                  </a:cubicBezTo>
                  <a:cubicBezTo>
                    <a:pt x="1455144" y="1979418"/>
                    <a:pt x="1485063" y="1989702"/>
                    <a:pt x="1511242" y="1994377"/>
                  </a:cubicBezTo>
                  <a:cubicBezTo>
                    <a:pt x="1537421" y="1999052"/>
                    <a:pt x="1577625" y="1989702"/>
                    <a:pt x="1595389" y="1999987"/>
                  </a:cubicBezTo>
                  <a:cubicBezTo>
                    <a:pt x="1613153" y="2010272"/>
                    <a:pt x="1610348" y="2039256"/>
                    <a:pt x="1617828" y="2056085"/>
                  </a:cubicBezTo>
                  <a:cubicBezTo>
                    <a:pt x="1625308" y="2072914"/>
                    <a:pt x="1628113" y="2090679"/>
                    <a:pt x="1640268" y="2100964"/>
                  </a:cubicBezTo>
                  <a:cubicBezTo>
                    <a:pt x="1652423" y="2111249"/>
                    <a:pt x="1677667" y="2122468"/>
                    <a:pt x="1690756" y="2117793"/>
                  </a:cubicBezTo>
                  <a:cubicBezTo>
                    <a:pt x="1703845" y="2113118"/>
                    <a:pt x="1711325" y="2089744"/>
                    <a:pt x="1718805" y="2072915"/>
                  </a:cubicBezTo>
                  <a:cubicBezTo>
                    <a:pt x="1726285" y="2056086"/>
                    <a:pt x="1726284" y="2025232"/>
                    <a:pt x="1735634" y="2016817"/>
                  </a:cubicBezTo>
                  <a:cubicBezTo>
                    <a:pt x="1744984" y="2008402"/>
                    <a:pt x="1756464" y="2024296"/>
                    <a:pt x="1774903" y="2022426"/>
                  </a:cubicBezTo>
                  <a:cubicBezTo>
                    <a:pt x="1793342" y="2020556"/>
                    <a:pt x="1831311" y="2017752"/>
                    <a:pt x="1846270" y="2005597"/>
                  </a:cubicBezTo>
                  <a:cubicBezTo>
                    <a:pt x="1861230" y="1993443"/>
                    <a:pt x="1855985" y="1960719"/>
                    <a:pt x="1864660" y="1949499"/>
                  </a:cubicBezTo>
                  <a:cubicBezTo>
                    <a:pt x="1873335" y="1938279"/>
                    <a:pt x="1888034" y="1939214"/>
                    <a:pt x="1898319" y="1938279"/>
                  </a:cubicBezTo>
                  <a:cubicBezTo>
                    <a:pt x="1908604" y="1937344"/>
                    <a:pt x="1915235" y="1944020"/>
                    <a:pt x="1926368" y="1943889"/>
                  </a:cubicBezTo>
                  <a:cubicBezTo>
                    <a:pt x="1937501" y="1943758"/>
                    <a:pt x="1957637" y="1949646"/>
                    <a:pt x="1965117" y="1937492"/>
                  </a:cubicBezTo>
                  <a:cubicBezTo>
                    <a:pt x="1972597" y="1925338"/>
                    <a:pt x="1965551" y="1886724"/>
                    <a:pt x="1971247" y="1870961"/>
                  </a:cubicBezTo>
                  <a:cubicBezTo>
                    <a:pt x="1976943" y="1855198"/>
                    <a:pt x="1986207" y="1847587"/>
                    <a:pt x="1999296" y="1842912"/>
                  </a:cubicBezTo>
                  <a:cubicBezTo>
                    <a:pt x="2012385" y="1838237"/>
                    <a:pt x="2028583" y="1846652"/>
                    <a:pt x="2049784" y="1842912"/>
                  </a:cubicBezTo>
                  <a:cubicBezTo>
                    <a:pt x="2070985" y="1839172"/>
                    <a:pt x="2121825" y="1835433"/>
                    <a:pt x="2126500" y="1820473"/>
                  </a:cubicBezTo>
                  <a:cubicBezTo>
                    <a:pt x="2131175" y="1805514"/>
                    <a:pt x="2083139" y="1770920"/>
                    <a:pt x="2077833" y="1753155"/>
                  </a:cubicBezTo>
                  <a:cubicBezTo>
                    <a:pt x="2072527" y="1735390"/>
                    <a:pt x="2080639" y="1720431"/>
                    <a:pt x="2094663" y="1713886"/>
                  </a:cubicBezTo>
                  <a:cubicBezTo>
                    <a:pt x="2108687" y="1707341"/>
                    <a:pt x="2140476" y="1717801"/>
                    <a:pt x="2161980" y="1713886"/>
                  </a:cubicBezTo>
                  <a:cubicBezTo>
                    <a:pt x="2183484" y="1709971"/>
                    <a:pt x="2203162" y="1704728"/>
                    <a:pt x="2223688" y="1690397"/>
                  </a:cubicBezTo>
                  <a:cubicBezTo>
                    <a:pt x="2244214" y="1676066"/>
                    <a:pt x="2265806" y="1652664"/>
                    <a:pt x="2285137" y="1627901"/>
                  </a:cubicBezTo>
                  <a:cubicBezTo>
                    <a:pt x="2304468" y="1603138"/>
                    <a:pt x="2327692" y="1548643"/>
                    <a:pt x="2339673" y="1541820"/>
                  </a:cubicBezTo>
                  <a:cubicBezTo>
                    <a:pt x="2351654" y="1534997"/>
                    <a:pt x="2351110" y="1572308"/>
                    <a:pt x="2357023" y="1586961"/>
                  </a:cubicBezTo>
                  <a:cubicBezTo>
                    <a:pt x="2362936" y="1601614"/>
                    <a:pt x="2359042" y="1629154"/>
                    <a:pt x="2375153" y="1629739"/>
                  </a:cubicBezTo>
                  <a:cubicBezTo>
                    <a:pt x="2391264" y="1630324"/>
                    <a:pt x="2453691" y="1590470"/>
                    <a:pt x="2453691" y="1590470"/>
                  </a:cubicBezTo>
                  <a:cubicBezTo>
                    <a:pt x="2472391" y="1581120"/>
                    <a:pt x="2473326" y="1575511"/>
                    <a:pt x="2487350" y="1573641"/>
                  </a:cubicBezTo>
                  <a:cubicBezTo>
                    <a:pt x="2501375" y="1571771"/>
                    <a:pt x="2520074" y="1578316"/>
                    <a:pt x="2537838" y="1579251"/>
                  </a:cubicBezTo>
                  <a:cubicBezTo>
                    <a:pt x="2555602" y="1580186"/>
                    <a:pt x="2576172" y="1573641"/>
                    <a:pt x="2593936" y="1579251"/>
                  </a:cubicBezTo>
                  <a:cubicBezTo>
                    <a:pt x="2611701" y="1584861"/>
                    <a:pt x="2621051" y="1607300"/>
                    <a:pt x="2644425" y="1612910"/>
                  </a:cubicBezTo>
                  <a:cubicBezTo>
                    <a:pt x="2667799" y="1618520"/>
                    <a:pt x="2716418" y="1620390"/>
                    <a:pt x="2734182" y="1612910"/>
                  </a:cubicBezTo>
                  <a:cubicBezTo>
                    <a:pt x="2751946" y="1605430"/>
                    <a:pt x="2746336" y="1580186"/>
                    <a:pt x="2751011" y="1568031"/>
                  </a:cubicBezTo>
                  <a:cubicBezTo>
                    <a:pt x="2755686" y="1555876"/>
                    <a:pt x="2748207" y="1545592"/>
                    <a:pt x="2762231" y="1539982"/>
                  </a:cubicBezTo>
                  <a:cubicBezTo>
                    <a:pt x="2776256" y="1534372"/>
                    <a:pt x="2835158" y="1534372"/>
                    <a:pt x="2835158" y="1534372"/>
                  </a:cubicBezTo>
                  <a:cubicBezTo>
                    <a:pt x="2858532" y="1532502"/>
                    <a:pt x="2878167" y="1534373"/>
                    <a:pt x="2902476" y="1528763"/>
                  </a:cubicBezTo>
                  <a:cubicBezTo>
                    <a:pt x="2926785" y="1523153"/>
                    <a:pt x="2955770" y="1511933"/>
                    <a:pt x="2981014" y="1500713"/>
                  </a:cubicBezTo>
                  <a:cubicBezTo>
                    <a:pt x="3006258" y="1489493"/>
                    <a:pt x="3032437" y="1469860"/>
                    <a:pt x="3053941" y="1461445"/>
                  </a:cubicBezTo>
                  <a:cubicBezTo>
                    <a:pt x="3075445" y="1453030"/>
                    <a:pt x="3087600" y="1452095"/>
                    <a:pt x="3110039" y="1450225"/>
                  </a:cubicBezTo>
                  <a:cubicBezTo>
                    <a:pt x="3132478" y="1448355"/>
                    <a:pt x="3163333" y="1449290"/>
                    <a:pt x="3188577" y="1450225"/>
                  </a:cubicBezTo>
                  <a:cubicBezTo>
                    <a:pt x="3213821" y="1451160"/>
                    <a:pt x="3243108" y="1466120"/>
                    <a:pt x="3261504" y="1455835"/>
                  </a:cubicBezTo>
                  <a:cubicBezTo>
                    <a:pt x="3279900" y="1445550"/>
                    <a:pt x="3305497" y="1410956"/>
                    <a:pt x="3298952" y="1388517"/>
                  </a:cubicBezTo>
                  <a:cubicBezTo>
                    <a:pt x="3292407" y="1366078"/>
                    <a:pt x="3265876" y="1336159"/>
                    <a:pt x="3222236" y="1321199"/>
                  </a:cubicBezTo>
                  <a:cubicBezTo>
                    <a:pt x="3178596" y="1306239"/>
                    <a:pt x="3084796" y="1302500"/>
                    <a:pt x="3037112" y="1298760"/>
                  </a:cubicBezTo>
                  <a:cubicBezTo>
                    <a:pt x="2989429" y="1295020"/>
                    <a:pt x="2965119" y="1296890"/>
                    <a:pt x="2936135" y="1298760"/>
                  </a:cubicBezTo>
                  <a:cubicBezTo>
                    <a:pt x="2907151" y="1300630"/>
                    <a:pt x="2895931" y="1303435"/>
                    <a:pt x="2863207" y="1309980"/>
                  </a:cubicBezTo>
                  <a:cubicBezTo>
                    <a:pt x="2830483" y="1316525"/>
                    <a:pt x="2783951" y="1338964"/>
                    <a:pt x="2739791" y="1338029"/>
                  </a:cubicBezTo>
                  <a:cubicBezTo>
                    <a:pt x="2695631" y="1337094"/>
                    <a:pt x="2629186" y="1326069"/>
                    <a:pt x="2598245" y="1304370"/>
                  </a:cubicBezTo>
                  <a:cubicBezTo>
                    <a:pt x="2567304" y="1282671"/>
                    <a:pt x="2572846" y="1242210"/>
                    <a:pt x="2554147" y="1207835"/>
                  </a:cubicBezTo>
                  <a:cubicBezTo>
                    <a:pt x="2535448" y="1173460"/>
                    <a:pt x="2513076" y="1129715"/>
                    <a:pt x="2486049" y="1098121"/>
                  </a:cubicBezTo>
                  <a:cubicBezTo>
                    <a:pt x="2459022" y="1066527"/>
                    <a:pt x="2418880" y="1035318"/>
                    <a:pt x="2391983" y="1018269"/>
                  </a:cubicBezTo>
                  <a:cubicBezTo>
                    <a:pt x="2365086" y="1001221"/>
                    <a:pt x="2341495" y="1003310"/>
                    <a:pt x="2324665" y="995830"/>
                  </a:cubicBezTo>
                  <a:cubicBezTo>
                    <a:pt x="2307836" y="988350"/>
                    <a:pt x="2306900" y="979936"/>
                    <a:pt x="2291006" y="973391"/>
                  </a:cubicBezTo>
                  <a:cubicBezTo>
                    <a:pt x="2275112" y="966846"/>
                    <a:pt x="2252672" y="967781"/>
                    <a:pt x="2229298" y="956561"/>
                  </a:cubicBezTo>
                  <a:cubicBezTo>
                    <a:pt x="2205924" y="945341"/>
                    <a:pt x="2175070" y="919163"/>
                    <a:pt x="2150761" y="906073"/>
                  </a:cubicBezTo>
                  <a:cubicBezTo>
                    <a:pt x="2126452" y="892984"/>
                    <a:pt x="2106817" y="892049"/>
                    <a:pt x="2083443" y="878024"/>
                  </a:cubicBezTo>
                  <a:cubicBezTo>
                    <a:pt x="2060069" y="864000"/>
                    <a:pt x="2029214" y="833146"/>
                    <a:pt x="2010515" y="821926"/>
                  </a:cubicBezTo>
                  <a:cubicBezTo>
                    <a:pt x="1991816" y="810706"/>
                    <a:pt x="1994621" y="818186"/>
                    <a:pt x="1971247" y="810706"/>
                  </a:cubicBezTo>
                  <a:cubicBezTo>
                    <a:pt x="1947873" y="803226"/>
                    <a:pt x="1906734" y="788267"/>
                    <a:pt x="1870270" y="777047"/>
                  </a:cubicBezTo>
                  <a:cubicBezTo>
                    <a:pt x="1833806" y="765827"/>
                    <a:pt x="1778643" y="748998"/>
                    <a:pt x="1752464" y="743388"/>
                  </a:cubicBezTo>
                  <a:cubicBezTo>
                    <a:pt x="1726285" y="737778"/>
                    <a:pt x="1727220" y="746193"/>
                    <a:pt x="1713195" y="743388"/>
                  </a:cubicBezTo>
                  <a:cubicBezTo>
                    <a:pt x="1699170" y="740583"/>
                    <a:pt x="1681406" y="733104"/>
                    <a:pt x="1668317" y="726559"/>
                  </a:cubicBezTo>
                  <a:cubicBezTo>
                    <a:pt x="1655228" y="720014"/>
                    <a:pt x="1646813" y="707860"/>
                    <a:pt x="1634658" y="704120"/>
                  </a:cubicBezTo>
                  <a:cubicBezTo>
                    <a:pt x="1622503" y="700380"/>
                    <a:pt x="1610348" y="707860"/>
                    <a:pt x="1595389" y="704120"/>
                  </a:cubicBezTo>
                  <a:cubicBezTo>
                    <a:pt x="1580430" y="700380"/>
                    <a:pt x="1568275" y="692900"/>
                    <a:pt x="1544901" y="681680"/>
                  </a:cubicBezTo>
                  <a:cubicBezTo>
                    <a:pt x="1521527" y="670460"/>
                    <a:pt x="1493478" y="648956"/>
                    <a:pt x="1455144" y="636802"/>
                  </a:cubicBezTo>
                  <a:cubicBezTo>
                    <a:pt x="1416810" y="624648"/>
                    <a:pt x="1360711" y="619973"/>
                    <a:pt x="1314898" y="608753"/>
                  </a:cubicBezTo>
                  <a:cubicBezTo>
                    <a:pt x="1269085" y="597533"/>
                    <a:pt x="1205507" y="579769"/>
                    <a:pt x="1180263" y="569484"/>
                  </a:cubicBezTo>
                  <a:cubicBezTo>
                    <a:pt x="1155019" y="559199"/>
                    <a:pt x="1176523" y="550785"/>
                    <a:pt x="1163433" y="547045"/>
                  </a:cubicBezTo>
                  <a:cubicBezTo>
                    <a:pt x="1150343" y="543305"/>
                    <a:pt x="1125099" y="548915"/>
                    <a:pt x="1101725" y="547045"/>
                  </a:cubicBezTo>
                  <a:cubicBezTo>
                    <a:pt x="1078351" y="545175"/>
                    <a:pt x="1050302" y="542370"/>
                    <a:pt x="1023188" y="535825"/>
                  </a:cubicBezTo>
                  <a:cubicBezTo>
                    <a:pt x="996074" y="529280"/>
                    <a:pt x="954000" y="518061"/>
                    <a:pt x="939041" y="507776"/>
                  </a:cubicBezTo>
                  <a:cubicBezTo>
                    <a:pt x="924082" y="497491"/>
                    <a:pt x="939041" y="490946"/>
                    <a:pt x="933431" y="474117"/>
                  </a:cubicBezTo>
                  <a:cubicBezTo>
                    <a:pt x="927821" y="457288"/>
                    <a:pt x="918472" y="426433"/>
                    <a:pt x="905382" y="406799"/>
                  </a:cubicBezTo>
                  <a:cubicBezTo>
                    <a:pt x="892292" y="387165"/>
                    <a:pt x="867048" y="381555"/>
                    <a:pt x="854893" y="356311"/>
                  </a:cubicBezTo>
                  <a:cubicBezTo>
                    <a:pt x="842738" y="331067"/>
                    <a:pt x="844609" y="291798"/>
                    <a:pt x="832454" y="255334"/>
                  </a:cubicBezTo>
                  <a:cubicBezTo>
                    <a:pt x="820299" y="218870"/>
                    <a:pt x="820497" y="180083"/>
                    <a:pt x="781966" y="137528"/>
                  </a:cubicBezTo>
                  <a:cubicBezTo>
                    <a:pt x="743435" y="94973"/>
                    <a:pt x="614201" y="792"/>
                    <a:pt x="601265" y="5"/>
                  </a:cubicBezTo>
                  <a:cubicBezTo>
                    <a:pt x="588329" y="-782"/>
                    <a:pt x="693116" y="102634"/>
                    <a:pt x="704348" y="132806"/>
                  </a:cubicBezTo>
                  <a:cubicBezTo>
                    <a:pt x="715580" y="162978"/>
                    <a:pt x="702210" y="176595"/>
                    <a:pt x="679357" y="164611"/>
                  </a:cubicBezTo>
                  <a:cubicBezTo>
                    <a:pt x="656504" y="152627"/>
                    <a:pt x="586503" y="124409"/>
                    <a:pt x="567230" y="130422"/>
                  </a:cubicBezTo>
                  <a:cubicBezTo>
                    <a:pt x="547957" y="136435"/>
                    <a:pt x="553427" y="162085"/>
                    <a:pt x="563721" y="200687"/>
                  </a:cubicBez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19050" cap="flat" cmpd="sng" algn="ctr">
              <a:solidFill>
                <a:schemeClr val="tx1"/>
              </a:solidFill>
              <a:prstDash val="dash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51" name="16 Conector recto de flecha">
            <a:extLst>
              <a:ext uri="{FF2B5EF4-FFF2-40B4-BE49-F238E27FC236}">
                <a16:creationId xmlns:a16="http://schemas.microsoft.com/office/drawing/2014/main" id="{11F66FC1-E65E-406D-B8BC-FF2BACA56485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3220613" y="4980216"/>
            <a:ext cx="1201531" cy="1017225"/>
          </a:xfrm>
          <a:prstGeom prst="straightConnector1">
            <a:avLst/>
          </a:prstGeom>
          <a:noFill/>
          <a:ln w="31750" cap="flat" cmpd="sng" algn="ctr">
            <a:solidFill>
              <a:srgbClr val="FF6600"/>
            </a:solidFill>
            <a:prstDash val="solid"/>
            <a:tailEnd type="stealth" w="lg" len="lg"/>
          </a:ln>
          <a:effectLst/>
        </p:spPr>
      </p:cxnSp>
      <p:sp>
        <p:nvSpPr>
          <p:cNvPr id="52" name="18 Cuadro de texto">
            <a:extLst>
              <a:ext uri="{FF2B5EF4-FFF2-40B4-BE49-F238E27FC236}">
                <a16:creationId xmlns:a16="http://schemas.microsoft.com/office/drawing/2014/main" id="{2DF15A6C-0161-4352-ABE5-707BCE75ED4E}"/>
              </a:ext>
            </a:extLst>
          </p:cNvPr>
          <p:cNvSpPr txBox="1"/>
          <p:nvPr/>
        </p:nvSpPr>
        <p:spPr>
          <a:xfrm>
            <a:off x="2306727" y="5997441"/>
            <a:ext cx="1827772" cy="648000"/>
          </a:xfrm>
          <a:prstGeom prst="rect">
            <a:avLst/>
          </a:prstGeom>
          <a:solidFill>
            <a:srgbClr val="FF6600">
              <a:alpha val="68000"/>
            </a:srgb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RSF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920 $/m2</a:t>
            </a:r>
          </a:p>
        </p:txBody>
      </p:sp>
      <p:sp>
        <p:nvSpPr>
          <p:cNvPr id="53" name="19 Cuadro de texto">
            <a:extLst>
              <a:ext uri="{FF2B5EF4-FFF2-40B4-BE49-F238E27FC236}">
                <a16:creationId xmlns:a16="http://schemas.microsoft.com/office/drawing/2014/main" id="{C4A5CCDF-5DA3-4CE1-BECB-9D0D6BB9B23A}"/>
              </a:ext>
            </a:extLst>
          </p:cNvPr>
          <p:cNvSpPr txBox="1"/>
          <p:nvPr/>
        </p:nvSpPr>
        <p:spPr>
          <a:xfrm>
            <a:off x="204967" y="4018441"/>
            <a:ext cx="1940754" cy="10217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URBANIZACIONES (Miravalle, Vista Grande 600 $/m2</a:t>
            </a:r>
          </a:p>
        </p:txBody>
      </p:sp>
      <p:cxnSp>
        <p:nvCxnSpPr>
          <p:cNvPr id="60" name="16 Conector recto de flecha">
            <a:extLst>
              <a:ext uri="{FF2B5EF4-FFF2-40B4-BE49-F238E27FC236}">
                <a16:creationId xmlns:a16="http://schemas.microsoft.com/office/drawing/2014/main" id="{E238BB21-E05C-441E-BA76-8213A43D9FA5}"/>
              </a:ext>
            </a:extLst>
          </p:cNvPr>
          <p:cNvCxnSpPr>
            <a:cxnSpLocks/>
          </p:cNvCxnSpPr>
          <p:nvPr/>
        </p:nvCxnSpPr>
        <p:spPr>
          <a:xfrm flipV="1">
            <a:off x="2145721" y="4418467"/>
            <a:ext cx="1007454" cy="110856"/>
          </a:xfrm>
          <a:prstGeom prst="straightConnector1">
            <a:avLst/>
          </a:prstGeom>
          <a:noFill/>
          <a:ln w="317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tailEnd type="stealth" w="lg" len="lg"/>
          </a:ln>
          <a:effectLst/>
        </p:spPr>
      </p:cxnSp>
      <p:sp>
        <p:nvSpPr>
          <p:cNvPr id="62" name="19 Cuadro de texto">
            <a:extLst>
              <a:ext uri="{FF2B5EF4-FFF2-40B4-BE49-F238E27FC236}">
                <a16:creationId xmlns:a16="http://schemas.microsoft.com/office/drawing/2014/main" id="{EE605E75-7C2D-4C56-BCB5-C415EC576571}"/>
              </a:ext>
            </a:extLst>
          </p:cNvPr>
          <p:cNvSpPr txBox="1"/>
          <p:nvPr/>
        </p:nvSpPr>
        <p:spPr>
          <a:xfrm>
            <a:off x="7064095" y="3244465"/>
            <a:ext cx="1996480" cy="910826"/>
          </a:xfrm>
          <a:prstGeom prst="rect">
            <a:avLst/>
          </a:prstGeom>
          <a:solidFill>
            <a:srgbClr val="8EBDCC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URBANIZACIONES (Prados y Huertos)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450 $/m2</a:t>
            </a:r>
          </a:p>
        </p:txBody>
      </p:sp>
      <p:sp>
        <p:nvSpPr>
          <p:cNvPr id="63" name="19 Cuadro de texto">
            <a:extLst>
              <a:ext uri="{FF2B5EF4-FFF2-40B4-BE49-F238E27FC236}">
                <a16:creationId xmlns:a16="http://schemas.microsoft.com/office/drawing/2014/main" id="{3C2D35A2-B924-4B7E-B1B1-2BFF27DADD8B}"/>
              </a:ext>
            </a:extLst>
          </p:cNvPr>
          <p:cNvSpPr txBox="1"/>
          <p:nvPr/>
        </p:nvSpPr>
        <p:spPr>
          <a:xfrm>
            <a:off x="344670" y="1209834"/>
            <a:ext cx="1552569" cy="718287"/>
          </a:xfrm>
          <a:prstGeom prst="rect">
            <a:avLst/>
          </a:prstGeom>
          <a:solidFill>
            <a:srgbClr val="0389C4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SAN VICENTE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250 $/m2</a:t>
            </a:r>
          </a:p>
        </p:txBody>
      </p:sp>
      <p:sp>
        <p:nvSpPr>
          <p:cNvPr id="64" name="19 Cuadro de texto">
            <a:extLst>
              <a:ext uri="{FF2B5EF4-FFF2-40B4-BE49-F238E27FC236}">
                <a16:creationId xmlns:a16="http://schemas.microsoft.com/office/drawing/2014/main" id="{E3B1FBAB-9A6E-4B7B-B272-A04DAAACB8CF}"/>
              </a:ext>
            </a:extLst>
          </p:cNvPr>
          <p:cNvSpPr txBox="1"/>
          <p:nvPr/>
        </p:nvSpPr>
        <p:spPr>
          <a:xfrm>
            <a:off x="5590921" y="5983834"/>
            <a:ext cx="1869426" cy="648000"/>
          </a:xfrm>
          <a:prstGeom prst="rect">
            <a:avLst/>
          </a:prstGeom>
          <a:solidFill>
            <a:srgbClr val="0389C4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SAN MIGUEL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205 $/m2</a:t>
            </a:r>
          </a:p>
        </p:txBody>
      </p:sp>
      <p:sp>
        <p:nvSpPr>
          <p:cNvPr id="65" name="19 Cuadro de texto">
            <a:extLst>
              <a:ext uri="{FF2B5EF4-FFF2-40B4-BE49-F238E27FC236}">
                <a16:creationId xmlns:a16="http://schemas.microsoft.com/office/drawing/2014/main" id="{6BDA9CA0-0824-47DA-845B-B69FDED0D634}"/>
              </a:ext>
            </a:extLst>
          </p:cNvPr>
          <p:cNvSpPr txBox="1"/>
          <p:nvPr/>
        </p:nvSpPr>
        <p:spPr>
          <a:xfrm>
            <a:off x="7032015" y="997808"/>
            <a:ext cx="1880418" cy="713432"/>
          </a:xfrm>
          <a:prstGeom prst="rect">
            <a:avLst/>
          </a:prstGeom>
          <a:solidFill>
            <a:srgbClr val="0389C4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SAN FSCO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230-235 $/m2</a:t>
            </a:r>
          </a:p>
        </p:txBody>
      </p:sp>
      <p:cxnSp>
        <p:nvCxnSpPr>
          <p:cNvPr id="68" name="16 Conector recto de flecha">
            <a:extLst>
              <a:ext uri="{FF2B5EF4-FFF2-40B4-BE49-F238E27FC236}">
                <a16:creationId xmlns:a16="http://schemas.microsoft.com/office/drawing/2014/main" id="{032694AE-F6FF-4213-BC78-C4A4FE094663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5076056" y="4443334"/>
            <a:ext cx="1449578" cy="1540500"/>
          </a:xfrm>
          <a:prstGeom prst="straightConnector1">
            <a:avLst/>
          </a:prstGeom>
          <a:noFill/>
          <a:ln w="31750" cap="flat" cmpd="sng" algn="ctr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  <a:effectLst/>
        </p:spPr>
      </p:cxnSp>
      <p:cxnSp>
        <p:nvCxnSpPr>
          <p:cNvPr id="69" name="16 Conector recto de flecha">
            <a:extLst>
              <a:ext uri="{FF2B5EF4-FFF2-40B4-BE49-F238E27FC236}">
                <a16:creationId xmlns:a16="http://schemas.microsoft.com/office/drawing/2014/main" id="{D01CF5BF-5ECC-4227-8D6A-7D64A3F07AB6}"/>
              </a:ext>
            </a:extLst>
          </p:cNvPr>
          <p:cNvCxnSpPr>
            <a:cxnSpLocks/>
          </p:cNvCxnSpPr>
          <p:nvPr/>
        </p:nvCxnSpPr>
        <p:spPr>
          <a:xfrm flipH="1">
            <a:off x="5275433" y="1670827"/>
            <a:ext cx="1756582" cy="2223690"/>
          </a:xfrm>
          <a:prstGeom prst="straightConnector1">
            <a:avLst/>
          </a:prstGeom>
          <a:noFill/>
          <a:ln w="31750" cap="flat" cmpd="sng" algn="ctr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  <a:effectLst/>
        </p:spPr>
      </p:cxnSp>
      <p:cxnSp>
        <p:nvCxnSpPr>
          <p:cNvPr id="70" name="16 Conector recto de flecha">
            <a:extLst>
              <a:ext uri="{FF2B5EF4-FFF2-40B4-BE49-F238E27FC236}">
                <a16:creationId xmlns:a16="http://schemas.microsoft.com/office/drawing/2014/main" id="{2E8E847A-8E8C-4CD0-A916-019E83DDAB24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6242944" y="3699878"/>
            <a:ext cx="821151" cy="743456"/>
          </a:xfrm>
          <a:prstGeom prst="straightConnector1">
            <a:avLst/>
          </a:prstGeom>
          <a:noFill/>
          <a:ln w="317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tailEnd type="stealth" w="lg" len="lg"/>
          </a:ln>
          <a:effectLst/>
        </p:spPr>
      </p:cxnSp>
      <p:cxnSp>
        <p:nvCxnSpPr>
          <p:cNvPr id="71" name="16 Conector recto de flecha">
            <a:extLst>
              <a:ext uri="{FF2B5EF4-FFF2-40B4-BE49-F238E27FC236}">
                <a16:creationId xmlns:a16="http://schemas.microsoft.com/office/drawing/2014/main" id="{1D4B38F3-DF24-4487-B98D-220F5FF728FD}"/>
              </a:ext>
            </a:extLst>
          </p:cNvPr>
          <p:cNvCxnSpPr>
            <a:cxnSpLocks/>
          </p:cNvCxnSpPr>
          <p:nvPr/>
        </p:nvCxnSpPr>
        <p:spPr>
          <a:xfrm>
            <a:off x="1822311" y="1901748"/>
            <a:ext cx="1867393" cy="1294207"/>
          </a:xfrm>
          <a:prstGeom prst="straightConnector1">
            <a:avLst/>
          </a:prstGeom>
          <a:noFill/>
          <a:ln w="31750" cap="flat" cmpd="sng" algn="ctr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  <a:effectLst/>
        </p:spPr>
      </p:cxnSp>
      <p:sp>
        <p:nvSpPr>
          <p:cNvPr id="21" name="TextBox 9">
            <a:extLst>
              <a:ext uri="{FF2B5EF4-FFF2-40B4-BE49-F238E27FC236}">
                <a16:creationId xmlns:a16="http://schemas.microsoft.com/office/drawing/2014/main" id="{64F722AB-5896-447D-BA73-3D3E7DFC31EC}"/>
              </a:ext>
            </a:extLst>
          </p:cNvPr>
          <p:cNvSpPr txBox="1"/>
          <p:nvPr/>
        </p:nvSpPr>
        <p:spPr>
          <a:xfrm>
            <a:off x="71836" y="242888"/>
            <a:ext cx="141272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b="1" dirty="0">
                <a:solidFill>
                  <a:srgbClr val="F98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AIVAS</a:t>
            </a:r>
          </a:p>
        </p:txBody>
      </p:sp>
      <p:sp>
        <p:nvSpPr>
          <p:cNvPr id="22" name="19 Cuadro de texto">
            <a:extLst>
              <a:ext uri="{FF2B5EF4-FFF2-40B4-BE49-F238E27FC236}">
                <a16:creationId xmlns:a16="http://schemas.microsoft.com/office/drawing/2014/main" id="{6A4838CE-642B-41AC-949E-3B6F3EAE9456}"/>
              </a:ext>
            </a:extLst>
          </p:cNvPr>
          <p:cNvSpPr txBox="1"/>
          <p:nvPr/>
        </p:nvSpPr>
        <p:spPr>
          <a:xfrm>
            <a:off x="1644296" y="249672"/>
            <a:ext cx="1508879" cy="648000"/>
          </a:xfrm>
          <a:prstGeom prst="rect">
            <a:avLst/>
          </a:prstGeom>
          <a:solidFill>
            <a:srgbClr val="0389C4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La</a:t>
            </a:r>
            <a:r>
              <a:rPr kumimoji="0" lang="es-EC" sz="16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 Granja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245 $/m2</a:t>
            </a:r>
          </a:p>
        </p:txBody>
      </p:sp>
      <p:sp>
        <p:nvSpPr>
          <p:cNvPr id="23" name="19 Cuadro de texto">
            <a:extLst>
              <a:ext uri="{FF2B5EF4-FFF2-40B4-BE49-F238E27FC236}">
                <a16:creationId xmlns:a16="http://schemas.microsoft.com/office/drawing/2014/main" id="{4F6A6196-C7CE-4D20-A71B-245629B21680}"/>
              </a:ext>
            </a:extLst>
          </p:cNvPr>
          <p:cNvSpPr txBox="1"/>
          <p:nvPr/>
        </p:nvSpPr>
        <p:spPr>
          <a:xfrm>
            <a:off x="4850858" y="226646"/>
            <a:ext cx="1302866" cy="64741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El G</a:t>
            </a:r>
            <a:r>
              <a:rPr kumimoji="0" lang="es-EC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irón</a:t>
            </a: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555 $/m2</a:t>
            </a:r>
          </a:p>
        </p:txBody>
      </p:sp>
      <p:sp>
        <p:nvSpPr>
          <p:cNvPr id="26" name="19 Cuadro de texto">
            <a:extLst>
              <a:ext uri="{FF2B5EF4-FFF2-40B4-BE49-F238E27FC236}">
                <a16:creationId xmlns:a16="http://schemas.microsoft.com/office/drawing/2014/main" id="{9557115D-09FB-47FE-8B61-57E65D47F085}"/>
              </a:ext>
            </a:extLst>
          </p:cNvPr>
          <p:cNvSpPr txBox="1"/>
          <p:nvPr/>
        </p:nvSpPr>
        <p:spPr>
          <a:xfrm>
            <a:off x="3290688" y="233440"/>
            <a:ext cx="1508879" cy="648000"/>
          </a:xfrm>
          <a:prstGeom prst="rect">
            <a:avLst/>
          </a:prstGeom>
          <a:solidFill>
            <a:srgbClr val="8EBDCC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Av. NNUU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400 $/m2</a:t>
            </a:r>
          </a:p>
        </p:txBody>
      </p:sp>
      <p:sp>
        <p:nvSpPr>
          <p:cNvPr id="27" name="18 Cuadro de texto">
            <a:extLst>
              <a:ext uri="{FF2B5EF4-FFF2-40B4-BE49-F238E27FC236}">
                <a16:creationId xmlns:a16="http://schemas.microsoft.com/office/drawing/2014/main" id="{097F9C84-60B6-4845-8B7E-2A2D79BAF4AB}"/>
              </a:ext>
            </a:extLst>
          </p:cNvPr>
          <p:cNvSpPr txBox="1"/>
          <p:nvPr/>
        </p:nvSpPr>
        <p:spPr>
          <a:xfrm>
            <a:off x="6242944" y="213715"/>
            <a:ext cx="1425400" cy="648000"/>
          </a:xfrm>
          <a:prstGeom prst="rect">
            <a:avLst/>
          </a:prstGeom>
          <a:solidFill>
            <a:srgbClr val="FF6600">
              <a:alpha val="68000"/>
            </a:srgb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Whymper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kern="0" noProof="0" dirty="0">
                <a:solidFill>
                  <a:sysClr val="windowText" lastClr="000000"/>
                </a:solidFill>
                <a:latin typeface="Century Gothic"/>
                <a:ea typeface="Calibri"/>
                <a:cs typeface="Times New Roman"/>
              </a:rPr>
              <a:t>830 $/m2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88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2" grpId="0" animBg="1"/>
      <p:bldP spid="53" grpId="0" animBg="1"/>
      <p:bldP spid="62" grpId="0" animBg="1"/>
      <p:bldP spid="63" grpId="0" animBg="1"/>
      <p:bldP spid="64" grpId="0" animBg="1"/>
      <p:bldP spid="65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0EC90750-1954-4C83-B7F4-E86797DF82A1}"/>
              </a:ext>
            </a:extLst>
          </p:cNvPr>
          <p:cNvSpPr txBox="1"/>
          <p:nvPr/>
        </p:nvSpPr>
        <p:spPr>
          <a:xfrm>
            <a:off x="2377752" y="224971"/>
            <a:ext cx="438849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b="1" dirty="0">
                <a:solidFill>
                  <a:srgbClr val="F98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DE MERCADO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564B20-DAEE-4831-96F9-70802CED3B91}"/>
              </a:ext>
            </a:extLst>
          </p:cNvPr>
          <p:cNvGrpSpPr>
            <a:grpSpLocks noChangeAspect="1"/>
          </p:cNvGrpSpPr>
          <p:nvPr/>
        </p:nvGrpSpPr>
        <p:grpSpPr>
          <a:xfrm>
            <a:off x="1310805" y="908720"/>
            <a:ext cx="6522390" cy="5526734"/>
            <a:chOff x="0" y="0"/>
            <a:chExt cx="5400040" cy="45745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CE3AE1-053B-4A6B-AC26-C2F729BE54A5}"/>
                </a:ext>
              </a:extLst>
            </p:cNvPr>
            <p:cNvGrpSpPr/>
            <p:nvPr/>
          </p:nvGrpSpPr>
          <p:grpSpPr>
            <a:xfrm>
              <a:off x="0" y="0"/>
              <a:ext cx="5400040" cy="4574540"/>
              <a:chOff x="0" y="0"/>
              <a:chExt cx="5400040" cy="457454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9C00988-ED93-48E7-AF88-B6FC5531D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400040" cy="4574540"/>
              </a:xfrm>
              <a:prstGeom prst="rect">
                <a:avLst/>
              </a:prstGeom>
              <a:ln w="127">
                <a:solidFill>
                  <a:schemeClr val="tx1"/>
                </a:solidFill>
              </a:ln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397D12-AD1B-4B1F-B242-55BC7DA7DCC5}"/>
                  </a:ext>
                </a:extLst>
              </p:cNvPr>
              <p:cNvSpPr/>
              <p:nvPr/>
            </p:nvSpPr>
            <p:spPr>
              <a:xfrm>
                <a:off x="0" y="4260715"/>
                <a:ext cx="1351618" cy="31378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449E5E-290C-44E5-AE66-72FBF38111B8}"/>
                  </a:ext>
                </a:extLst>
              </p:cNvPr>
              <p:cNvSpPr/>
              <p:nvPr/>
            </p:nvSpPr>
            <p:spPr>
              <a:xfrm>
                <a:off x="58366" y="1186774"/>
                <a:ext cx="1789552" cy="496111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4E76C82-E420-4C80-8B18-D455391EA512}"/>
                  </a:ext>
                </a:extLst>
              </p:cNvPr>
              <p:cNvSpPr/>
              <p:nvPr/>
            </p:nvSpPr>
            <p:spPr>
              <a:xfrm>
                <a:off x="2947481" y="4114800"/>
                <a:ext cx="2305455" cy="31378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</p:grp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0CA212F6-6726-4FA5-A1B5-4AC02E61ED28}"/>
                </a:ext>
              </a:extLst>
            </p:cNvPr>
            <p:cNvSpPr txBox="1"/>
            <p:nvPr/>
          </p:nvSpPr>
          <p:spPr>
            <a:xfrm>
              <a:off x="2347781" y="580971"/>
              <a:ext cx="2109952" cy="496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S" sz="11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Precio Pedido = 167 USD/m</a:t>
              </a:r>
              <a:r>
                <a:rPr lang="es-ES" sz="1100" b="1" baseline="30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19 Cuadro de texto">
            <a:extLst>
              <a:ext uri="{FF2B5EF4-FFF2-40B4-BE49-F238E27FC236}">
                <a16:creationId xmlns:a16="http://schemas.microsoft.com/office/drawing/2014/main" id="{B778152D-C786-416C-A453-D4B28A18C021}"/>
              </a:ext>
            </a:extLst>
          </p:cNvPr>
          <p:cNvSpPr txBox="1"/>
          <p:nvPr/>
        </p:nvSpPr>
        <p:spPr>
          <a:xfrm>
            <a:off x="6901077" y="1562830"/>
            <a:ext cx="1508879" cy="648000"/>
          </a:xfrm>
          <a:prstGeom prst="rect">
            <a:avLst/>
          </a:prstGeom>
          <a:solidFill>
            <a:srgbClr val="0389C4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AÑO 2019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205 $/m2</a:t>
            </a:r>
          </a:p>
        </p:txBody>
      </p:sp>
    </p:spTree>
    <p:extLst>
      <p:ext uri="{BB962C8B-B14F-4D97-AF65-F5344CB8AC3E}">
        <p14:creationId xmlns:p14="http://schemas.microsoft.com/office/powerpoint/2010/main" val="12286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0EC90750-1954-4C83-B7F4-E86797DF82A1}"/>
              </a:ext>
            </a:extLst>
          </p:cNvPr>
          <p:cNvSpPr txBox="1"/>
          <p:nvPr/>
        </p:nvSpPr>
        <p:spPr>
          <a:xfrm>
            <a:off x="3051546" y="876192"/>
            <a:ext cx="2808311" cy="1087939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b="1" dirty="0">
                <a:solidFill>
                  <a:srgbClr val="F98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ORDZ 196</a:t>
            </a:r>
          </a:p>
        </p:txBody>
      </p:sp>
      <p:sp>
        <p:nvSpPr>
          <p:cNvPr id="11" name="19 Cuadro de texto">
            <a:extLst>
              <a:ext uri="{FF2B5EF4-FFF2-40B4-BE49-F238E27FC236}">
                <a16:creationId xmlns:a16="http://schemas.microsoft.com/office/drawing/2014/main" id="{B778152D-C786-416C-A453-D4B28A18C021}"/>
              </a:ext>
            </a:extLst>
          </p:cNvPr>
          <p:cNvSpPr txBox="1"/>
          <p:nvPr/>
        </p:nvSpPr>
        <p:spPr>
          <a:xfrm>
            <a:off x="385452" y="905739"/>
            <a:ext cx="2160240" cy="6480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CATASTRO MULTIPLES ERRORES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Calibri"/>
              <a:cs typeface="Times New Roman"/>
            </a:endParaRPr>
          </a:p>
        </p:txBody>
      </p:sp>
      <p:sp>
        <p:nvSpPr>
          <p:cNvPr id="12" name="19 Cuadro de texto">
            <a:extLst>
              <a:ext uri="{FF2B5EF4-FFF2-40B4-BE49-F238E27FC236}">
                <a16:creationId xmlns:a16="http://schemas.microsoft.com/office/drawing/2014/main" id="{5384E265-FCA7-419E-A385-7462729A9998}"/>
              </a:ext>
            </a:extLst>
          </p:cNvPr>
          <p:cNvSpPr txBox="1"/>
          <p:nvPr/>
        </p:nvSpPr>
        <p:spPr>
          <a:xfrm>
            <a:off x="385452" y="1644533"/>
            <a:ext cx="2160240" cy="6480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DUPLICADOS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920 $/m2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Calibri"/>
              <a:cs typeface="Times New Roman"/>
            </a:endParaRPr>
          </a:p>
        </p:txBody>
      </p:sp>
      <p:sp>
        <p:nvSpPr>
          <p:cNvPr id="13" name="19 Cuadro de texto">
            <a:extLst>
              <a:ext uri="{FF2B5EF4-FFF2-40B4-BE49-F238E27FC236}">
                <a16:creationId xmlns:a16="http://schemas.microsoft.com/office/drawing/2014/main" id="{592FFCF4-FEB7-4CED-A19C-0E72DF49ADC8}"/>
              </a:ext>
            </a:extLst>
          </p:cNvPr>
          <p:cNvSpPr txBox="1"/>
          <p:nvPr/>
        </p:nvSpPr>
        <p:spPr>
          <a:xfrm>
            <a:off x="385452" y="2344543"/>
            <a:ext cx="2160240" cy="6480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EGRESADOS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AIVA </a:t>
            </a:r>
            <a:r>
              <a:rPr kumimoji="0" lang="es-EC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prom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Calibri"/>
              <a:cs typeface="Times New Roman"/>
            </a:endParaRPr>
          </a:p>
        </p:txBody>
      </p:sp>
      <p:sp>
        <p:nvSpPr>
          <p:cNvPr id="14" name="19 Cuadro de texto">
            <a:extLst>
              <a:ext uri="{FF2B5EF4-FFF2-40B4-BE49-F238E27FC236}">
                <a16:creationId xmlns:a16="http://schemas.microsoft.com/office/drawing/2014/main" id="{B2077E2F-3CD1-493C-89A4-E2EE11FEFD1A}"/>
              </a:ext>
            </a:extLst>
          </p:cNvPr>
          <p:cNvSpPr txBox="1"/>
          <p:nvPr/>
        </p:nvSpPr>
        <p:spPr>
          <a:xfrm>
            <a:off x="385452" y="3070195"/>
            <a:ext cx="2160240" cy="87416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AVALUO URBANO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F</a:t>
            </a:r>
            <a:r>
              <a:rPr kumimoji="0" lang="es-EC" sz="16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 Variación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(Art. 38 OPTATIVO)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Calibri"/>
              <a:cs typeface="Times New Roman"/>
            </a:endParaRPr>
          </a:p>
        </p:txBody>
      </p:sp>
      <p:sp>
        <p:nvSpPr>
          <p:cNvPr id="15" name="19 Cuadro de texto">
            <a:extLst>
              <a:ext uri="{FF2B5EF4-FFF2-40B4-BE49-F238E27FC236}">
                <a16:creationId xmlns:a16="http://schemas.microsoft.com/office/drawing/2014/main" id="{5CFAABA1-B085-4D89-8618-F6981EF5528C}"/>
              </a:ext>
            </a:extLst>
          </p:cNvPr>
          <p:cNvSpPr txBox="1"/>
          <p:nvPr/>
        </p:nvSpPr>
        <p:spPr>
          <a:xfrm>
            <a:off x="385452" y="4022006"/>
            <a:ext cx="2160240" cy="874159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LEY PLUSVALIA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(70% , 100%)</a:t>
            </a:r>
          </a:p>
        </p:txBody>
      </p:sp>
      <p:sp>
        <p:nvSpPr>
          <p:cNvPr id="16" name="19 Cuadro de texto">
            <a:extLst>
              <a:ext uri="{FF2B5EF4-FFF2-40B4-BE49-F238E27FC236}">
                <a16:creationId xmlns:a16="http://schemas.microsoft.com/office/drawing/2014/main" id="{A8DD5956-075F-40BA-9B8F-20D35F3813C9}"/>
              </a:ext>
            </a:extLst>
          </p:cNvPr>
          <p:cNvSpPr txBox="1"/>
          <p:nvPr/>
        </p:nvSpPr>
        <p:spPr>
          <a:xfrm>
            <a:off x="3044462" y="1976672"/>
            <a:ext cx="2808312" cy="665821"/>
          </a:xfrm>
          <a:prstGeom prst="rect">
            <a:avLst/>
          </a:prstGeom>
          <a:solidFill>
            <a:srgbClr val="F98613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BASE FICTICIA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16A320E-D8A9-4CE1-942B-A27AE9D01BC5}"/>
              </a:ext>
            </a:extLst>
          </p:cNvPr>
          <p:cNvSpPr/>
          <p:nvPr/>
        </p:nvSpPr>
        <p:spPr>
          <a:xfrm>
            <a:off x="2568573" y="2402691"/>
            <a:ext cx="50405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DA7022A-24F4-4882-B732-1118805E3FCA}"/>
              </a:ext>
            </a:extLst>
          </p:cNvPr>
          <p:cNvSpPr/>
          <p:nvPr/>
        </p:nvSpPr>
        <p:spPr>
          <a:xfrm>
            <a:off x="5917270" y="2380511"/>
            <a:ext cx="50405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99214384-EF48-4FAA-8049-1A466BF0DBEC}"/>
              </a:ext>
            </a:extLst>
          </p:cNvPr>
          <p:cNvSpPr txBox="1"/>
          <p:nvPr/>
        </p:nvSpPr>
        <p:spPr>
          <a:xfrm>
            <a:off x="6444208" y="865734"/>
            <a:ext cx="2455851" cy="1087939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ORDZ 197/198</a:t>
            </a:r>
          </a:p>
        </p:txBody>
      </p:sp>
      <p:sp>
        <p:nvSpPr>
          <p:cNvPr id="20" name="19 Cuadro de texto">
            <a:extLst>
              <a:ext uri="{FF2B5EF4-FFF2-40B4-BE49-F238E27FC236}">
                <a16:creationId xmlns:a16="http://schemas.microsoft.com/office/drawing/2014/main" id="{0EC27D5F-1FC5-44CD-8EFB-3E0BFB4E0DEB}"/>
              </a:ext>
            </a:extLst>
          </p:cNvPr>
          <p:cNvSpPr txBox="1"/>
          <p:nvPr/>
        </p:nvSpPr>
        <p:spPr>
          <a:xfrm>
            <a:off x="6451927" y="2009598"/>
            <a:ext cx="2455851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IMPUESTOS CONFISCATORIOS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E74233CE-66F2-4282-96B3-B5256539CB59}"/>
              </a:ext>
            </a:extLst>
          </p:cNvPr>
          <p:cNvSpPr txBox="1"/>
          <p:nvPr/>
        </p:nvSpPr>
        <p:spPr>
          <a:xfrm>
            <a:off x="2377752" y="224971"/>
            <a:ext cx="438849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b="1" dirty="0">
                <a:solidFill>
                  <a:srgbClr val="F98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ADMISIBILIDAD</a:t>
            </a:r>
          </a:p>
        </p:txBody>
      </p:sp>
      <p:sp>
        <p:nvSpPr>
          <p:cNvPr id="23" name="19 Cuadro de texto">
            <a:extLst>
              <a:ext uri="{FF2B5EF4-FFF2-40B4-BE49-F238E27FC236}">
                <a16:creationId xmlns:a16="http://schemas.microsoft.com/office/drawing/2014/main" id="{56DA6A5C-7252-4305-9B33-8EC5BBF4EAA3}"/>
              </a:ext>
            </a:extLst>
          </p:cNvPr>
          <p:cNvSpPr txBox="1"/>
          <p:nvPr/>
        </p:nvSpPr>
        <p:spPr>
          <a:xfrm>
            <a:off x="3067344" y="2690723"/>
            <a:ext cx="2808312" cy="954576"/>
          </a:xfrm>
          <a:prstGeom prst="rect">
            <a:avLst/>
          </a:prstGeom>
          <a:solidFill>
            <a:srgbClr val="F98613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indent="-285750">
              <a:buFont typeface="Arial" panose="020B0604020202020204" pitchFamily="34" charset="0"/>
              <a:buChar char="•"/>
              <a:defRPr/>
            </a:pPr>
            <a:r>
              <a:rPr lang="es-EC" sz="1500" b="1" kern="0" dirty="0">
                <a:solidFill>
                  <a:schemeClr val="bg1"/>
                </a:solidFill>
                <a:ea typeface="Calibri"/>
                <a:cs typeface="Times New Roman"/>
              </a:rPr>
              <a:t>VULNERACION AL </a:t>
            </a:r>
          </a:p>
          <a:p>
            <a:pPr marL="252000" lvl="2">
              <a:defRPr/>
            </a:pPr>
            <a:r>
              <a:rPr lang="es-EC" sz="1500" b="1" kern="0" dirty="0">
                <a:solidFill>
                  <a:schemeClr val="bg1"/>
                </a:solidFill>
                <a:ea typeface="Calibri"/>
                <a:cs typeface="Times New Roman"/>
              </a:rPr>
              <a:t>PRINCIPIO SUBSIDIARIDAD</a:t>
            </a:r>
          </a:p>
        </p:txBody>
      </p:sp>
      <p:sp>
        <p:nvSpPr>
          <p:cNvPr id="24" name="19 Cuadro de texto">
            <a:extLst>
              <a:ext uri="{FF2B5EF4-FFF2-40B4-BE49-F238E27FC236}">
                <a16:creationId xmlns:a16="http://schemas.microsoft.com/office/drawing/2014/main" id="{F1D10575-2031-4C1F-A6B9-0F42D9DAD32D}"/>
              </a:ext>
            </a:extLst>
          </p:cNvPr>
          <p:cNvSpPr txBox="1"/>
          <p:nvPr/>
        </p:nvSpPr>
        <p:spPr>
          <a:xfrm>
            <a:off x="3079911" y="3693529"/>
            <a:ext cx="2808312" cy="1131030"/>
          </a:xfrm>
          <a:prstGeom prst="rect">
            <a:avLst/>
          </a:prstGeom>
          <a:solidFill>
            <a:srgbClr val="F98613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indent="-285750">
              <a:buFont typeface="Arial" panose="020B0604020202020204" pitchFamily="34" charset="0"/>
              <a:buChar char="•"/>
              <a:defRPr/>
            </a:pPr>
            <a:r>
              <a:rPr kumimoji="0" lang="es-EC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VULNERACION DERECHO </a:t>
            </a:r>
          </a:p>
          <a:p>
            <a:pPr marL="226800" lvl="2">
              <a:defRPr/>
            </a:pPr>
            <a:r>
              <a:rPr kumimoji="0" lang="es-EC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A LA DEFENSA Art. 41</a:t>
            </a:r>
          </a:p>
          <a:p>
            <a:pPr marL="226800" lvl="2">
              <a:defRPr/>
            </a:pPr>
            <a:r>
              <a:rPr lang="es-EC" sz="15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(OFICIO/PEDIDO)</a:t>
            </a:r>
            <a:endParaRPr kumimoji="0" lang="es-EC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Calibri"/>
              <a:cs typeface="Times New Roman"/>
            </a:endParaRPr>
          </a:p>
        </p:txBody>
      </p:sp>
      <p:sp>
        <p:nvSpPr>
          <p:cNvPr id="25" name="19 Cuadro de texto">
            <a:extLst>
              <a:ext uri="{FF2B5EF4-FFF2-40B4-BE49-F238E27FC236}">
                <a16:creationId xmlns:a16="http://schemas.microsoft.com/office/drawing/2014/main" id="{CD4FF375-8F52-47B8-8EDC-20FDE4BBF98C}"/>
              </a:ext>
            </a:extLst>
          </p:cNvPr>
          <p:cNvSpPr txBox="1"/>
          <p:nvPr/>
        </p:nvSpPr>
        <p:spPr>
          <a:xfrm>
            <a:off x="6451927" y="2644817"/>
            <a:ext cx="2455851" cy="128372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IMPUESTOS SIN LIMITES</a:t>
            </a:r>
          </a:p>
          <a:p>
            <a:pPr marL="226800" lvl="1"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(Tablas Dispersión</a:t>
            </a:r>
          </a:p>
          <a:p>
            <a:pPr marL="226800" lvl="1">
              <a:defRPr/>
            </a:pPr>
            <a:r>
              <a:rPr lang="es-EC" sz="1600" b="1" kern="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ORDM 094)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Calibri"/>
              <a:cs typeface="Times New Roman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98E6A18-2544-4777-975F-92F83C5EC90A}"/>
              </a:ext>
            </a:extLst>
          </p:cNvPr>
          <p:cNvSpPr/>
          <p:nvPr/>
        </p:nvSpPr>
        <p:spPr>
          <a:xfrm rot="5400000">
            <a:off x="7427823" y="4020388"/>
            <a:ext cx="50405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33D2F3AC-1775-454E-8BEB-5EE2E291F321}"/>
              </a:ext>
            </a:extLst>
          </p:cNvPr>
          <p:cNvSpPr txBox="1"/>
          <p:nvPr/>
        </p:nvSpPr>
        <p:spPr>
          <a:xfrm>
            <a:off x="6473137" y="4416433"/>
            <a:ext cx="2455851" cy="1087939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DAÑOS Y PERJUICIOS</a:t>
            </a:r>
          </a:p>
        </p:txBody>
      </p:sp>
    </p:spTree>
    <p:extLst>
      <p:ext uri="{BB962C8B-B14F-4D97-AF65-F5344CB8AC3E}">
        <p14:creationId xmlns:p14="http://schemas.microsoft.com/office/powerpoint/2010/main" val="15014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  <p:bldP spid="17" grpId="0" animBg="1"/>
      <p:bldP spid="19" grpId="0" animBg="1" autoUpdateAnimBg="0"/>
      <p:bldP spid="20" grpId="0" animBg="1"/>
      <p:bldP spid="22" grpId="0" animBg="1" autoUpdateAnimBg="0"/>
      <p:bldP spid="23" grpId="0" animBg="1"/>
      <p:bldP spid="24" grpId="0" animBg="1"/>
      <p:bldP spid="25" grpId="0" animBg="1"/>
      <p:bldP spid="26" grpId="0" animBg="1"/>
      <p:bldP spid="2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B339A1D-D1C8-4AA3-880A-E8D4B0F21E2F}"/>
              </a:ext>
            </a:extLst>
          </p:cNvPr>
          <p:cNvSpPr/>
          <p:nvPr/>
        </p:nvSpPr>
        <p:spPr>
          <a:xfrm>
            <a:off x="1183054" y="1316378"/>
            <a:ext cx="2822258" cy="3552782"/>
          </a:xfrm>
          <a:custGeom>
            <a:avLst/>
            <a:gdLst>
              <a:gd name="connsiteX0" fmla="*/ 0 w 2822258"/>
              <a:gd name="connsiteY0" fmla="*/ 470386 h 3445908"/>
              <a:gd name="connsiteX1" fmla="*/ 470386 w 2822258"/>
              <a:gd name="connsiteY1" fmla="*/ 0 h 3445908"/>
              <a:gd name="connsiteX2" fmla="*/ 2351872 w 2822258"/>
              <a:gd name="connsiteY2" fmla="*/ 0 h 3445908"/>
              <a:gd name="connsiteX3" fmla="*/ 2822258 w 2822258"/>
              <a:gd name="connsiteY3" fmla="*/ 470386 h 3445908"/>
              <a:gd name="connsiteX4" fmla="*/ 2822258 w 2822258"/>
              <a:gd name="connsiteY4" fmla="*/ 2975522 h 3445908"/>
              <a:gd name="connsiteX5" fmla="*/ 2351872 w 2822258"/>
              <a:gd name="connsiteY5" fmla="*/ 3445908 h 3445908"/>
              <a:gd name="connsiteX6" fmla="*/ 470386 w 2822258"/>
              <a:gd name="connsiteY6" fmla="*/ 3445908 h 3445908"/>
              <a:gd name="connsiteX7" fmla="*/ 0 w 2822258"/>
              <a:gd name="connsiteY7" fmla="*/ 2975522 h 3445908"/>
              <a:gd name="connsiteX8" fmla="*/ 0 w 2822258"/>
              <a:gd name="connsiteY8" fmla="*/ 470386 h 344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2258" h="3445908">
                <a:moveTo>
                  <a:pt x="0" y="470386"/>
                </a:moveTo>
                <a:cubicBezTo>
                  <a:pt x="0" y="210599"/>
                  <a:pt x="210599" y="0"/>
                  <a:pt x="470386" y="0"/>
                </a:cubicBezTo>
                <a:lnTo>
                  <a:pt x="2351872" y="0"/>
                </a:lnTo>
                <a:cubicBezTo>
                  <a:pt x="2611659" y="0"/>
                  <a:pt x="2822258" y="210599"/>
                  <a:pt x="2822258" y="470386"/>
                </a:cubicBezTo>
                <a:lnTo>
                  <a:pt x="2822258" y="2975522"/>
                </a:lnTo>
                <a:cubicBezTo>
                  <a:pt x="2822258" y="3235309"/>
                  <a:pt x="2611659" y="3445908"/>
                  <a:pt x="2351872" y="3445908"/>
                </a:cubicBezTo>
                <a:lnTo>
                  <a:pt x="470386" y="3445908"/>
                </a:lnTo>
                <a:cubicBezTo>
                  <a:pt x="210599" y="3445908"/>
                  <a:pt x="0" y="3235309"/>
                  <a:pt x="0" y="2975522"/>
                </a:cubicBezTo>
                <a:lnTo>
                  <a:pt x="0" y="47038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" cap="flat" cmpd="sng" algn="ctr">
            <a:solidFill>
              <a:srgbClr val="665C53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0471" tIns="150471" rIns="150471" bIns="15047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000" b="1" kern="1200" cap="all" baseline="0" dirty="0">
                <a:solidFill>
                  <a:srgbClr val="FFC000"/>
                </a:solidFill>
                <a:latin typeface="Century Gothic" panose="020B0502020202020204" pitchFamily="34" charset="0"/>
                <a:ea typeface="+mn-ea"/>
                <a:cs typeface="+mn-cs"/>
              </a:rPr>
              <a:t>Derechos vulnerados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s-EC" sz="2000" b="1" kern="1200" cap="all" baseline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Defensa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s-EC" sz="2000" b="1" kern="1200" cap="all" baseline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Seguridad jurídica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s-EC" sz="2000" b="1" kern="1200" cap="all" baseline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Igualdad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s-EC" sz="2000" b="1" kern="1200" cap="all" baseline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propiedad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s-EC" sz="2000" b="1" kern="1200" cap="all" baseline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oportunidad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4126021-D583-4087-948C-53F15650B417}"/>
              </a:ext>
            </a:extLst>
          </p:cNvPr>
          <p:cNvSpPr/>
          <p:nvPr/>
        </p:nvSpPr>
        <p:spPr>
          <a:xfrm>
            <a:off x="5004048" y="1412776"/>
            <a:ext cx="2087044" cy="1368152"/>
          </a:xfrm>
          <a:custGeom>
            <a:avLst/>
            <a:gdLst>
              <a:gd name="connsiteX0" fmla="*/ 0 w 2087044"/>
              <a:gd name="connsiteY0" fmla="*/ 104218 h 1042177"/>
              <a:gd name="connsiteX1" fmla="*/ 104218 w 2087044"/>
              <a:gd name="connsiteY1" fmla="*/ 0 h 1042177"/>
              <a:gd name="connsiteX2" fmla="*/ 1982826 w 2087044"/>
              <a:gd name="connsiteY2" fmla="*/ 0 h 1042177"/>
              <a:gd name="connsiteX3" fmla="*/ 2087044 w 2087044"/>
              <a:gd name="connsiteY3" fmla="*/ 104218 h 1042177"/>
              <a:gd name="connsiteX4" fmla="*/ 2087044 w 2087044"/>
              <a:gd name="connsiteY4" fmla="*/ 937959 h 1042177"/>
              <a:gd name="connsiteX5" fmla="*/ 1982826 w 2087044"/>
              <a:gd name="connsiteY5" fmla="*/ 1042177 h 1042177"/>
              <a:gd name="connsiteX6" fmla="*/ 104218 w 2087044"/>
              <a:gd name="connsiteY6" fmla="*/ 1042177 h 1042177"/>
              <a:gd name="connsiteX7" fmla="*/ 0 w 2087044"/>
              <a:gd name="connsiteY7" fmla="*/ 937959 h 1042177"/>
              <a:gd name="connsiteX8" fmla="*/ 0 w 2087044"/>
              <a:gd name="connsiteY8" fmla="*/ 104218 h 104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044" h="1042177">
                <a:moveTo>
                  <a:pt x="0" y="104218"/>
                </a:moveTo>
                <a:cubicBezTo>
                  <a:pt x="0" y="46660"/>
                  <a:pt x="46660" y="0"/>
                  <a:pt x="104218" y="0"/>
                </a:cubicBezTo>
                <a:lnTo>
                  <a:pt x="1982826" y="0"/>
                </a:lnTo>
                <a:cubicBezTo>
                  <a:pt x="2040384" y="0"/>
                  <a:pt x="2087044" y="46660"/>
                  <a:pt x="2087044" y="104218"/>
                </a:cubicBezTo>
                <a:lnTo>
                  <a:pt x="2087044" y="937959"/>
                </a:lnTo>
                <a:cubicBezTo>
                  <a:pt x="2087044" y="995517"/>
                  <a:pt x="2040384" y="1042177"/>
                  <a:pt x="1982826" y="1042177"/>
                </a:cubicBezTo>
                <a:lnTo>
                  <a:pt x="104218" y="1042177"/>
                </a:lnTo>
                <a:cubicBezTo>
                  <a:pt x="46660" y="1042177"/>
                  <a:pt x="0" y="995517"/>
                  <a:pt x="0" y="937959"/>
                </a:cubicBezTo>
                <a:lnTo>
                  <a:pt x="0" y="104218"/>
                </a:lnTo>
                <a:close/>
              </a:path>
            </a:pathLst>
          </a:custGeom>
          <a:solidFill>
            <a:srgbClr val="F98613"/>
          </a:solidFill>
          <a:ln w="127" cap="flat" cmpd="sng" algn="ctr">
            <a:solidFill>
              <a:srgbClr val="665C53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84" tIns="40684" rIns="40684" bIns="4068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600" b="1" kern="1200" cap="all" baseline="0" dirty="0">
                <a:solidFill>
                  <a:sysClr val="window" lastClr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Art. 426: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600" b="1" kern="1200" cap="all" baseline="0" dirty="0">
                <a:solidFill>
                  <a:sysClr val="window" lastClr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derechos plenamente justiciables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4F968F31-FA03-4A2D-8FAF-C0FBE100FFD0}"/>
              </a:ext>
            </a:extLst>
          </p:cNvPr>
          <p:cNvSpPr txBox="1"/>
          <p:nvPr/>
        </p:nvSpPr>
        <p:spPr>
          <a:xfrm>
            <a:off x="323528" y="174985"/>
            <a:ext cx="7776864" cy="461665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b="1" dirty="0">
                <a:solidFill>
                  <a:srgbClr val="F98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 MUNICIPAL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565F82-8C85-4019-8ADE-B038AE2DBFFB}"/>
              </a:ext>
            </a:extLst>
          </p:cNvPr>
          <p:cNvSpPr/>
          <p:nvPr/>
        </p:nvSpPr>
        <p:spPr>
          <a:xfrm>
            <a:off x="5004048" y="3407893"/>
            <a:ext cx="2087044" cy="1338359"/>
          </a:xfrm>
          <a:custGeom>
            <a:avLst/>
            <a:gdLst>
              <a:gd name="connsiteX0" fmla="*/ 0 w 2087044"/>
              <a:gd name="connsiteY0" fmla="*/ 104218 h 1042177"/>
              <a:gd name="connsiteX1" fmla="*/ 104218 w 2087044"/>
              <a:gd name="connsiteY1" fmla="*/ 0 h 1042177"/>
              <a:gd name="connsiteX2" fmla="*/ 1982826 w 2087044"/>
              <a:gd name="connsiteY2" fmla="*/ 0 h 1042177"/>
              <a:gd name="connsiteX3" fmla="*/ 2087044 w 2087044"/>
              <a:gd name="connsiteY3" fmla="*/ 104218 h 1042177"/>
              <a:gd name="connsiteX4" fmla="*/ 2087044 w 2087044"/>
              <a:gd name="connsiteY4" fmla="*/ 937959 h 1042177"/>
              <a:gd name="connsiteX5" fmla="*/ 1982826 w 2087044"/>
              <a:gd name="connsiteY5" fmla="*/ 1042177 h 1042177"/>
              <a:gd name="connsiteX6" fmla="*/ 104218 w 2087044"/>
              <a:gd name="connsiteY6" fmla="*/ 1042177 h 1042177"/>
              <a:gd name="connsiteX7" fmla="*/ 0 w 2087044"/>
              <a:gd name="connsiteY7" fmla="*/ 937959 h 1042177"/>
              <a:gd name="connsiteX8" fmla="*/ 0 w 2087044"/>
              <a:gd name="connsiteY8" fmla="*/ 104218 h 104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044" h="1042177">
                <a:moveTo>
                  <a:pt x="0" y="104218"/>
                </a:moveTo>
                <a:cubicBezTo>
                  <a:pt x="0" y="46660"/>
                  <a:pt x="46660" y="0"/>
                  <a:pt x="104218" y="0"/>
                </a:cubicBezTo>
                <a:lnTo>
                  <a:pt x="1982826" y="0"/>
                </a:lnTo>
                <a:cubicBezTo>
                  <a:pt x="2040384" y="0"/>
                  <a:pt x="2087044" y="46660"/>
                  <a:pt x="2087044" y="104218"/>
                </a:cubicBezTo>
                <a:lnTo>
                  <a:pt x="2087044" y="937959"/>
                </a:lnTo>
                <a:cubicBezTo>
                  <a:pt x="2087044" y="995517"/>
                  <a:pt x="2040384" y="1042177"/>
                  <a:pt x="1982826" y="1042177"/>
                </a:cubicBezTo>
                <a:lnTo>
                  <a:pt x="104218" y="1042177"/>
                </a:lnTo>
                <a:cubicBezTo>
                  <a:pt x="46660" y="1042177"/>
                  <a:pt x="0" y="995517"/>
                  <a:pt x="0" y="937959"/>
                </a:cubicBezTo>
                <a:lnTo>
                  <a:pt x="0" y="104218"/>
                </a:lnTo>
                <a:close/>
              </a:path>
            </a:pathLst>
          </a:custGeom>
          <a:solidFill>
            <a:srgbClr val="F98613"/>
          </a:solidFill>
          <a:ln w="127" cap="flat" cmpd="sng" algn="ctr">
            <a:solidFill>
              <a:srgbClr val="665C53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84" tIns="40684" rIns="40684" bIns="4068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600" b="1" kern="1200" cap="all" baseline="0" dirty="0">
                <a:solidFill>
                  <a:sysClr val="window" lastClr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Art. 11 </a:t>
            </a:r>
            <a:r>
              <a:rPr lang="es-EC" sz="1600" b="1" kern="1200" cap="all" baseline="0" dirty="0" err="1">
                <a:solidFill>
                  <a:sysClr val="window" lastClr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nr</a:t>
            </a:r>
            <a:r>
              <a:rPr lang="es-EC" sz="1600" b="1" kern="1200" cap="all" baseline="0" dirty="0">
                <a:solidFill>
                  <a:sysClr val="window" lastClr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. 9: derecho a la </a:t>
            </a:r>
            <a:r>
              <a:rPr lang="es-EC" sz="1600" b="1" kern="1200" cap="all" baseline="0" dirty="0" err="1">
                <a:solidFill>
                  <a:sysClr val="window" lastClr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reparacion</a:t>
            </a:r>
            <a:endParaRPr lang="es-EC" sz="1600" b="1" kern="1200" cap="all" baseline="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6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167125">
  <a:themeElements>
    <a:clrScheme name="Personalizado 15">
      <a:dk1>
        <a:sysClr val="windowText" lastClr="000000"/>
      </a:dk1>
      <a:lt1>
        <a:sysClr val="window" lastClr="FFFFFF"/>
      </a:lt1>
      <a:dk2>
        <a:srgbClr val="37302A"/>
      </a:dk2>
      <a:lt2>
        <a:srgbClr val="95C7DF"/>
      </a:lt2>
      <a:accent1>
        <a:srgbClr val="A39789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ESI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4336D8-6FB3-4C5C-A05E-517B0BBB0D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TS010167125</Template>
  <TotalTime>0</TotalTime>
  <Words>589</Words>
  <Application>Microsoft Office PowerPoint</Application>
  <PresentationFormat>On-screen Show (4:3)</PresentationFormat>
  <Paragraphs>168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Rounded MT Bold</vt:lpstr>
      <vt:lpstr>Calibri</vt:lpstr>
      <vt:lpstr>Century Gothic</vt:lpstr>
      <vt:lpstr>Helvetica Neue</vt:lpstr>
      <vt:lpstr>Times New Roman</vt:lpstr>
      <vt:lpstr>Wingdings</vt:lpstr>
      <vt:lpstr>Wingdings 2</vt:lpstr>
      <vt:lpstr>TS010167125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2014-01-06T19:08:40Z</dcterms:created>
  <dcterms:modified xsi:type="dcterms:W3CDTF">2018-10-23T18:52:07Z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