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85" r:id="rId4"/>
    <p:sldId id="280" r:id="rId5"/>
    <p:sldId id="258" r:id="rId6"/>
    <p:sldId id="259" r:id="rId7"/>
    <p:sldId id="268" r:id="rId8"/>
    <p:sldId id="269" r:id="rId9"/>
    <p:sldId id="282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5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4A660-BC9D-488E-B417-2113B27C2D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0AC0FC-7681-48CA-A1EE-09FCE81C2A55}">
      <dgm:prSet phldrT="[Texto]"/>
      <dgm:spPr/>
      <dgm:t>
        <a:bodyPr/>
        <a:lstStyle/>
        <a:p>
          <a:r>
            <a:rPr lang="es-ES" dirty="0"/>
            <a:t>Entre septiembre a diciembre del 2023 se ha realizado</a:t>
          </a:r>
        </a:p>
      </dgm:t>
    </dgm:pt>
    <dgm:pt modelId="{4B796F75-014D-4D5A-B81E-39558D180424}" type="parTrans" cxnId="{DBA93C75-0DFC-4D73-818E-D14F19AA9274}">
      <dgm:prSet/>
      <dgm:spPr/>
      <dgm:t>
        <a:bodyPr/>
        <a:lstStyle/>
        <a:p>
          <a:endParaRPr lang="es-ES"/>
        </a:p>
      </dgm:t>
    </dgm:pt>
    <dgm:pt modelId="{BFA68DE6-0405-420D-904C-A6EEE4EA5FDD}" type="sibTrans" cxnId="{DBA93C75-0DFC-4D73-818E-D14F19AA9274}">
      <dgm:prSet/>
      <dgm:spPr/>
      <dgm:t>
        <a:bodyPr/>
        <a:lstStyle/>
        <a:p>
          <a:endParaRPr lang="es-ES"/>
        </a:p>
      </dgm:t>
    </dgm:pt>
    <dgm:pt modelId="{B79970FB-1BFE-4555-B758-B9A880FEE853}">
      <dgm:prSet phldrT="[Texto]"/>
      <dgm:spPr/>
      <dgm:t>
        <a:bodyPr/>
        <a:lstStyle/>
        <a:p>
          <a:r>
            <a:rPr lang="es-ES" dirty="0"/>
            <a:t>3 mesas de trabajo con diferentes actores</a:t>
          </a:r>
        </a:p>
      </dgm:t>
    </dgm:pt>
    <dgm:pt modelId="{A7A680FB-5079-436C-AA10-4F1201EEC24E}" type="parTrans" cxnId="{28844E59-9498-4A6E-9D79-FA3B7B880213}">
      <dgm:prSet/>
      <dgm:spPr/>
      <dgm:t>
        <a:bodyPr/>
        <a:lstStyle/>
        <a:p>
          <a:endParaRPr lang="es-ES"/>
        </a:p>
      </dgm:t>
    </dgm:pt>
    <dgm:pt modelId="{EF030927-B173-45B4-83C0-E9EE1EC3AC10}" type="sibTrans" cxnId="{28844E59-9498-4A6E-9D79-FA3B7B880213}">
      <dgm:prSet/>
      <dgm:spPr/>
      <dgm:t>
        <a:bodyPr/>
        <a:lstStyle/>
        <a:p>
          <a:endParaRPr lang="es-ES"/>
        </a:p>
      </dgm:t>
    </dgm:pt>
    <dgm:pt modelId="{4647E02D-2EFF-4767-BD27-3C0BDC27932C}">
      <dgm:prSet phldrT="[Texto]" custT="1"/>
      <dgm:spPr/>
      <dgm:t>
        <a:bodyPr/>
        <a:lstStyle/>
        <a:p>
          <a:pPr algn="l"/>
          <a:r>
            <a:rPr lang="es-ES" sz="1200" dirty="0"/>
            <a:t>- 48 aportes por parte del Banco de Alimentos Quito</a:t>
          </a:r>
        </a:p>
        <a:p>
          <a:pPr algn="l"/>
          <a:r>
            <a:rPr lang="es-ES" sz="1200" dirty="0"/>
            <a:t>- 102 aportes por parte del Pacto Agroalimentario Quito</a:t>
          </a:r>
        </a:p>
        <a:p>
          <a:pPr algn="l"/>
          <a:r>
            <a:rPr lang="es-ES" sz="1200" dirty="0"/>
            <a:t>- 22 aportes de la Asociación Nacional de Fabricantes de Alimentos y Bebidas </a:t>
          </a:r>
        </a:p>
      </dgm:t>
    </dgm:pt>
    <dgm:pt modelId="{9AA86539-14A1-442C-B3CC-5E1DE8BAF519}" type="parTrans" cxnId="{082EFA4C-FACF-4E83-8744-2C8D1E067626}">
      <dgm:prSet/>
      <dgm:spPr/>
      <dgm:t>
        <a:bodyPr/>
        <a:lstStyle/>
        <a:p>
          <a:endParaRPr lang="es-ES"/>
        </a:p>
      </dgm:t>
    </dgm:pt>
    <dgm:pt modelId="{18FDE507-6AB7-4C67-AE01-C9C000D9341C}" type="sibTrans" cxnId="{082EFA4C-FACF-4E83-8744-2C8D1E067626}">
      <dgm:prSet/>
      <dgm:spPr/>
      <dgm:t>
        <a:bodyPr/>
        <a:lstStyle/>
        <a:p>
          <a:endParaRPr lang="es-ES"/>
        </a:p>
      </dgm:t>
    </dgm:pt>
    <dgm:pt modelId="{0C8B0BBA-9C9C-4120-BFC1-80E47533FD4A}">
      <dgm:prSet phldrT="[Texto]"/>
      <dgm:spPr/>
      <dgm:t>
        <a:bodyPr/>
        <a:lstStyle/>
        <a:p>
          <a:r>
            <a:rPr lang="es-ES" dirty="0"/>
            <a:t>10 reuniones de trabajo para socialización de la O.M.</a:t>
          </a:r>
        </a:p>
      </dgm:t>
    </dgm:pt>
    <dgm:pt modelId="{10538B57-FD73-4814-8F80-399F4D200C34}" type="parTrans" cxnId="{87E55652-6841-4C2F-8BA6-C2A7F02F3C77}">
      <dgm:prSet/>
      <dgm:spPr/>
      <dgm:t>
        <a:bodyPr/>
        <a:lstStyle/>
        <a:p>
          <a:endParaRPr lang="es-ES"/>
        </a:p>
      </dgm:t>
    </dgm:pt>
    <dgm:pt modelId="{7BA4FFA0-CC1D-45B7-826D-28D4AF72B0F8}" type="sibTrans" cxnId="{87E55652-6841-4C2F-8BA6-C2A7F02F3C77}">
      <dgm:prSet/>
      <dgm:spPr/>
      <dgm:t>
        <a:bodyPr/>
        <a:lstStyle/>
        <a:p>
          <a:endParaRPr lang="es-ES"/>
        </a:p>
      </dgm:t>
    </dgm:pt>
    <dgm:pt modelId="{DB6E9D0F-7C07-402E-B3EE-9F72F930194B}" type="pres">
      <dgm:prSet presAssocID="{CE34A660-BC9D-488E-B417-2113B27C2D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EE80FB9-07BA-4DF0-B2A9-0D5827A68969}" type="pres">
      <dgm:prSet presAssocID="{5C0AC0FC-7681-48CA-A1EE-09FCE81C2A55}" presName="hierRoot1" presStyleCnt="0"/>
      <dgm:spPr/>
    </dgm:pt>
    <dgm:pt modelId="{225AA016-8EE3-4A92-9A92-FB783F45DD4A}" type="pres">
      <dgm:prSet presAssocID="{5C0AC0FC-7681-48CA-A1EE-09FCE81C2A55}" presName="composite" presStyleCnt="0"/>
      <dgm:spPr/>
    </dgm:pt>
    <dgm:pt modelId="{A7436319-764E-4154-8D29-2219B6C1657E}" type="pres">
      <dgm:prSet presAssocID="{5C0AC0FC-7681-48CA-A1EE-09FCE81C2A55}" presName="background" presStyleLbl="node0" presStyleIdx="0" presStyleCnt="1"/>
      <dgm:spPr/>
    </dgm:pt>
    <dgm:pt modelId="{1595E134-224F-49F1-92D5-3354060FD35D}" type="pres">
      <dgm:prSet presAssocID="{5C0AC0FC-7681-48CA-A1EE-09FCE81C2A5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D3F3E7-92EA-4423-BEA6-B0BB58AEF9D6}" type="pres">
      <dgm:prSet presAssocID="{5C0AC0FC-7681-48CA-A1EE-09FCE81C2A55}" presName="hierChild2" presStyleCnt="0"/>
      <dgm:spPr/>
    </dgm:pt>
    <dgm:pt modelId="{CAD9F88F-4138-48BD-A0DB-DE05A864F546}" type="pres">
      <dgm:prSet presAssocID="{A7A680FB-5079-436C-AA10-4F1201EEC24E}" presName="Name10" presStyleLbl="parChTrans1D2" presStyleIdx="0" presStyleCnt="2"/>
      <dgm:spPr/>
      <dgm:t>
        <a:bodyPr/>
        <a:lstStyle/>
        <a:p>
          <a:endParaRPr lang="es-ES"/>
        </a:p>
      </dgm:t>
    </dgm:pt>
    <dgm:pt modelId="{DA576831-C1B8-4AFF-BC8B-B0E050F73EFB}" type="pres">
      <dgm:prSet presAssocID="{B79970FB-1BFE-4555-B758-B9A880FEE853}" presName="hierRoot2" presStyleCnt="0"/>
      <dgm:spPr/>
    </dgm:pt>
    <dgm:pt modelId="{400E7343-D74D-4043-AE3C-28BB90F0320C}" type="pres">
      <dgm:prSet presAssocID="{B79970FB-1BFE-4555-B758-B9A880FEE853}" presName="composite2" presStyleCnt="0"/>
      <dgm:spPr/>
    </dgm:pt>
    <dgm:pt modelId="{A9A1B111-CD13-4A69-ABCC-0B462D131C84}" type="pres">
      <dgm:prSet presAssocID="{B79970FB-1BFE-4555-B758-B9A880FEE853}" presName="background2" presStyleLbl="node2" presStyleIdx="0" presStyleCnt="2"/>
      <dgm:spPr/>
    </dgm:pt>
    <dgm:pt modelId="{322CAA86-1B92-4581-A02B-DA2464A528E9}" type="pres">
      <dgm:prSet presAssocID="{B79970FB-1BFE-4555-B758-B9A880FEE85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2560D5-D57F-4AF3-9AFC-9E07CF0ECC2C}" type="pres">
      <dgm:prSet presAssocID="{B79970FB-1BFE-4555-B758-B9A880FEE853}" presName="hierChild3" presStyleCnt="0"/>
      <dgm:spPr/>
    </dgm:pt>
    <dgm:pt modelId="{C9533AED-EC0E-4033-8D8F-703181C4B446}" type="pres">
      <dgm:prSet presAssocID="{9AA86539-14A1-442C-B3CC-5E1DE8BAF519}" presName="Name17" presStyleLbl="parChTrans1D3" presStyleIdx="0" presStyleCnt="1"/>
      <dgm:spPr/>
      <dgm:t>
        <a:bodyPr/>
        <a:lstStyle/>
        <a:p>
          <a:endParaRPr lang="es-ES"/>
        </a:p>
      </dgm:t>
    </dgm:pt>
    <dgm:pt modelId="{2A443572-ABA1-4862-81B7-690D6E68BD00}" type="pres">
      <dgm:prSet presAssocID="{4647E02D-2EFF-4767-BD27-3C0BDC27932C}" presName="hierRoot3" presStyleCnt="0"/>
      <dgm:spPr/>
    </dgm:pt>
    <dgm:pt modelId="{78BB1F4A-F19D-4DAB-B5AB-1FDAB2F6BF7A}" type="pres">
      <dgm:prSet presAssocID="{4647E02D-2EFF-4767-BD27-3C0BDC27932C}" presName="composite3" presStyleCnt="0"/>
      <dgm:spPr/>
    </dgm:pt>
    <dgm:pt modelId="{2069B723-5395-45BC-8140-325A8616A172}" type="pres">
      <dgm:prSet presAssocID="{4647E02D-2EFF-4767-BD27-3C0BDC27932C}" presName="background3" presStyleLbl="node3" presStyleIdx="0" presStyleCnt="1"/>
      <dgm:spPr/>
    </dgm:pt>
    <dgm:pt modelId="{2A76DED2-AC6A-4E82-8559-85B395E55486}" type="pres">
      <dgm:prSet presAssocID="{4647E02D-2EFF-4767-BD27-3C0BDC27932C}" presName="text3" presStyleLbl="fgAcc3" presStyleIdx="0" presStyleCnt="1" custScaleX="334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95657F-3D15-4F26-8C6B-2EB96217A82E}" type="pres">
      <dgm:prSet presAssocID="{4647E02D-2EFF-4767-BD27-3C0BDC27932C}" presName="hierChild4" presStyleCnt="0"/>
      <dgm:spPr/>
    </dgm:pt>
    <dgm:pt modelId="{C2595E4C-530D-4AB2-882B-984126E11338}" type="pres">
      <dgm:prSet presAssocID="{10538B57-FD73-4814-8F80-399F4D200C34}" presName="Name10" presStyleLbl="parChTrans1D2" presStyleIdx="1" presStyleCnt="2"/>
      <dgm:spPr/>
      <dgm:t>
        <a:bodyPr/>
        <a:lstStyle/>
        <a:p>
          <a:endParaRPr lang="es-ES"/>
        </a:p>
      </dgm:t>
    </dgm:pt>
    <dgm:pt modelId="{C50D2215-4C94-4FD3-823C-00C9E23F43BB}" type="pres">
      <dgm:prSet presAssocID="{0C8B0BBA-9C9C-4120-BFC1-80E47533FD4A}" presName="hierRoot2" presStyleCnt="0"/>
      <dgm:spPr/>
    </dgm:pt>
    <dgm:pt modelId="{A85BC8DF-FA2E-4351-AED1-B62A97AD08C3}" type="pres">
      <dgm:prSet presAssocID="{0C8B0BBA-9C9C-4120-BFC1-80E47533FD4A}" presName="composite2" presStyleCnt="0"/>
      <dgm:spPr/>
    </dgm:pt>
    <dgm:pt modelId="{E36B514B-55BE-49D0-B6A8-7C370A10A6F0}" type="pres">
      <dgm:prSet presAssocID="{0C8B0BBA-9C9C-4120-BFC1-80E47533FD4A}" presName="background2" presStyleLbl="node2" presStyleIdx="1" presStyleCnt="2"/>
      <dgm:spPr/>
    </dgm:pt>
    <dgm:pt modelId="{34585722-54D6-4CEF-8505-7E34AE2B53CA}" type="pres">
      <dgm:prSet presAssocID="{0C8B0BBA-9C9C-4120-BFC1-80E47533FD4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765AB6-8D5F-4CD5-A1C5-DBE1BACF5FA6}" type="pres">
      <dgm:prSet presAssocID="{0C8B0BBA-9C9C-4120-BFC1-80E47533FD4A}" presName="hierChild3" presStyleCnt="0"/>
      <dgm:spPr/>
    </dgm:pt>
  </dgm:ptLst>
  <dgm:cxnLst>
    <dgm:cxn modelId="{DBA93C75-0DFC-4D73-818E-D14F19AA9274}" srcId="{CE34A660-BC9D-488E-B417-2113B27C2DCA}" destId="{5C0AC0FC-7681-48CA-A1EE-09FCE81C2A55}" srcOrd="0" destOrd="0" parTransId="{4B796F75-014D-4D5A-B81E-39558D180424}" sibTransId="{BFA68DE6-0405-420D-904C-A6EEE4EA5FDD}"/>
    <dgm:cxn modelId="{A4D63971-039C-4BDC-AC69-895EB6A9147E}" type="presOf" srcId="{4647E02D-2EFF-4767-BD27-3C0BDC27932C}" destId="{2A76DED2-AC6A-4E82-8559-85B395E55486}" srcOrd="0" destOrd="0" presId="urn:microsoft.com/office/officeart/2005/8/layout/hierarchy1"/>
    <dgm:cxn modelId="{87E55652-6841-4C2F-8BA6-C2A7F02F3C77}" srcId="{5C0AC0FC-7681-48CA-A1EE-09FCE81C2A55}" destId="{0C8B0BBA-9C9C-4120-BFC1-80E47533FD4A}" srcOrd="1" destOrd="0" parTransId="{10538B57-FD73-4814-8F80-399F4D200C34}" sibTransId="{7BA4FFA0-CC1D-45B7-826D-28D4AF72B0F8}"/>
    <dgm:cxn modelId="{BE22E4FD-54A6-4FBA-9C88-C29260647D8F}" type="presOf" srcId="{A7A680FB-5079-436C-AA10-4F1201EEC24E}" destId="{CAD9F88F-4138-48BD-A0DB-DE05A864F546}" srcOrd="0" destOrd="0" presId="urn:microsoft.com/office/officeart/2005/8/layout/hierarchy1"/>
    <dgm:cxn modelId="{B253BA7F-4B1B-4F53-98B0-6E79736AF3ED}" type="presOf" srcId="{CE34A660-BC9D-488E-B417-2113B27C2DCA}" destId="{DB6E9D0F-7C07-402E-B3EE-9F72F930194B}" srcOrd="0" destOrd="0" presId="urn:microsoft.com/office/officeart/2005/8/layout/hierarchy1"/>
    <dgm:cxn modelId="{8ECDD03C-BEF4-4D5D-A1E5-9800CFCEC232}" type="presOf" srcId="{9AA86539-14A1-442C-B3CC-5E1DE8BAF519}" destId="{C9533AED-EC0E-4033-8D8F-703181C4B446}" srcOrd="0" destOrd="0" presId="urn:microsoft.com/office/officeart/2005/8/layout/hierarchy1"/>
    <dgm:cxn modelId="{ADB2FA16-6125-4065-AAFA-A02C95FEE5FF}" type="presOf" srcId="{B79970FB-1BFE-4555-B758-B9A880FEE853}" destId="{322CAA86-1B92-4581-A02B-DA2464A528E9}" srcOrd="0" destOrd="0" presId="urn:microsoft.com/office/officeart/2005/8/layout/hierarchy1"/>
    <dgm:cxn modelId="{4C2E259D-E7B0-4C34-9857-332374B6CF49}" type="presOf" srcId="{0C8B0BBA-9C9C-4120-BFC1-80E47533FD4A}" destId="{34585722-54D6-4CEF-8505-7E34AE2B53CA}" srcOrd="0" destOrd="0" presId="urn:microsoft.com/office/officeart/2005/8/layout/hierarchy1"/>
    <dgm:cxn modelId="{28844E59-9498-4A6E-9D79-FA3B7B880213}" srcId="{5C0AC0FC-7681-48CA-A1EE-09FCE81C2A55}" destId="{B79970FB-1BFE-4555-B758-B9A880FEE853}" srcOrd="0" destOrd="0" parTransId="{A7A680FB-5079-436C-AA10-4F1201EEC24E}" sibTransId="{EF030927-B173-45B4-83C0-E9EE1EC3AC10}"/>
    <dgm:cxn modelId="{1AC9EF1C-3D4E-404E-8A81-2553FED537DD}" type="presOf" srcId="{5C0AC0FC-7681-48CA-A1EE-09FCE81C2A55}" destId="{1595E134-224F-49F1-92D5-3354060FD35D}" srcOrd="0" destOrd="0" presId="urn:microsoft.com/office/officeart/2005/8/layout/hierarchy1"/>
    <dgm:cxn modelId="{7F18908D-84B4-4559-B2AB-6118A94971AA}" type="presOf" srcId="{10538B57-FD73-4814-8F80-399F4D200C34}" destId="{C2595E4C-530D-4AB2-882B-984126E11338}" srcOrd="0" destOrd="0" presId="urn:microsoft.com/office/officeart/2005/8/layout/hierarchy1"/>
    <dgm:cxn modelId="{082EFA4C-FACF-4E83-8744-2C8D1E067626}" srcId="{B79970FB-1BFE-4555-B758-B9A880FEE853}" destId="{4647E02D-2EFF-4767-BD27-3C0BDC27932C}" srcOrd="0" destOrd="0" parTransId="{9AA86539-14A1-442C-B3CC-5E1DE8BAF519}" sibTransId="{18FDE507-6AB7-4C67-AE01-C9C000D9341C}"/>
    <dgm:cxn modelId="{C43EBBA0-9601-444E-BEA3-8AFB7FC9A868}" type="presParOf" srcId="{DB6E9D0F-7C07-402E-B3EE-9F72F930194B}" destId="{2EE80FB9-07BA-4DF0-B2A9-0D5827A68969}" srcOrd="0" destOrd="0" presId="urn:microsoft.com/office/officeart/2005/8/layout/hierarchy1"/>
    <dgm:cxn modelId="{A7A4B316-4A16-465D-91B1-6641D0106DC8}" type="presParOf" srcId="{2EE80FB9-07BA-4DF0-B2A9-0D5827A68969}" destId="{225AA016-8EE3-4A92-9A92-FB783F45DD4A}" srcOrd="0" destOrd="0" presId="urn:microsoft.com/office/officeart/2005/8/layout/hierarchy1"/>
    <dgm:cxn modelId="{A2E9EDC4-3070-4209-917E-117ED629C4ED}" type="presParOf" srcId="{225AA016-8EE3-4A92-9A92-FB783F45DD4A}" destId="{A7436319-764E-4154-8D29-2219B6C1657E}" srcOrd="0" destOrd="0" presId="urn:microsoft.com/office/officeart/2005/8/layout/hierarchy1"/>
    <dgm:cxn modelId="{84B5667F-5EE1-4370-B981-438404ADECDA}" type="presParOf" srcId="{225AA016-8EE3-4A92-9A92-FB783F45DD4A}" destId="{1595E134-224F-49F1-92D5-3354060FD35D}" srcOrd="1" destOrd="0" presId="urn:microsoft.com/office/officeart/2005/8/layout/hierarchy1"/>
    <dgm:cxn modelId="{007B1FA1-14EB-42BB-B462-F9827C8C4895}" type="presParOf" srcId="{2EE80FB9-07BA-4DF0-B2A9-0D5827A68969}" destId="{71D3F3E7-92EA-4423-BEA6-B0BB58AEF9D6}" srcOrd="1" destOrd="0" presId="urn:microsoft.com/office/officeart/2005/8/layout/hierarchy1"/>
    <dgm:cxn modelId="{6688FF77-0AA4-479E-A6D7-9645AF91E791}" type="presParOf" srcId="{71D3F3E7-92EA-4423-BEA6-B0BB58AEF9D6}" destId="{CAD9F88F-4138-48BD-A0DB-DE05A864F546}" srcOrd="0" destOrd="0" presId="urn:microsoft.com/office/officeart/2005/8/layout/hierarchy1"/>
    <dgm:cxn modelId="{AB78DD08-E760-4568-8768-512F8C7B745F}" type="presParOf" srcId="{71D3F3E7-92EA-4423-BEA6-B0BB58AEF9D6}" destId="{DA576831-C1B8-4AFF-BC8B-B0E050F73EFB}" srcOrd="1" destOrd="0" presId="urn:microsoft.com/office/officeart/2005/8/layout/hierarchy1"/>
    <dgm:cxn modelId="{4E510F76-662B-4EB7-95A0-C6EEC99BEE89}" type="presParOf" srcId="{DA576831-C1B8-4AFF-BC8B-B0E050F73EFB}" destId="{400E7343-D74D-4043-AE3C-28BB90F0320C}" srcOrd="0" destOrd="0" presId="urn:microsoft.com/office/officeart/2005/8/layout/hierarchy1"/>
    <dgm:cxn modelId="{6157125E-8B97-41AE-A75F-8946B6806E59}" type="presParOf" srcId="{400E7343-D74D-4043-AE3C-28BB90F0320C}" destId="{A9A1B111-CD13-4A69-ABCC-0B462D131C84}" srcOrd="0" destOrd="0" presId="urn:microsoft.com/office/officeart/2005/8/layout/hierarchy1"/>
    <dgm:cxn modelId="{2AC9B4D3-D99B-4E3D-86E5-BB74041C9363}" type="presParOf" srcId="{400E7343-D74D-4043-AE3C-28BB90F0320C}" destId="{322CAA86-1B92-4581-A02B-DA2464A528E9}" srcOrd="1" destOrd="0" presId="urn:microsoft.com/office/officeart/2005/8/layout/hierarchy1"/>
    <dgm:cxn modelId="{5B3FF1A7-3206-4F85-B774-7D5369B0CD38}" type="presParOf" srcId="{DA576831-C1B8-4AFF-BC8B-B0E050F73EFB}" destId="{232560D5-D57F-4AF3-9AFC-9E07CF0ECC2C}" srcOrd="1" destOrd="0" presId="urn:microsoft.com/office/officeart/2005/8/layout/hierarchy1"/>
    <dgm:cxn modelId="{A343BA0A-06EC-4E52-B3F5-22B090CC1DA8}" type="presParOf" srcId="{232560D5-D57F-4AF3-9AFC-9E07CF0ECC2C}" destId="{C9533AED-EC0E-4033-8D8F-703181C4B446}" srcOrd="0" destOrd="0" presId="urn:microsoft.com/office/officeart/2005/8/layout/hierarchy1"/>
    <dgm:cxn modelId="{C1F432F1-2240-48D0-9894-E7D76CA73D84}" type="presParOf" srcId="{232560D5-D57F-4AF3-9AFC-9E07CF0ECC2C}" destId="{2A443572-ABA1-4862-81B7-690D6E68BD00}" srcOrd="1" destOrd="0" presId="urn:microsoft.com/office/officeart/2005/8/layout/hierarchy1"/>
    <dgm:cxn modelId="{9F637E23-2C38-46D8-B41E-AA2E10563F99}" type="presParOf" srcId="{2A443572-ABA1-4862-81B7-690D6E68BD00}" destId="{78BB1F4A-F19D-4DAB-B5AB-1FDAB2F6BF7A}" srcOrd="0" destOrd="0" presId="urn:microsoft.com/office/officeart/2005/8/layout/hierarchy1"/>
    <dgm:cxn modelId="{4C24A564-55FD-43AB-8D68-1549AC94A14F}" type="presParOf" srcId="{78BB1F4A-F19D-4DAB-B5AB-1FDAB2F6BF7A}" destId="{2069B723-5395-45BC-8140-325A8616A172}" srcOrd="0" destOrd="0" presId="urn:microsoft.com/office/officeart/2005/8/layout/hierarchy1"/>
    <dgm:cxn modelId="{EAF14401-C57D-4EC6-B860-24784471DAB3}" type="presParOf" srcId="{78BB1F4A-F19D-4DAB-B5AB-1FDAB2F6BF7A}" destId="{2A76DED2-AC6A-4E82-8559-85B395E55486}" srcOrd="1" destOrd="0" presId="urn:microsoft.com/office/officeart/2005/8/layout/hierarchy1"/>
    <dgm:cxn modelId="{307BBE6B-9B0E-4AD1-A8EC-F1FA6B722466}" type="presParOf" srcId="{2A443572-ABA1-4862-81B7-690D6E68BD00}" destId="{2B95657F-3D15-4F26-8C6B-2EB96217A82E}" srcOrd="1" destOrd="0" presId="urn:microsoft.com/office/officeart/2005/8/layout/hierarchy1"/>
    <dgm:cxn modelId="{C61E4C73-AD05-4C88-B9B6-2B3057097EBB}" type="presParOf" srcId="{71D3F3E7-92EA-4423-BEA6-B0BB58AEF9D6}" destId="{C2595E4C-530D-4AB2-882B-984126E11338}" srcOrd="2" destOrd="0" presId="urn:microsoft.com/office/officeart/2005/8/layout/hierarchy1"/>
    <dgm:cxn modelId="{F05080B4-D04B-43CC-A773-3225B1B0FDD1}" type="presParOf" srcId="{71D3F3E7-92EA-4423-BEA6-B0BB58AEF9D6}" destId="{C50D2215-4C94-4FD3-823C-00C9E23F43BB}" srcOrd="3" destOrd="0" presId="urn:microsoft.com/office/officeart/2005/8/layout/hierarchy1"/>
    <dgm:cxn modelId="{8356F173-9BDC-4103-959E-CEB06231DA50}" type="presParOf" srcId="{C50D2215-4C94-4FD3-823C-00C9E23F43BB}" destId="{A85BC8DF-FA2E-4351-AED1-B62A97AD08C3}" srcOrd="0" destOrd="0" presId="urn:microsoft.com/office/officeart/2005/8/layout/hierarchy1"/>
    <dgm:cxn modelId="{F473A301-BF4C-496E-B825-01F2AE1D49A1}" type="presParOf" srcId="{A85BC8DF-FA2E-4351-AED1-B62A97AD08C3}" destId="{E36B514B-55BE-49D0-B6A8-7C370A10A6F0}" srcOrd="0" destOrd="0" presId="urn:microsoft.com/office/officeart/2005/8/layout/hierarchy1"/>
    <dgm:cxn modelId="{6F032F18-CF11-4A76-80D5-B553D2F5D88B}" type="presParOf" srcId="{A85BC8DF-FA2E-4351-AED1-B62A97AD08C3}" destId="{34585722-54D6-4CEF-8505-7E34AE2B53CA}" srcOrd="1" destOrd="0" presId="urn:microsoft.com/office/officeart/2005/8/layout/hierarchy1"/>
    <dgm:cxn modelId="{56E53DFF-ED7B-429B-B0D0-A65A48FDBEF2}" type="presParOf" srcId="{C50D2215-4C94-4FD3-823C-00C9E23F43BB}" destId="{42765AB6-8D5F-4CD5-A1C5-DBE1BACF5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2DF85-EDEC-4012-8A59-DC74E425FF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A7A4A7-1E95-428C-AA0F-6EB7464720E7}">
      <dgm:prSet phldrT="[Texto]"/>
      <dgm:spPr/>
      <dgm:t>
        <a:bodyPr/>
        <a:lstStyle/>
        <a:p>
          <a:r>
            <a:rPr lang="es-ES" b="1" dirty="0"/>
            <a:t>18 considerandos</a:t>
          </a:r>
        </a:p>
      </dgm:t>
    </dgm:pt>
    <dgm:pt modelId="{4F322784-F621-491E-B9BE-09455CB124EA}" type="parTrans" cxnId="{B9FD8BC6-F989-42D4-8453-29AD633A404C}">
      <dgm:prSet/>
      <dgm:spPr/>
      <dgm:t>
        <a:bodyPr/>
        <a:lstStyle/>
        <a:p>
          <a:endParaRPr lang="es-ES" b="1"/>
        </a:p>
      </dgm:t>
    </dgm:pt>
    <dgm:pt modelId="{6A70CDE7-049A-484A-B925-E5F3C47A83FE}" type="sibTrans" cxnId="{B9FD8BC6-F989-42D4-8453-29AD633A404C}">
      <dgm:prSet/>
      <dgm:spPr/>
      <dgm:t>
        <a:bodyPr/>
        <a:lstStyle/>
        <a:p>
          <a:endParaRPr lang="es-ES" b="1"/>
        </a:p>
      </dgm:t>
    </dgm:pt>
    <dgm:pt modelId="{E0BFD119-A848-43C4-9765-8253E20911DB}">
      <dgm:prSet phldrT="[Texto]"/>
      <dgm:spPr/>
      <dgm:t>
        <a:bodyPr/>
        <a:lstStyle/>
        <a:p>
          <a:r>
            <a:rPr lang="es-ES" b="1" dirty="0"/>
            <a:t>30 artículos</a:t>
          </a:r>
        </a:p>
      </dgm:t>
    </dgm:pt>
    <dgm:pt modelId="{5CA0AD3E-7C85-4750-8B28-540769E45489}" type="parTrans" cxnId="{3FEA12C4-B6E1-4143-9F28-CC486E4FD1FF}">
      <dgm:prSet/>
      <dgm:spPr/>
      <dgm:t>
        <a:bodyPr/>
        <a:lstStyle/>
        <a:p>
          <a:endParaRPr lang="es-ES" b="1"/>
        </a:p>
      </dgm:t>
    </dgm:pt>
    <dgm:pt modelId="{143890F0-42BE-4167-83D2-05070FADCA04}" type="sibTrans" cxnId="{3FEA12C4-B6E1-4143-9F28-CC486E4FD1FF}">
      <dgm:prSet/>
      <dgm:spPr/>
      <dgm:t>
        <a:bodyPr/>
        <a:lstStyle/>
        <a:p>
          <a:endParaRPr lang="es-ES" b="1"/>
        </a:p>
      </dgm:t>
    </dgm:pt>
    <dgm:pt modelId="{B97BAEC8-2A94-47AB-BE82-9A78D46A2FE0}">
      <dgm:prSet phldrT="[Texto]"/>
      <dgm:spPr/>
      <dgm:t>
        <a:bodyPr/>
        <a:lstStyle/>
        <a:p>
          <a:r>
            <a:rPr lang="es-ES" b="1" dirty="0"/>
            <a:t>5 disposiciones generales </a:t>
          </a:r>
        </a:p>
      </dgm:t>
    </dgm:pt>
    <dgm:pt modelId="{5D60A45B-4057-4535-8D19-7BE5FCDB3A77}" type="parTrans" cxnId="{B2EBD9C8-45EB-49BF-98F6-27976C1160A0}">
      <dgm:prSet/>
      <dgm:spPr/>
      <dgm:t>
        <a:bodyPr/>
        <a:lstStyle/>
        <a:p>
          <a:endParaRPr lang="es-ES" b="1"/>
        </a:p>
      </dgm:t>
    </dgm:pt>
    <dgm:pt modelId="{B5703C14-CB4F-4AAF-86F0-23BE00CE743D}" type="sibTrans" cxnId="{B2EBD9C8-45EB-49BF-98F6-27976C1160A0}">
      <dgm:prSet/>
      <dgm:spPr/>
      <dgm:t>
        <a:bodyPr/>
        <a:lstStyle/>
        <a:p>
          <a:endParaRPr lang="es-ES" b="1"/>
        </a:p>
      </dgm:t>
    </dgm:pt>
    <dgm:pt modelId="{5F933734-D6F9-4B7F-A1DD-5F8E04C7A9D1}">
      <dgm:prSet phldrT="[Texto]"/>
      <dgm:spPr/>
      <dgm:t>
        <a:bodyPr/>
        <a:lstStyle/>
        <a:p>
          <a:r>
            <a:rPr lang="es-ES" b="1" dirty="0"/>
            <a:t>4 disposiciones transitorias</a:t>
          </a:r>
        </a:p>
      </dgm:t>
    </dgm:pt>
    <dgm:pt modelId="{E7F95FD5-AF99-4112-B8B4-73D01F29349F}" type="parTrans" cxnId="{E15A5DC3-4BC1-4487-A6C7-1B6C1202226E}">
      <dgm:prSet/>
      <dgm:spPr/>
      <dgm:t>
        <a:bodyPr/>
        <a:lstStyle/>
        <a:p>
          <a:endParaRPr lang="es-ES" b="1"/>
        </a:p>
      </dgm:t>
    </dgm:pt>
    <dgm:pt modelId="{8CD73552-842E-4FB8-930C-580A3493AF2E}" type="sibTrans" cxnId="{E15A5DC3-4BC1-4487-A6C7-1B6C1202226E}">
      <dgm:prSet/>
      <dgm:spPr/>
      <dgm:t>
        <a:bodyPr/>
        <a:lstStyle/>
        <a:p>
          <a:endParaRPr lang="es-ES" b="1"/>
        </a:p>
      </dgm:t>
    </dgm:pt>
    <dgm:pt modelId="{6FB04169-BFA6-4955-9024-ECA68EE8066A}" type="pres">
      <dgm:prSet presAssocID="{C6F2DF85-EDEC-4012-8A59-DC74E425FF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64CED5A-1AF5-4BB2-B780-B93B6A4D99A5}" type="pres">
      <dgm:prSet presAssocID="{C6F2DF85-EDEC-4012-8A59-DC74E425FF0E}" presName="Name1" presStyleCnt="0"/>
      <dgm:spPr/>
    </dgm:pt>
    <dgm:pt modelId="{4339F099-323E-42A8-8C5B-84EE68BD6293}" type="pres">
      <dgm:prSet presAssocID="{C6F2DF85-EDEC-4012-8A59-DC74E425FF0E}" presName="cycle" presStyleCnt="0"/>
      <dgm:spPr/>
    </dgm:pt>
    <dgm:pt modelId="{49BAC9BC-16AC-4255-970C-0822D686B58A}" type="pres">
      <dgm:prSet presAssocID="{C6F2DF85-EDEC-4012-8A59-DC74E425FF0E}" presName="srcNode" presStyleLbl="node1" presStyleIdx="0" presStyleCnt="4"/>
      <dgm:spPr/>
    </dgm:pt>
    <dgm:pt modelId="{E4DEF0EB-B7F2-4595-9E60-F57CF3C40434}" type="pres">
      <dgm:prSet presAssocID="{C6F2DF85-EDEC-4012-8A59-DC74E425FF0E}" presName="conn" presStyleLbl="parChTrans1D2" presStyleIdx="0" presStyleCnt="1"/>
      <dgm:spPr/>
      <dgm:t>
        <a:bodyPr/>
        <a:lstStyle/>
        <a:p>
          <a:endParaRPr lang="es-ES"/>
        </a:p>
      </dgm:t>
    </dgm:pt>
    <dgm:pt modelId="{9CAF946D-8C65-4B14-A129-8768BAEDFEA8}" type="pres">
      <dgm:prSet presAssocID="{C6F2DF85-EDEC-4012-8A59-DC74E425FF0E}" presName="extraNode" presStyleLbl="node1" presStyleIdx="0" presStyleCnt="4"/>
      <dgm:spPr/>
    </dgm:pt>
    <dgm:pt modelId="{B10684C1-89A8-4371-83B6-CFEEB311E3BF}" type="pres">
      <dgm:prSet presAssocID="{C6F2DF85-EDEC-4012-8A59-DC74E425FF0E}" presName="dstNode" presStyleLbl="node1" presStyleIdx="0" presStyleCnt="4"/>
      <dgm:spPr/>
    </dgm:pt>
    <dgm:pt modelId="{288C7674-CB3E-425F-881B-31FD7DB64FEE}" type="pres">
      <dgm:prSet presAssocID="{05A7A4A7-1E95-428C-AA0F-6EB7464720E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CC35D7-35B9-47AC-915F-98C6605334EE}" type="pres">
      <dgm:prSet presAssocID="{05A7A4A7-1E95-428C-AA0F-6EB7464720E7}" presName="accent_1" presStyleCnt="0"/>
      <dgm:spPr/>
    </dgm:pt>
    <dgm:pt modelId="{1EC1204D-7858-475D-B2FB-E0BE62D926AC}" type="pres">
      <dgm:prSet presAssocID="{05A7A4A7-1E95-428C-AA0F-6EB7464720E7}" presName="accentRepeatNode" presStyleLbl="solidFgAcc1" presStyleIdx="0" presStyleCnt="4"/>
      <dgm:spPr/>
    </dgm:pt>
    <dgm:pt modelId="{275E462F-B84C-4496-9315-C533F9DA24AC}" type="pres">
      <dgm:prSet presAssocID="{E0BFD119-A848-43C4-9765-8253E20911D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A2E60F-2F90-45E4-BDFE-9CFCAFEEEF16}" type="pres">
      <dgm:prSet presAssocID="{E0BFD119-A848-43C4-9765-8253E20911DB}" presName="accent_2" presStyleCnt="0"/>
      <dgm:spPr/>
    </dgm:pt>
    <dgm:pt modelId="{AEC14DC8-1D01-4CA3-8F47-3F2451706766}" type="pres">
      <dgm:prSet presAssocID="{E0BFD119-A848-43C4-9765-8253E20911DB}" presName="accentRepeatNode" presStyleLbl="solidFgAcc1" presStyleIdx="1" presStyleCnt="4"/>
      <dgm:spPr/>
    </dgm:pt>
    <dgm:pt modelId="{07D74768-C412-4264-8955-E7C76B4FCC93}" type="pres">
      <dgm:prSet presAssocID="{B97BAEC8-2A94-47AB-BE82-9A78D46A2F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87A311-325A-48F5-A1F3-7BA4381D3E69}" type="pres">
      <dgm:prSet presAssocID="{B97BAEC8-2A94-47AB-BE82-9A78D46A2FE0}" presName="accent_3" presStyleCnt="0"/>
      <dgm:spPr/>
    </dgm:pt>
    <dgm:pt modelId="{6B32C242-7CDC-4DD8-A422-618FEBE29D1A}" type="pres">
      <dgm:prSet presAssocID="{B97BAEC8-2A94-47AB-BE82-9A78D46A2FE0}" presName="accentRepeatNode" presStyleLbl="solidFgAcc1" presStyleIdx="2" presStyleCnt="4"/>
      <dgm:spPr/>
    </dgm:pt>
    <dgm:pt modelId="{AF5B8C36-2A0D-4F7C-A920-DF72AC7BE5A0}" type="pres">
      <dgm:prSet presAssocID="{5F933734-D6F9-4B7F-A1DD-5F8E04C7A9D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0F0D8-BF95-47C9-9946-38928F3DA564}" type="pres">
      <dgm:prSet presAssocID="{5F933734-D6F9-4B7F-A1DD-5F8E04C7A9D1}" presName="accent_4" presStyleCnt="0"/>
      <dgm:spPr/>
    </dgm:pt>
    <dgm:pt modelId="{F9C3A7D0-AF01-44C3-88C5-570AB1903675}" type="pres">
      <dgm:prSet presAssocID="{5F933734-D6F9-4B7F-A1DD-5F8E04C7A9D1}" presName="accentRepeatNode" presStyleLbl="solidFgAcc1" presStyleIdx="3" presStyleCnt="4"/>
      <dgm:spPr/>
    </dgm:pt>
  </dgm:ptLst>
  <dgm:cxnLst>
    <dgm:cxn modelId="{06279D55-0BE7-4CB7-AC40-A70CF32F197B}" type="presOf" srcId="{C6F2DF85-EDEC-4012-8A59-DC74E425FF0E}" destId="{6FB04169-BFA6-4955-9024-ECA68EE8066A}" srcOrd="0" destOrd="0" presId="urn:microsoft.com/office/officeart/2008/layout/VerticalCurvedList"/>
    <dgm:cxn modelId="{B9FD8BC6-F989-42D4-8453-29AD633A404C}" srcId="{C6F2DF85-EDEC-4012-8A59-DC74E425FF0E}" destId="{05A7A4A7-1E95-428C-AA0F-6EB7464720E7}" srcOrd="0" destOrd="0" parTransId="{4F322784-F621-491E-B9BE-09455CB124EA}" sibTransId="{6A70CDE7-049A-484A-B925-E5F3C47A83FE}"/>
    <dgm:cxn modelId="{A0730ED8-5093-41DE-8B09-4E5BA20C5FEA}" type="presOf" srcId="{6A70CDE7-049A-484A-B925-E5F3C47A83FE}" destId="{E4DEF0EB-B7F2-4595-9E60-F57CF3C40434}" srcOrd="0" destOrd="0" presId="urn:microsoft.com/office/officeart/2008/layout/VerticalCurvedList"/>
    <dgm:cxn modelId="{B2EBD9C8-45EB-49BF-98F6-27976C1160A0}" srcId="{C6F2DF85-EDEC-4012-8A59-DC74E425FF0E}" destId="{B97BAEC8-2A94-47AB-BE82-9A78D46A2FE0}" srcOrd="2" destOrd="0" parTransId="{5D60A45B-4057-4535-8D19-7BE5FCDB3A77}" sibTransId="{B5703C14-CB4F-4AAF-86F0-23BE00CE743D}"/>
    <dgm:cxn modelId="{AF5CBC62-7529-4629-835E-34929A771157}" type="presOf" srcId="{05A7A4A7-1E95-428C-AA0F-6EB7464720E7}" destId="{288C7674-CB3E-425F-881B-31FD7DB64FEE}" srcOrd="0" destOrd="0" presId="urn:microsoft.com/office/officeart/2008/layout/VerticalCurvedList"/>
    <dgm:cxn modelId="{E15A5DC3-4BC1-4487-A6C7-1B6C1202226E}" srcId="{C6F2DF85-EDEC-4012-8A59-DC74E425FF0E}" destId="{5F933734-D6F9-4B7F-A1DD-5F8E04C7A9D1}" srcOrd="3" destOrd="0" parTransId="{E7F95FD5-AF99-4112-B8B4-73D01F29349F}" sibTransId="{8CD73552-842E-4FB8-930C-580A3493AF2E}"/>
    <dgm:cxn modelId="{3FEA12C4-B6E1-4143-9F28-CC486E4FD1FF}" srcId="{C6F2DF85-EDEC-4012-8A59-DC74E425FF0E}" destId="{E0BFD119-A848-43C4-9765-8253E20911DB}" srcOrd="1" destOrd="0" parTransId="{5CA0AD3E-7C85-4750-8B28-540769E45489}" sibTransId="{143890F0-42BE-4167-83D2-05070FADCA04}"/>
    <dgm:cxn modelId="{1FC982FE-B524-495E-B971-0061E018C9BB}" type="presOf" srcId="{5F933734-D6F9-4B7F-A1DD-5F8E04C7A9D1}" destId="{AF5B8C36-2A0D-4F7C-A920-DF72AC7BE5A0}" srcOrd="0" destOrd="0" presId="urn:microsoft.com/office/officeart/2008/layout/VerticalCurvedList"/>
    <dgm:cxn modelId="{5FEEC3ED-9F67-4C23-B1E4-7F3D8535ACA0}" type="presOf" srcId="{E0BFD119-A848-43C4-9765-8253E20911DB}" destId="{275E462F-B84C-4496-9315-C533F9DA24AC}" srcOrd="0" destOrd="0" presId="urn:microsoft.com/office/officeart/2008/layout/VerticalCurvedList"/>
    <dgm:cxn modelId="{0A084BC3-6898-464E-9960-54C81E41A166}" type="presOf" srcId="{B97BAEC8-2A94-47AB-BE82-9A78D46A2FE0}" destId="{07D74768-C412-4264-8955-E7C76B4FCC93}" srcOrd="0" destOrd="0" presId="urn:microsoft.com/office/officeart/2008/layout/VerticalCurvedList"/>
    <dgm:cxn modelId="{38B9F1F2-858B-4F92-BBCA-04619E1307E0}" type="presParOf" srcId="{6FB04169-BFA6-4955-9024-ECA68EE8066A}" destId="{A64CED5A-1AF5-4BB2-B780-B93B6A4D99A5}" srcOrd="0" destOrd="0" presId="urn:microsoft.com/office/officeart/2008/layout/VerticalCurvedList"/>
    <dgm:cxn modelId="{42B8EAEA-8364-45BC-A362-B2C778259050}" type="presParOf" srcId="{A64CED5A-1AF5-4BB2-B780-B93B6A4D99A5}" destId="{4339F099-323E-42A8-8C5B-84EE68BD6293}" srcOrd="0" destOrd="0" presId="urn:microsoft.com/office/officeart/2008/layout/VerticalCurvedList"/>
    <dgm:cxn modelId="{2F932C5D-A13E-486A-B594-4A69CE3BAC1B}" type="presParOf" srcId="{4339F099-323E-42A8-8C5B-84EE68BD6293}" destId="{49BAC9BC-16AC-4255-970C-0822D686B58A}" srcOrd="0" destOrd="0" presId="urn:microsoft.com/office/officeart/2008/layout/VerticalCurvedList"/>
    <dgm:cxn modelId="{F0725BEA-92C9-428E-89B4-85B66B503C82}" type="presParOf" srcId="{4339F099-323E-42A8-8C5B-84EE68BD6293}" destId="{E4DEF0EB-B7F2-4595-9E60-F57CF3C40434}" srcOrd="1" destOrd="0" presId="urn:microsoft.com/office/officeart/2008/layout/VerticalCurvedList"/>
    <dgm:cxn modelId="{A942B1B6-F856-4B5F-AC06-5E92537BC386}" type="presParOf" srcId="{4339F099-323E-42A8-8C5B-84EE68BD6293}" destId="{9CAF946D-8C65-4B14-A129-8768BAEDFEA8}" srcOrd="2" destOrd="0" presId="urn:microsoft.com/office/officeart/2008/layout/VerticalCurvedList"/>
    <dgm:cxn modelId="{AB3A3B28-F207-4D8C-A93B-78E799EEBE12}" type="presParOf" srcId="{4339F099-323E-42A8-8C5B-84EE68BD6293}" destId="{B10684C1-89A8-4371-83B6-CFEEB311E3BF}" srcOrd="3" destOrd="0" presId="urn:microsoft.com/office/officeart/2008/layout/VerticalCurvedList"/>
    <dgm:cxn modelId="{6153150B-928A-4EDD-89A2-23CEC24F04DA}" type="presParOf" srcId="{A64CED5A-1AF5-4BB2-B780-B93B6A4D99A5}" destId="{288C7674-CB3E-425F-881B-31FD7DB64FEE}" srcOrd="1" destOrd="0" presId="urn:microsoft.com/office/officeart/2008/layout/VerticalCurvedList"/>
    <dgm:cxn modelId="{A436027C-5FA8-4F02-8B08-D0122FE9D6C1}" type="presParOf" srcId="{A64CED5A-1AF5-4BB2-B780-B93B6A4D99A5}" destId="{B5CC35D7-35B9-47AC-915F-98C6605334EE}" srcOrd="2" destOrd="0" presId="urn:microsoft.com/office/officeart/2008/layout/VerticalCurvedList"/>
    <dgm:cxn modelId="{E8AA4946-3FB0-4122-AF84-67484CF1F292}" type="presParOf" srcId="{B5CC35D7-35B9-47AC-915F-98C6605334EE}" destId="{1EC1204D-7858-475D-B2FB-E0BE62D926AC}" srcOrd="0" destOrd="0" presId="urn:microsoft.com/office/officeart/2008/layout/VerticalCurvedList"/>
    <dgm:cxn modelId="{4A5D7A0A-BD47-47D2-9B9C-C452C58DD5A5}" type="presParOf" srcId="{A64CED5A-1AF5-4BB2-B780-B93B6A4D99A5}" destId="{275E462F-B84C-4496-9315-C533F9DA24AC}" srcOrd="3" destOrd="0" presId="urn:microsoft.com/office/officeart/2008/layout/VerticalCurvedList"/>
    <dgm:cxn modelId="{4B046446-C094-4D17-B820-FB601838BB98}" type="presParOf" srcId="{A64CED5A-1AF5-4BB2-B780-B93B6A4D99A5}" destId="{8EA2E60F-2F90-45E4-BDFE-9CFCAFEEEF16}" srcOrd="4" destOrd="0" presId="urn:microsoft.com/office/officeart/2008/layout/VerticalCurvedList"/>
    <dgm:cxn modelId="{01173C56-74D6-40B3-92B6-47E238D5BA2D}" type="presParOf" srcId="{8EA2E60F-2F90-45E4-BDFE-9CFCAFEEEF16}" destId="{AEC14DC8-1D01-4CA3-8F47-3F2451706766}" srcOrd="0" destOrd="0" presId="urn:microsoft.com/office/officeart/2008/layout/VerticalCurvedList"/>
    <dgm:cxn modelId="{FBC63DFE-32E2-47B8-B48D-4850CB23DACA}" type="presParOf" srcId="{A64CED5A-1AF5-4BB2-B780-B93B6A4D99A5}" destId="{07D74768-C412-4264-8955-E7C76B4FCC93}" srcOrd="5" destOrd="0" presId="urn:microsoft.com/office/officeart/2008/layout/VerticalCurvedList"/>
    <dgm:cxn modelId="{562C6EF1-4448-4FD3-ACFE-3878C7299ACB}" type="presParOf" srcId="{A64CED5A-1AF5-4BB2-B780-B93B6A4D99A5}" destId="{0587A311-325A-48F5-A1F3-7BA4381D3E69}" srcOrd="6" destOrd="0" presId="urn:microsoft.com/office/officeart/2008/layout/VerticalCurvedList"/>
    <dgm:cxn modelId="{DF8FAA0D-AF53-4339-AC02-254FB44E70E2}" type="presParOf" srcId="{0587A311-325A-48F5-A1F3-7BA4381D3E69}" destId="{6B32C242-7CDC-4DD8-A422-618FEBE29D1A}" srcOrd="0" destOrd="0" presId="urn:microsoft.com/office/officeart/2008/layout/VerticalCurvedList"/>
    <dgm:cxn modelId="{EF4249A9-B914-4927-B59F-1DEC13A0FF5D}" type="presParOf" srcId="{A64CED5A-1AF5-4BB2-B780-B93B6A4D99A5}" destId="{AF5B8C36-2A0D-4F7C-A920-DF72AC7BE5A0}" srcOrd="7" destOrd="0" presId="urn:microsoft.com/office/officeart/2008/layout/VerticalCurvedList"/>
    <dgm:cxn modelId="{0491EC59-1529-4B9E-8DF7-D81C94863A06}" type="presParOf" srcId="{A64CED5A-1AF5-4BB2-B780-B93B6A4D99A5}" destId="{6760F0D8-BF95-47C9-9946-38928F3DA564}" srcOrd="8" destOrd="0" presId="urn:microsoft.com/office/officeart/2008/layout/VerticalCurvedList"/>
    <dgm:cxn modelId="{D9CD8F09-35CA-4FD8-930A-14DC8DC9B5C0}" type="presParOf" srcId="{6760F0D8-BF95-47C9-9946-38928F3DA564}" destId="{F9C3A7D0-AF01-44C3-88C5-570AB19036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81388-DCE3-4698-8D54-DD5D4949A0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BB48B5-5F76-455B-8BB4-FA6CE578C101}">
      <dgm:prSet phldrT="[Texto]" custT="1"/>
      <dgm:spPr/>
      <dgm:t>
        <a:bodyPr/>
        <a:lstStyle/>
        <a:p>
          <a:pPr algn="ctr"/>
          <a:r>
            <a:rPr lang="es-ES" sz="1600" b="1" dirty="0"/>
            <a:t>ASPECTOS GENERALES</a:t>
          </a:r>
        </a:p>
      </dgm:t>
    </dgm:pt>
    <dgm:pt modelId="{4E2B0FD6-E4B9-40C1-AE94-E0DD6EA5B754}" type="parTrans" cxnId="{D1808972-1490-4ED6-AF61-D6F0C717AD80}">
      <dgm:prSet/>
      <dgm:spPr/>
      <dgm:t>
        <a:bodyPr/>
        <a:lstStyle/>
        <a:p>
          <a:pPr algn="just"/>
          <a:endParaRPr lang="es-ES" sz="4000"/>
        </a:p>
      </dgm:t>
    </dgm:pt>
    <dgm:pt modelId="{E0375565-3737-4E34-9A52-36F677A0C363}" type="sibTrans" cxnId="{D1808972-1490-4ED6-AF61-D6F0C717AD80}">
      <dgm:prSet/>
      <dgm:spPr/>
      <dgm:t>
        <a:bodyPr/>
        <a:lstStyle/>
        <a:p>
          <a:pPr algn="just"/>
          <a:endParaRPr lang="es-ES" sz="4000"/>
        </a:p>
      </dgm:t>
    </dgm:pt>
    <dgm:pt modelId="{CDFAFD78-7BBA-462B-8049-C9FDAFD7DE0B}">
      <dgm:prSet phldrT="[Texto]" custT="1"/>
      <dgm:spPr/>
      <dgm:t>
        <a:bodyPr/>
        <a:lstStyle/>
        <a:p>
          <a:pPr algn="just"/>
          <a:r>
            <a:rPr lang="es-MX" sz="1600" dirty="0"/>
            <a:t>Objeto, Ámbito, Finalidad, Principios básicos, Definiciones</a:t>
          </a:r>
          <a:endParaRPr lang="es-ES" sz="1600" dirty="0"/>
        </a:p>
      </dgm:t>
    </dgm:pt>
    <dgm:pt modelId="{ECA2AC25-0C69-4EF4-89F0-45B2B316A70A}" type="parTrans" cxnId="{60211E20-0E0C-4BE8-BF6F-F026F43C2A0F}">
      <dgm:prSet/>
      <dgm:spPr/>
      <dgm:t>
        <a:bodyPr/>
        <a:lstStyle/>
        <a:p>
          <a:pPr algn="just"/>
          <a:endParaRPr lang="es-ES" sz="4000"/>
        </a:p>
      </dgm:t>
    </dgm:pt>
    <dgm:pt modelId="{9062E448-56F8-4737-B493-D8FDED7F28A4}" type="sibTrans" cxnId="{60211E20-0E0C-4BE8-BF6F-F026F43C2A0F}">
      <dgm:prSet/>
      <dgm:spPr/>
      <dgm:t>
        <a:bodyPr/>
        <a:lstStyle/>
        <a:p>
          <a:pPr algn="just"/>
          <a:endParaRPr lang="es-ES" sz="4000"/>
        </a:p>
      </dgm:t>
    </dgm:pt>
    <dgm:pt modelId="{D044FE2D-9C8B-4B96-915C-3D2E81F9814E}">
      <dgm:prSet phldrT="[Texto]" custT="1"/>
      <dgm:spPr/>
      <dgm:t>
        <a:bodyPr/>
        <a:lstStyle/>
        <a:p>
          <a:pPr algn="ctr"/>
          <a:r>
            <a:rPr lang="es-ES" sz="1600" b="1" dirty="0"/>
            <a:t>SECCIÓN 1</a:t>
          </a:r>
        </a:p>
      </dgm:t>
    </dgm:pt>
    <dgm:pt modelId="{9700535E-65AB-4FBC-8D5F-345FAF3297B1}" type="parTrans" cxnId="{21CD4557-D2A7-423F-B9E5-FEB4E95838AD}">
      <dgm:prSet/>
      <dgm:spPr/>
      <dgm:t>
        <a:bodyPr/>
        <a:lstStyle/>
        <a:p>
          <a:pPr algn="just"/>
          <a:endParaRPr lang="es-ES" sz="4000"/>
        </a:p>
      </dgm:t>
    </dgm:pt>
    <dgm:pt modelId="{4C6CFC96-8198-4F5E-886E-BB5D916E4786}" type="sibTrans" cxnId="{21CD4557-D2A7-423F-B9E5-FEB4E95838AD}">
      <dgm:prSet/>
      <dgm:spPr/>
      <dgm:t>
        <a:bodyPr/>
        <a:lstStyle/>
        <a:p>
          <a:pPr algn="just"/>
          <a:endParaRPr lang="es-ES" sz="4000"/>
        </a:p>
      </dgm:t>
    </dgm:pt>
    <dgm:pt modelId="{B238B9EC-5871-4733-9F50-6BA4AECB26D0}">
      <dgm:prSet phldrT="[Texto]" custT="1"/>
      <dgm:spPr/>
      <dgm:t>
        <a:bodyPr/>
        <a:lstStyle/>
        <a:p>
          <a:pPr algn="just"/>
          <a:r>
            <a:rPr lang="es-MX" sz="1600" dirty="0"/>
            <a:t>5 artículos para normar la prevención, reducción y aprovechamiento de las PDA</a:t>
          </a:r>
          <a:endParaRPr lang="es-ES" sz="1600" dirty="0"/>
        </a:p>
      </dgm:t>
    </dgm:pt>
    <dgm:pt modelId="{4251CD2E-4F35-43FD-9040-D37E66E165AB}" type="parTrans" cxnId="{AE3A9D4C-5DF0-4A17-8430-62A802FC584C}">
      <dgm:prSet/>
      <dgm:spPr/>
      <dgm:t>
        <a:bodyPr/>
        <a:lstStyle/>
        <a:p>
          <a:pPr algn="just"/>
          <a:endParaRPr lang="es-ES" sz="4000"/>
        </a:p>
      </dgm:t>
    </dgm:pt>
    <dgm:pt modelId="{0FEF0E7E-E626-4374-9B43-665C062CD7AA}" type="sibTrans" cxnId="{AE3A9D4C-5DF0-4A17-8430-62A802FC584C}">
      <dgm:prSet/>
      <dgm:spPr/>
      <dgm:t>
        <a:bodyPr/>
        <a:lstStyle/>
        <a:p>
          <a:pPr algn="just"/>
          <a:endParaRPr lang="es-ES" sz="4000"/>
        </a:p>
      </dgm:t>
    </dgm:pt>
    <dgm:pt modelId="{E6661435-1DF2-46B9-BA68-64A38B98A262}">
      <dgm:prSet phldrT="[Texto]" custT="1"/>
      <dgm:spPr/>
      <dgm:t>
        <a:bodyPr/>
        <a:lstStyle/>
        <a:p>
          <a:pPr algn="ctr"/>
          <a:r>
            <a:rPr lang="es-ES" sz="1600" b="1" dirty="0"/>
            <a:t>SECCIÓN 2</a:t>
          </a:r>
        </a:p>
      </dgm:t>
    </dgm:pt>
    <dgm:pt modelId="{7A31CC36-A567-490B-8A4E-2A701CDB85BD}" type="parTrans" cxnId="{255888A0-DBC7-427A-A05C-50CB9DB2E643}">
      <dgm:prSet/>
      <dgm:spPr/>
      <dgm:t>
        <a:bodyPr/>
        <a:lstStyle/>
        <a:p>
          <a:pPr algn="just"/>
          <a:endParaRPr lang="es-ES" sz="4000"/>
        </a:p>
      </dgm:t>
    </dgm:pt>
    <dgm:pt modelId="{8E7918E4-102F-4CB0-9E8F-771032B98F3D}" type="sibTrans" cxnId="{255888A0-DBC7-427A-A05C-50CB9DB2E643}">
      <dgm:prSet/>
      <dgm:spPr/>
      <dgm:t>
        <a:bodyPr/>
        <a:lstStyle/>
        <a:p>
          <a:pPr algn="just"/>
          <a:endParaRPr lang="es-ES" sz="4000"/>
        </a:p>
      </dgm:t>
    </dgm:pt>
    <dgm:pt modelId="{E9D70A46-00DA-4EC7-BEE3-47BEA89857B5}">
      <dgm:prSet phldrT="[Texto]" custT="1"/>
      <dgm:spPr/>
      <dgm:t>
        <a:bodyPr/>
        <a:lstStyle/>
        <a:p>
          <a:pPr algn="just"/>
          <a:r>
            <a:rPr lang="es-MX" sz="1400" dirty="0"/>
            <a:t>2 artículos que regulan el seguimiento y medición de las PDA. Incluye la creación de una </a:t>
          </a:r>
          <a:r>
            <a:rPr lang="es-MX" sz="1400" i="1" dirty="0"/>
            <a:t>“Mesa Técnico Interinstitucional”</a:t>
          </a:r>
          <a:r>
            <a:rPr lang="es-MX" sz="1400" dirty="0"/>
            <a:t> (liderado por Secretaría de Desarrollo Productivo y Competitividad y apoyado por Secretarías de Salud, Ambiente y ACDC) para llevar a cabo el desarrollo de esta Ordenanza.</a:t>
          </a:r>
          <a:endParaRPr lang="es-ES" sz="1400" dirty="0"/>
        </a:p>
      </dgm:t>
    </dgm:pt>
    <dgm:pt modelId="{98A3A5DB-D47D-4D18-BFEC-BEB32A1830A9}" type="parTrans" cxnId="{6595888C-FE13-4607-9820-37174122E113}">
      <dgm:prSet/>
      <dgm:spPr/>
      <dgm:t>
        <a:bodyPr/>
        <a:lstStyle/>
        <a:p>
          <a:pPr algn="just"/>
          <a:endParaRPr lang="es-ES" sz="4000"/>
        </a:p>
      </dgm:t>
    </dgm:pt>
    <dgm:pt modelId="{CDFCE534-2C5E-4959-86D9-84A7C378750F}" type="sibTrans" cxnId="{6595888C-FE13-4607-9820-37174122E113}">
      <dgm:prSet/>
      <dgm:spPr/>
      <dgm:t>
        <a:bodyPr/>
        <a:lstStyle/>
        <a:p>
          <a:pPr algn="just"/>
          <a:endParaRPr lang="es-ES" sz="4000"/>
        </a:p>
      </dgm:t>
    </dgm:pt>
    <dgm:pt modelId="{F99BA8E3-9687-42FF-A0A6-2026A6FFB8E8}">
      <dgm:prSet phldrT="[Texto]" custT="1"/>
      <dgm:spPr/>
      <dgm:t>
        <a:bodyPr/>
        <a:lstStyle/>
        <a:p>
          <a:pPr algn="ctr"/>
          <a:r>
            <a:rPr lang="es-ES" sz="1600" b="1" dirty="0"/>
            <a:t>SECCIÓN 3</a:t>
          </a:r>
        </a:p>
      </dgm:t>
    </dgm:pt>
    <dgm:pt modelId="{18CEDFCB-D56D-4981-9B2E-D71E8AE04215}" type="parTrans" cxnId="{B5941034-BF86-4A10-A9FB-F734523A93DA}">
      <dgm:prSet/>
      <dgm:spPr/>
      <dgm:t>
        <a:bodyPr/>
        <a:lstStyle/>
        <a:p>
          <a:pPr algn="just"/>
          <a:endParaRPr lang="es-ES" sz="4000"/>
        </a:p>
      </dgm:t>
    </dgm:pt>
    <dgm:pt modelId="{D41D79CA-771F-451C-80C1-EBC084AE1617}" type="sibTrans" cxnId="{B5941034-BF86-4A10-A9FB-F734523A93DA}">
      <dgm:prSet/>
      <dgm:spPr/>
      <dgm:t>
        <a:bodyPr/>
        <a:lstStyle/>
        <a:p>
          <a:pPr algn="just"/>
          <a:endParaRPr lang="es-ES" sz="4000"/>
        </a:p>
      </dgm:t>
    </dgm:pt>
    <dgm:pt modelId="{96B23CA3-6829-475A-BC5E-F46DD2F9D9D2}">
      <dgm:prSet phldrT="[Texto]" custT="1"/>
      <dgm:spPr/>
      <dgm:t>
        <a:bodyPr/>
        <a:lstStyle/>
        <a:p>
          <a:pPr algn="ctr"/>
          <a:r>
            <a:rPr lang="es-ES" sz="1600" b="1" dirty="0"/>
            <a:t>SECCIÓN 4</a:t>
          </a:r>
        </a:p>
      </dgm:t>
    </dgm:pt>
    <dgm:pt modelId="{56255F7D-9AED-4FBA-A976-D59B1C5897C2}" type="parTrans" cxnId="{847E458E-A1EC-4D83-90F9-4DBA36E70A54}">
      <dgm:prSet/>
      <dgm:spPr/>
      <dgm:t>
        <a:bodyPr/>
        <a:lstStyle/>
        <a:p>
          <a:pPr algn="just"/>
          <a:endParaRPr lang="es-ES" sz="4000"/>
        </a:p>
      </dgm:t>
    </dgm:pt>
    <dgm:pt modelId="{9FFACB41-D62D-48BC-959F-EA2763A1764D}" type="sibTrans" cxnId="{847E458E-A1EC-4D83-90F9-4DBA36E70A54}">
      <dgm:prSet/>
      <dgm:spPr/>
      <dgm:t>
        <a:bodyPr/>
        <a:lstStyle/>
        <a:p>
          <a:pPr algn="just"/>
          <a:endParaRPr lang="es-ES" sz="4000"/>
        </a:p>
      </dgm:t>
    </dgm:pt>
    <dgm:pt modelId="{AF3545A8-0F8D-4740-AAA7-CB3D11A48316}">
      <dgm:prSet phldrT="[Texto]" custT="1"/>
      <dgm:spPr/>
      <dgm:t>
        <a:bodyPr/>
        <a:lstStyle/>
        <a:p>
          <a:pPr algn="just"/>
          <a:r>
            <a:rPr lang="es-MX" sz="1600" dirty="0"/>
            <a:t>1 artículo con 9 numerales que definen las acciones a implementar por los agentes de la cadena de suministro de alimentos</a:t>
          </a:r>
          <a:endParaRPr lang="es-ES" sz="1600" dirty="0"/>
        </a:p>
      </dgm:t>
    </dgm:pt>
    <dgm:pt modelId="{69580737-001E-4221-A7CD-03B13E318D45}" type="parTrans" cxnId="{339BD67D-4CCF-4286-878A-D1EF9F833DCA}">
      <dgm:prSet/>
      <dgm:spPr/>
      <dgm:t>
        <a:bodyPr/>
        <a:lstStyle/>
        <a:p>
          <a:pPr algn="just"/>
          <a:endParaRPr lang="es-ES" sz="4000"/>
        </a:p>
      </dgm:t>
    </dgm:pt>
    <dgm:pt modelId="{86843F08-2B6C-434B-B8ED-964DF6E99611}" type="sibTrans" cxnId="{339BD67D-4CCF-4286-878A-D1EF9F833DCA}">
      <dgm:prSet/>
      <dgm:spPr/>
      <dgm:t>
        <a:bodyPr/>
        <a:lstStyle/>
        <a:p>
          <a:pPr algn="just"/>
          <a:endParaRPr lang="es-ES" sz="4000"/>
        </a:p>
      </dgm:t>
    </dgm:pt>
    <dgm:pt modelId="{B200D9A2-8975-4386-B556-C31360774A0A}">
      <dgm:prSet phldrT="[Texto]" custT="1"/>
      <dgm:spPr/>
      <dgm:t>
        <a:bodyPr/>
        <a:lstStyle/>
        <a:p>
          <a:pPr algn="just"/>
          <a:r>
            <a:rPr lang="es-MX" sz="1600" dirty="0"/>
            <a:t>8 artículos que norman los actores, obligaciones y organización territorial de las donaciones de alimentos.</a:t>
          </a:r>
          <a:endParaRPr lang="es-ES" sz="1600" dirty="0"/>
        </a:p>
      </dgm:t>
    </dgm:pt>
    <dgm:pt modelId="{23B1B0BD-CFCC-4C96-94EE-B67236BAD3E7}" type="parTrans" cxnId="{B3E2EE23-EE3F-445A-82F8-12782A1EDD55}">
      <dgm:prSet/>
      <dgm:spPr/>
      <dgm:t>
        <a:bodyPr/>
        <a:lstStyle/>
        <a:p>
          <a:pPr algn="just"/>
          <a:endParaRPr lang="es-ES" sz="4000"/>
        </a:p>
      </dgm:t>
    </dgm:pt>
    <dgm:pt modelId="{08F075D0-BD97-47F5-8B5A-3B0FFE80CBC4}" type="sibTrans" cxnId="{B3E2EE23-EE3F-445A-82F8-12782A1EDD55}">
      <dgm:prSet/>
      <dgm:spPr/>
      <dgm:t>
        <a:bodyPr/>
        <a:lstStyle/>
        <a:p>
          <a:pPr algn="just"/>
          <a:endParaRPr lang="es-ES" sz="4000"/>
        </a:p>
      </dgm:t>
    </dgm:pt>
    <dgm:pt modelId="{ED8AF430-9B0D-40E9-B301-F7A083EB306B}">
      <dgm:prSet phldrT="[Texto]" custT="1"/>
      <dgm:spPr/>
      <dgm:t>
        <a:bodyPr/>
        <a:lstStyle/>
        <a:p>
          <a:pPr algn="ctr"/>
          <a:r>
            <a:rPr lang="es-ES" sz="1600" b="1" dirty="0"/>
            <a:t>SECCIÓN 5</a:t>
          </a:r>
        </a:p>
      </dgm:t>
    </dgm:pt>
    <dgm:pt modelId="{ACFF281D-E76E-4E91-9742-B2CDFF540EAC}" type="parTrans" cxnId="{42C8B702-4A32-451A-A5E0-E8BA2AEA01BF}">
      <dgm:prSet/>
      <dgm:spPr/>
      <dgm:t>
        <a:bodyPr/>
        <a:lstStyle/>
        <a:p>
          <a:pPr algn="just"/>
          <a:endParaRPr lang="es-ES" sz="4000"/>
        </a:p>
      </dgm:t>
    </dgm:pt>
    <dgm:pt modelId="{EC8F7A5C-A025-42A8-BFBE-5D3AB2DBBB7A}" type="sibTrans" cxnId="{42C8B702-4A32-451A-A5E0-E8BA2AEA01BF}">
      <dgm:prSet/>
      <dgm:spPr/>
      <dgm:t>
        <a:bodyPr/>
        <a:lstStyle/>
        <a:p>
          <a:pPr algn="just"/>
          <a:endParaRPr lang="es-ES" sz="4000"/>
        </a:p>
      </dgm:t>
    </dgm:pt>
    <dgm:pt modelId="{6AC22EC2-D40B-4794-B8E5-4C44A6A1E5BA}">
      <dgm:prSet phldrT="[Texto]" custT="1"/>
      <dgm:spPr/>
      <dgm:t>
        <a:bodyPr/>
        <a:lstStyle/>
        <a:p>
          <a:pPr algn="just"/>
          <a:r>
            <a:rPr lang="es-MX" sz="1600" dirty="0"/>
            <a:t>5 artículos sobre incentivos</a:t>
          </a:r>
          <a:endParaRPr lang="es-ES" sz="1600" dirty="0"/>
        </a:p>
      </dgm:t>
    </dgm:pt>
    <dgm:pt modelId="{16F40C97-F4F7-494C-B522-CE5960A344FF}" type="parTrans" cxnId="{D19B362C-0A14-4BF8-AFE9-2F999014B1CE}">
      <dgm:prSet/>
      <dgm:spPr/>
      <dgm:t>
        <a:bodyPr/>
        <a:lstStyle/>
        <a:p>
          <a:pPr algn="just"/>
          <a:endParaRPr lang="es-ES" sz="4000"/>
        </a:p>
      </dgm:t>
    </dgm:pt>
    <dgm:pt modelId="{23737286-DC84-42FB-9365-DE9382BA7D34}" type="sibTrans" cxnId="{D19B362C-0A14-4BF8-AFE9-2F999014B1CE}">
      <dgm:prSet/>
      <dgm:spPr/>
      <dgm:t>
        <a:bodyPr/>
        <a:lstStyle/>
        <a:p>
          <a:pPr algn="just"/>
          <a:endParaRPr lang="es-ES" sz="4000"/>
        </a:p>
      </dgm:t>
    </dgm:pt>
    <dgm:pt modelId="{9ABD29A4-3E6D-4861-8C72-A4C2C6420EF0}">
      <dgm:prSet phldrT="[Texto]" custT="1"/>
      <dgm:spPr/>
      <dgm:t>
        <a:bodyPr/>
        <a:lstStyle/>
        <a:p>
          <a:pPr algn="ctr"/>
          <a:r>
            <a:rPr lang="es-ES" sz="1600" b="1" dirty="0"/>
            <a:t>SECCIÓN 6</a:t>
          </a:r>
        </a:p>
      </dgm:t>
    </dgm:pt>
    <dgm:pt modelId="{A727FC60-0A66-4FBC-910A-E8414902C546}" type="parTrans" cxnId="{8285AD20-45E6-4241-AE0A-155DD7F681BE}">
      <dgm:prSet/>
      <dgm:spPr/>
      <dgm:t>
        <a:bodyPr/>
        <a:lstStyle/>
        <a:p>
          <a:pPr algn="just"/>
          <a:endParaRPr lang="es-ES" sz="4000"/>
        </a:p>
      </dgm:t>
    </dgm:pt>
    <dgm:pt modelId="{F8D3BC3E-197E-4925-AEEC-76E85B8EF34D}" type="sibTrans" cxnId="{8285AD20-45E6-4241-AE0A-155DD7F681BE}">
      <dgm:prSet/>
      <dgm:spPr/>
      <dgm:t>
        <a:bodyPr/>
        <a:lstStyle/>
        <a:p>
          <a:pPr algn="just"/>
          <a:endParaRPr lang="es-ES" sz="4000"/>
        </a:p>
      </dgm:t>
    </dgm:pt>
    <dgm:pt modelId="{CA3AF177-3917-44CE-9995-AB8B8DBCB57A}">
      <dgm:prSet phldrT="[Texto]" custT="1"/>
      <dgm:spPr/>
      <dgm:t>
        <a:bodyPr/>
        <a:lstStyle/>
        <a:p>
          <a:pPr algn="just"/>
          <a:r>
            <a:rPr lang="es-MX" sz="1600" dirty="0"/>
            <a:t>3 artículos referente al régimen sancionatorio</a:t>
          </a:r>
          <a:endParaRPr lang="es-ES" sz="1600" dirty="0"/>
        </a:p>
      </dgm:t>
    </dgm:pt>
    <dgm:pt modelId="{AFB7D9DC-29BC-4694-8F53-55300576864A}" type="parTrans" cxnId="{D44F35E0-1779-416F-B2A3-262E9B77463A}">
      <dgm:prSet/>
      <dgm:spPr/>
      <dgm:t>
        <a:bodyPr/>
        <a:lstStyle/>
        <a:p>
          <a:pPr algn="just"/>
          <a:endParaRPr lang="es-ES" sz="4000"/>
        </a:p>
      </dgm:t>
    </dgm:pt>
    <dgm:pt modelId="{A693AAE5-C362-42D6-BEF6-695C37494703}" type="sibTrans" cxnId="{D44F35E0-1779-416F-B2A3-262E9B77463A}">
      <dgm:prSet/>
      <dgm:spPr/>
      <dgm:t>
        <a:bodyPr/>
        <a:lstStyle/>
        <a:p>
          <a:pPr algn="just"/>
          <a:endParaRPr lang="es-ES" sz="4000"/>
        </a:p>
      </dgm:t>
    </dgm:pt>
    <dgm:pt modelId="{72293FFB-E199-4F4C-8FC8-C2D0EE985D66}" type="pres">
      <dgm:prSet presAssocID="{85A81388-DCE3-4698-8D54-DD5D4949A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250514-9041-4603-B2AA-DEA0653AA8D5}" type="pres">
      <dgm:prSet presAssocID="{42BB48B5-5F76-455B-8BB4-FA6CE578C101}" presName="linNode" presStyleCnt="0"/>
      <dgm:spPr/>
    </dgm:pt>
    <dgm:pt modelId="{912D89FB-C4D4-47C2-8E7D-460D8FE94704}" type="pres">
      <dgm:prSet presAssocID="{42BB48B5-5F76-455B-8BB4-FA6CE578C101}" presName="parentText" presStyleLbl="node1" presStyleIdx="0" presStyleCnt="7" custScaleX="4015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D18177-4F7C-4BC1-9A67-E1F3DABFDE4F}" type="pres">
      <dgm:prSet presAssocID="{42BB48B5-5F76-455B-8BB4-FA6CE578C101}" presName="descendantText" presStyleLbl="alignAccFollowNode1" presStyleIdx="0" presStyleCnt="7" custScaleX="120925" custScaleY="811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D0D1B-F043-4962-A0B2-F0E5D55668E3}" type="pres">
      <dgm:prSet presAssocID="{E0375565-3737-4E34-9A52-36F677A0C363}" presName="sp" presStyleCnt="0"/>
      <dgm:spPr/>
    </dgm:pt>
    <dgm:pt modelId="{3EB4A67A-7E70-42C5-A257-0356D0FAA61E}" type="pres">
      <dgm:prSet presAssocID="{D044FE2D-9C8B-4B96-915C-3D2E81F9814E}" presName="linNode" presStyleCnt="0"/>
      <dgm:spPr/>
    </dgm:pt>
    <dgm:pt modelId="{B68CAFFD-F56F-4CEA-BDF4-05F40835DD65}" type="pres">
      <dgm:prSet presAssocID="{D044FE2D-9C8B-4B96-915C-3D2E81F9814E}" presName="parentText" presStyleLbl="node1" presStyleIdx="1" presStyleCnt="7" custScaleX="4015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AA1D12-5EFC-4813-991C-4A6342E940AE}" type="pres">
      <dgm:prSet presAssocID="{D044FE2D-9C8B-4B96-915C-3D2E81F9814E}" presName="descendantText" presStyleLbl="alignAccFollowNode1" presStyleIdx="1" presStyleCnt="7" custScaleX="120925" custScaleY="811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E47181-2DDF-449D-A4D4-BA67811A0DAF}" type="pres">
      <dgm:prSet presAssocID="{4C6CFC96-8198-4F5E-886E-BB5D916E4786}" presName="sp" presStyleCnt="0"/>
      <dgm:spPr/>
    </dgm:pt>
    <dgm:pt modelId="{CF6DDFAA-C3AC-421F-854A-A98A83A06C4A}" type="pres">
      <dgm:prSet presAssocID="{E6661435-1DF2-46B9-BA68-64A38B98A262}" presName="linNode" presStyleCnt="0"/>
      <dgm:spPr/>
    </dgm:pt>
    <dgm:pt modelId="{0C8614D9-A2C6-436D-B7AC-5699C9A8CB30}" type="pres">
      <dgm:prSet presAssocID="{E6661435-1DF2-46B9-BA68-64A38B98A262}" presName="parentText" presStyleLbl="node1" presStyleIdx="2" presStyleCnt="7" custScaleX="4015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2F607F-F764-4D56-BD79-A2E39191F1B0}" type="pres">
      <dgm:prSet presAssocID="{E6661435-1DF2-46B9-BA68-64A38B98A262}" presName="descendantText" presStyleLbl="alignAccFollowNode1" presStyleIdx="2" presStyleCnt="7" custScaleX="120925" custScaleY="1524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35BF14-E331-4C2A-A2A5-1E82DDF32BE0}" type="pres">
      <dgm:prSet presAssocID="{8E7918E4-102F-4CB0-9E8F-771032B98F3D}" presName="sp" presStyleCnt="0"/>
      <dgm:spPr/>
    </dgm:pt>
    <dgm:pt modelId="{CF16E0FB-FF51-4C0D-99B7-ECFC81C78199}" type="pres">
      <dgm:prSet presAssocID="{F99BA8E3-9687-42FF-A0A6-2026A6FFB8E8}" presName="linNode" presStyleCnt="0"/>
      <dgm:spPr/>
    </dgm:pt>
    <dgm:pt modelId="{3937AC7E-B197-4B97-8FFD-082339C56F29}" type="pres">
      <dgm:prSet presAssocID="{F99BA8E3-9687-42FF-A0A6-2026A6FFB8E8}" presName="parentText" presStyleLbl="node1" presStyleIdx="3" presStyleCnt="7" custScaleX="4015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74BE5A-88A3-4FAD-B48C-66E1CFF0B1DD}" type="pres">
      <dgm:prSet presAssocID="{F99BA8E3-9687-42FF-A0A6-2026A6FFB8E8}" presName="descendantText" presStyleLbl="alignAccFollowNode1" presStyleIdx="3" presStyleCnt="7" custScaleX="120925" custScaleY="811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AA0E2B-B3B1-45B2-B44A-51ABD265BF23}" type="pres">
      <dgm:prSet presAssocID="{D41D79CA-771F-451C-80C1-EBC084AE1617}" presName="sp" presStyleCnt="0"/>
      <dgm:spPr/>
    </dgm:pt>
    <dgm:pt modelId="{D71019E3-DE32-4699-85F0-DAC5946A85B3}" type="pres">
      <dgm:prSet presAssocID="{96B23CA3-6829-475A-BC5E-F46DD2F9D9D2}" presName="linNode" presStyleCnt="0"/>
      <dgm:spPr/>
    </dgm:pt>
    <dgm:pt modelId="{6F5FFDD7-3154-4911-B7C0-F06B6340CD2A}" type="pres">
      <dgm:prSet presAssocID="{96B23CA3-6829-475A-BC5E-F46DD2F9D9D2}" presName="parentText" presStyleLbl="node1" presStyleIdx="4" presStyleCnt="7" custScaleX="4015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185E79-73FC-494C-887A-5AD2864992BF}" type="pres">
      <dgm:prSet presAssocID="{96B23CA3-6829-475A-BC5E-F46DD2F9D9D2}" presName="descendantText" presStyleLbl="alignAccFollowNode1" presStyleIdx="4" presStyleCnt="7" custScaleX="120925" custScaleY="811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67972E-8D76-45B9-BA89-3A4F2E159948}" type="pres">
      <dgm:prSet presAssocID="{9FFACB41-D62D-48BC-959F-EA2763A1764D}" presName="sp" presStyleCnt="0"/>
      <dgm:spPr/>
    </dgm:pt>
    <dgm:pt modelId="{2800A79F-EFA5-444B-9971-FF4E1E0285C8}" type="pres">
      <dgm:prSet presAssocID="{ED8AF430-9B0D-40E9-B301-F7A083EB306B}" presName="linNode" presStyleCnt="0"/>
      <dgm:spPr/>
    </dgm:pt>
    <dgm:pt modelId="{4CA5297A-F0BF-4E1B-9584-5E6E30610877}" type="pres">
      <dgm:prSet presAssocID="{ED8AF430-9B0D-40E9-B301-F7A083EB306B}" presName="parentText" presStyleLbl="node1" presStyleIdx="5" presStyleCnt="7" custScaleX="4015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CBC72-4497-4760-AFA0-EFF4DEAB6348}" type="pres">
      <dgm:prSet presAssocID="{ED8AF430-9B0D-40E9-B301-F7A083EB306B}" presName="descendantText" presStyleLbl="alignAccFollowNode1" presStyleIdx="5" presStyleCnt="7" custScaleX="120925" custScaleY="811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00156D-B7C2-4289-8004-2AA5CE49BAA0}" type="pres">
      <dgm:prSet presAssocID="{EC8F7A5C-A025-42A8-BFBE-5D3AB2DBBB7A}" presName="sp" presStyleCnt="0"/>
      <dgm:spPr/>
    </dgm:pt>
    <dgm:pt modelId="{43DDBA46-F24E-4FEE-870A-B48CAD326E75}" type="pres">
      <dgm:prSet presAssocID="{9ABD29A4-3E6D-4861-8C72-A4C2C6420EF0}" presName="linNode" presStyleCnt="0"/>
      <dgm:spPr/>
    </dgm:pt>
    <dgm:pt modelId="{CA0712EC-A866-4AD7-B2D8-4ECD181F2A6A}" type="pres">
      <dgm:prSet presAssocID="{9ABD29A4-3E6D-4861-8C72-A4C2C6420EF0}" presName="parentText" presStyleLbl="node1" presStyleIdx="6" presStyleCnt="7" custScaleX="4015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AEC7F-9FB4-40A5-896D-D41A0C4F1A4D}" type="pres">
      <dgm:prSet presAssocID="{9ABD29A4-3E6D-4861-8C72-A4C2C6420EF0}" presName="descendantText" presStyleLbl="alignAccFollowNode1" presStyleIdx="6" presStyleCnt="7" custScaleX="120925" custScaleY="811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900B7E-FCD0-4089-B41E-799FAA9EEEBB}" type="presOf" srcId="{F99BA8E3-9687-42FF-A0A6-2026A6FFB8E8}" destId="{3937AC7E-B197-4B97-8FFD-082339C56F29}" srcOrd="0" destOrd="0" presId="urn:microsoft.com/office/officeart/2005/8/layout/vList5"/>
    <dgm:cxn modelId="{D44F35E0-1779-416F-B2A3-262E9B77463A}" srcId="{9ABD29A4-3E6D-4861-8C72-A4C2C6420EF0}" destId="{CA3AF177-3917-44CE-9995-AB8B8DBCB57A}" srcOrd="0" destOrd="0" parTransId="{AFB7D9DC-29BC-4694-8F53-55300576864A}" sibTransId="{A693AAE5-C362-42D6-BEF6-695C37494703}"/>
    <dgm:cxn modelId="{FD1999DF-B9F3-4F48-B880-35FDBF1F5000}" type="presOf" srcId="{9ABD29A4-3E6D-4861-8C72-A4C2C6420EF0}" destId="{CA0712EC-A866-4AD7-B2D8-4ECD181F2A6A}" srcOrd="0" destOrd="0" presId="urn:microsoft.com/office/officeart/2005/8/layout/vList5"/>
    <dgm:cxn modelId="{AC6C910C-045A-48E2-AF21-34E82A9C8B28}" type="presOf" srcId="{CDFAFD78-7BBA-462B-8049-C9FDAFD7DE0B}" destId="{05D18177-4F7C-4BC1-9A67-E1F3DABFDE4F}" srcOrd="0" destOrd="0" presId="urn:microsoft.com/office/officeart/2005/8/layout/vList5"/>
    <dgm:cxn modelId="{ECF3F03C-D5FB-4DDF-8BD9-DB485B684A12}" type="presOf" srcId="{B200D9A2-8975-4386-B556-C31360774A0A}" destId="{ED185E79-73FC-494C-887A-5AD2864992BF}" srcOrd="0" destOrd="0" presId="urn:microsoft.com/office/officeart/2005/8/layout/vList5"/>
    <dgm:cxn modelId="{C5BBACA8-31FA-4836-A875-361721B5EA6B}" type="presOf" srcId="{D044FE2D-9C8B-4B96-915C-3D2E81F9814E}" destId="{B68CAFFD-F56F-4CEA-BDF4-05F40835DD65}" srcOrd="0" destOrd="0" presId="urn:microsoft.com/office/officeart/2005/8/layout/vList5"/>
    <dgm:cxn modelId="{0072790D-1947-45BA-9B99-0FC5C725FCC4}" type="presOf" srcId="{96B23CA3-6829-475A-BC5E-F46DD2F9D9D2}" destId="{6F5FFDD7-3154-4911-B7C0-F06B6340CD2A}" srcOrd="0" destOrd="0" presId="urn:microsoft.com/office/officeart/2005/8/layout/vList5"/>
    <dgm:cxn modelId="{1D0AACB8-C7AB-44C2-AB44-790128F70347}" type="presOf" srcId="{AF3545A8-0F8D-4740-AAA7-CB3D11A48316}" destId="{0074BE5A-88A3-4FAD-B48C-66E1CFF0B1DD}" srcOrd="0" destOrd="0" presId="urn:microsoft.com/office/officeart/2005/8/layout/vList5"/>
    <dgm:cxn modelId="{D1808972-1490-4ED6-AF61-D6F0C717AD80}" srcId="{85A81388-DCE3-4698-8D54-DD5D4949A00F}" destId="{42BB48B5-5F76-455B-8BB4-FA6CE578C101}" srcOrd="0" destOrd="0" parTransId="{4E2B0FD6-E4B9-40C1-AE94-E0DD6EA5B754}" sibTransId="{E0375565-3737-4E34-9A52-36F677A0C363}"/>
    <dgm:cxn modelId="{42C8B702-4A32-451A-A5E0-E8BA2AEA01BF}" srcId="{85A81388-DCE3-4698-8D54-DD5D4949A00F}" destId="{ED8AF430-9B0D-40E9-B301-F7A083EB306B}" srcOrd="5" destOrd="0" parTransId="{ACFF281D-E76E-4E91-9742-B2CDFF540EAC}" sibTransId="{EC8F7A5C-A025-42A8-BFBE-5D3AB2DBBB7A}"/>
    <dgm:cxn modelId="{09E0FA0E-3191-41BB-AE6B-25A42DF7D3D1}" type="presOf" srcId="{42BB48B5-5F76-455B-8BB4-FA6CE578C101}" destId="{912D89FB-C4D4-47C2-8E7D-460D8FE94704}" srcOrd="0" destOrd="0" presId="urn:microsoft.com/office/officeart/2005/8/layout/vList5"/>
    <dgm:cxn modelId="{255888A0-DBC7-427A-A05C-50CB9DB2E643}" srcId="{85A81388-DCE3-4698-8D54-DD5D4949A00F}" destId="{E6661435-1DF2-46B9-BA68-64A38B98A262}" srcOrd="2" destOrd="0" parTransId="{7A31CC36-A567-490B-8A4E-2A701CDB85BD}" sibTransId="{8E7918E4-102F-4CB0-9E8F-771032B98F3D}"/>
    <dgm:cxn modelId="{339BD67D-4CCF-4286-878A-D1EF9F833DCA}" srcId="{F99BA8E3-9687-42FF-A0A6-2026A6FFB8E8}" destId="{AF3545A8-0F8D-4740-AAA7-CB3D11A48316}" srcOrd="0" destOrd="0" parTransId="{69580737-001E-4221-A7CD-03B13E318D45}" sibTransId="{86843F08-2B6C-434B-B8ED-964DF6E99611}"/>
    <dgm:cxn modelId="{60211E20-0E0C-4BE8-BF6F-F026F43C2A0F}" srcId="{42BB48B5-5F76-455B-8BB4-FA6CE578C101}" destId="{CDFAFD78-7BBA-462B-8049-C9FDAFD7DE0B}" srcOrd="0" destOrd="0" parTransId="{ECA2AC25-0C69-4EF4-89F0-45B2B316A70A}" sibTransId="{9062E448-56F8-4737-B493-D8FDED7F28A4}"/>
    <dgm:cxn modelId="{6595888C-FE13-4607-9820-37174122E113}" srcId="{E6661435-1DF2-46B9-BA68-64A38B98A262}" destId="{E9D70A46-00DA-4EC7-BEE3-47BEA89857B5}" srcOrd="0" destOrd="0" parTransId="{98A3A5DB-D47D-4D18-BFEC-BEB32A1830A9}" sibTransId="{CDFCE534-2C5E-4959-86D9-84A7C378750F}"/>
    <dgm:cxn modelId="{67291033-8517-4FFF-9191-BC1B363451D4}" type="presOf" srcId="{ED8AF430-9B0D-40E9-B301-F7A083EB306B}" destId="{4CA5297A-F0BF-4E1B-9584-5E6E30610877}" srcOrd="0" destOrd="0" presId="urn:microsoft.com/office/officeart/2005/8/layout/vList5"/>
    <dgm:cxn modelId="{7B0093A1-335A-43F7-A6E6-ACA26BF83606}" type="presOf" srcId="{E6661435-1DF2-46B9-BA68-64A38B98A262}" destId="{0C8614D9-A2C6-436D-B7AC-5699C9A8CB30}" srcOrd="0" destOrd="0" presId="urn:microsoft.com/office/officeart/2005/8/layout/vList5"/>
    <dgm:cxn modelId="{21CD4557-D2A7-423F-B9E5-FEB4E95838AD}" srcId="{85A81388-DCE3-4698-8D54-DD5D4949A00F}" destId="{D044FE2D-9C8B-4B96-915C-3D2E81F9814E}" srcOrd="1" destOrd="0" parTransId="{9700535E-65AB-4FBC-8D5F-345FAF3297B1}" sibTransId="{4C6CFC96-8198-4F5E-886E-BB5D916E4786}"/>
    <dgm:cxn modelId="{64B6ED36-1C79-4F19-A97C-BB828D30430A}" type="presOf" srcId="{85A81388-DCE3-4698-8D54-DD5D4949A00F}" destId="{72293FFB-E199-4F4C-8FC8-C2D0EE985D66}" srcOrd="0" destOrd="0" presId="urn:microsoft.com/office/officeart/2005/8/layout/vList5"/>
    <dgm:cxn modelId="{981A91E7-694C-48CB-939E-F215B2E3A29C}" type="presOf" srcId="{B238B9EC-5871-4733-9F50-6BA4AECB26D0}" destId="{ABAA1D12-5EFC-4813-991C-4A6342E940AE}" srcOrd="0" destOrd="0" presId="urn:microsoft.com/office/officeart/2005/8/layout/vList5"/>
    <dgm:cxn modelId="{B3E2EE23-EE3F-445A-82F8-12782A1EDD55}" srcId="{96B23CA3-6829-475A-BC5E-F46DD2F9D9D2}" destId="{B200D9A2-8975-4386-B556-C31360774A0A}" srcOrd="0" destOrd="0" parTransId="{23B1B0BD-CFCC-4C96-94EE-B67236BAD3E7}" sibTransId="{08F075D0-BD97-47F5-8B5A-3B0FFE80CBC4}"/>
    <dgm:cxn modelId="{F1512F4D-7A2C-4753-B5A2-7C6A5762822B}" type="presOf" srcId="{CA3AF177-3917-44CE-9995-AB8B8DBCB57A}" destId="{ADCAEC7F-9FB4-40A5-896D-D41A0C4F1A4D}" srcOrd="0" destOrd="0" presId="urn:microsoft.com/office/officeart/2005/8/layout/vList5"/>
    <dgm:cxn modelId="{8285AD20-45E6-4241-AE0A-155DD7F681BE}" srcId="{85A81388-DCE3-4698-8D54-DD5D4949A00F}" destId="{9ABD29A4-3E6D-4861-8C72-A4C2C6420EF0}" srcOrd="6" destOrd="0" parTransId="{A727FC60-0A66-4FBC-910A-E8414902C546}" sibTransId="{F8D3BC3E-197E-4925-AEEC-76E85B8EF34D}"/>
    <dgm:cxn modelId="{B5941034-BF86-4A10-A9FB-F734523A93DA}" srcId="{85A81388-DCE3-4698-8D54-DD5D4949A00F}" destId="{F99BA8E3-9687-42FF-A0A6-2026A6FFB8E8}" srcOrd="3" destOrd="0" parTransId="{18CEDFCB-D56D-4981-9B2E-D71E8AE04215}" sibTransId="{D41D79CA-771F-451C-80C1-EBC084AE1617}"/>
    <dgm:cxn modelId="{847E458E-A1EC-4D83-90F9-4DBA36E70A54}" srcId="{85A81388-DCE3-4698-8D54-DD5D4949A00F}" destId="{96B23CA3-6829-475A-BC5E-F46DD2F9D9D2}" srcOrd="4" destOrd="0" parTransId="{56255F7D-9AED-4FBA-A976-D59B1C5897C2}" sibTransId="{9FFACB41-D62D-48BC-959F-EA2763A1764D}"/>
    <dgm:cxn modelId="{D19B362C-0A14-4BF8-AFE9-2F999014B1CE}" srcId="{ED8AF430-9B0D-40E9-B301-F7A083EB306B}" destId="{6AC22EC2-D40B-4794-B8E5-4C44A6A1E5BA}" srcOrd="0" destOrd="0" parTransId="{16F40C97-F4F7-494C-B522-CE5960A344FF}" sibTransId="{23737286-DC84-42FB-9365-DE9382BA7D34}"/>
    <dgm:cxn modelId="{6B5F3320-25B2-4AAE-9CDF-54D419516E85}" type="presOf" srcId="{6AC22EC2-D40B-4794-B8E5-4C44A6A1E5BA}" destId="{F0CCBC72-4497-4760-AFA0-EFF4DEAB6348}" srcOrd="0" destOrd="0" presId="urn:microsoft.com/office/officeart/2005/8/layout/vList5"/>
    <dgm:cxn modelId="{AE3A9D4C-5DF0-4A17-8430-62A802FC584C}" srcId="{D044FE2D-9C8B-4B96-915C-3D2E81F9814E}" destId="{B238B9EC-5871-4733-9F50-6BA4AECB26D0}" srcOrd="0" destOrd="0" parTransId="{4251CD2E-4F35-43FD-9040-D37E66E165AB}" sibTransId="{0FEF0E7E-E626-4374-9B43-665C062CD7AA}"/>
    <dgm:cxn modelId="{E436152B-FEE9-4ACB-970E-C6C2ADB98AB3}" type="presOf" srcId="{E9D70A46-00DA-4EC7-BEE3-47BEA89857B5}" destId="{4C2F607F-F764-4D56-BD79-A2E39191F1B0}" srcOrd="0" destOrd="0" presId="urn:microsoft.com/office/officeart/2005/8/layout/vList5"/>
    <dgm:cxn modelId="{52EA4626-C511-49C5-AB46-AD9ADE3DB5BA}" type="presParOf" srcId="{72293FFB-E199-4F4C-8FC8-C2D0EE985D66}" destId="{2A250514-9041-4603-B2AA-DEA0653AA8D5}" srcOrd="0" destOrd="0" presId="urn:microsoft.com/office/officeart/2005/8/layout/vList5"/>
    <dgm:cxn modelId="{DA97347C-77CF-466E-A572-EA0B23EBB8EE}" type="presParOf" srcId="{2A250514-9041-4603-B2AA-DEA0653AA8D5}" destId="{912D89FB-C4D4-47C2-8E7D-460D8FE94704}" srcOrd="0" destOrd="0" presId="urn:microsoft.com/office/officeart/2005/8/layout/vList5"/>
    <dgm:cxn modelId="{619B7D79-8941-4117-A058-6E01DE468604}" type="presParOf" srcId="{2A250514-9041-4603-B2AA-DEA0653AA8D5}" destId="{05D18177-4F7C-4BC1-9A67-E1F3DABFDE4F}" srcOrd="1" destOrd="0" presId="urn:microsoft.com/office/officeart/2005/8/layout/vList5"/>
    <dgm:cxn modelId="{2EB27D46-E334-4F5F-AC70-3D077573250D}" type="presParOf" srcId="{72293FFB-E199-4F4C-8FC8-C2D0EE985D66}" destId="{9C6D0D1B-F043-4962-A0B2-F0E5D55668E3}" srcOrd="1" destOrd="0" presId="urn:microsoft.com/office/officeart/2005/8/layout/vList5"/>
    <dgm:cxn modelId="{ADCC7058-100F-47BC-9114-79783E797A02}" type="presParOf" srcId="{72293FFB-E199-4F4C-8FC8-C2D0EE985D66}" destId="{3EB4A67A-7E70-42C5-A257-0356D0FAA61E}" srcOrd="2" destOrd="0" presId="urn:microsoft.com/office/officeart/2005/8/layout/vList5"/>
    <dgm:cxn modelId="{93942AFB-0FEC-4DF1-8CA0-58C5259BA55E}" type="presParOf" srcId="{3EB4A67A-7E70-42C5-A257-0356D0FAA61E}" destId="{B68CAFFD-F56F-4CEA-BDF4-05F40835DD65}" srcOrd="0" destOrd="0" presId="urn:microsoft.com/office/officeart/2005/8/layout/vList5"/>
    <dgm:cxn modelId="{7DFF0850-EEEA-4AAF-88E6-206955B865F9}" type="presParOf" srcId="{3EB4A67A-7E70-42C5-A257-0356D0FAA61E}" destId="{ABAA1D12-5EFC-4813-991C-4A6342E940AE}" srcOrd="1" destOrd="0" presId="urn:microsoft.com/office/officeart/2005/8/layout/vList5"/>
    <dgm:cxn modelId="{AF210499-0E2C-4319-8D60-8DDC9A977355}" type="presParOf" srcId="{72293FFB-E199-4F4C-8FC8-C2D0EE985D66}" destId="{C1E47181-2DDF-449D-A4D4-BA67811A0DAF}" srcOrd="3" destOrd="0" presId="urn:microsoft.com/office/officeart/2005/8/layout/vList5"/>
    <dgm:cxn modelId="{127A1DEE-1B60-490D-A68F-206495761E0B}" type="presParOf" srcId="{72293FFB-E199-4F4C-8FC8-C2D0EE985D66}" destId="{CF6DDFAA-C3AC-421F-854A-A98A83A06C4A}" srcOrd="4" destOrd="0" presId="urn:microsoft.com/office/officeart/2005/8/layout/vList5"/>
    <dgm:cxn modelId="{2AE1B1C9-A0B3-4D3B-8C57-AA46BA1B6262}" type="presParOf" srcId="{CF6DDFAA-C3AC-421F-854A-A98A83A06C4A}" destId="{0C8614D9-A2C6-436D-B7AC-5699C9A8CB30}" srcOrd="0" destOrd="0" presId="urn:microsoft.com/office/officeart/2005/8/layout/vList5"/>
    <dgm:cxn modelId="{60144FB0-1C26-4F09-BC56-E82F5E0296E0}" type="presParOf" srcId="{CF6DDFAA-C3AC-421F-854A-A98A83A06C4A}" destId="{4C2F607F-F764-4D56-BD79-A2E39191F1B0}" srcOrd="1" destOrd="0" presId="urn:microsoft.com/office/officeart/2005/8/layout/vList5"/>
    <dgm:cxn modelId="{F48D9CCF-EA2E-4298-8199-D73687988171}" type="presParOf" srcId="{72293FFB-E199-4F4C-8FC8-C2D0EE985D66}" destId="{5F35BF14-E331-4C2A-A2A5-1E82DDF32BE0}" srcOrd="5" destOrd="0" presId="urn:microsoft.com/office/officeart/2005/8/layout/vList5"/>
    <dgm:cxn modelId="{5B00C854-FFFA-4671-826F-97B2CC5E961D}" type="presParOf" srcId="{72293FFB-E199-4F4C-8FC8-C2D0EE985D66}" destId="{CF16E0FB-FF51-4C0D-99B7-ECFC81C78199}" srcOrd="6" destOrd="0" presId="urn:microsoft.com/office/officeart/2005/8/layout/vList5"/>
    <dgm:cxn modelId="{AA767247-767E-41B3-9B89-CBA341219623}" type="presParOf" srcId="{CF16E0FB-FF51-4C0D-99B7-ECFC81C78199}" destId="{3937AC7E-B197-4B97-8FFD-082339C56F29}" srcOrd="0" destOrd="0" presId="urn:microsoft.com/office/officeart/2005/8/layout/vList5"/>
    <dgm:cxn modelId="{7AF00F8B-ECA1-498A-BBD4-5D539B25E5E0}" type="presParOf" srcId="{CF16E0FB-FF51-4C0D-99B7-ECFC81C78199}" destId="{0074BE5A-88A3-4FAD-B48C-66E1CFF0B1DD}" srcOrd="1" destOrd="0" presId="urn:microsoft.com/office/officeart/2005/8/layout/vList5"/>
    <dgm:cxn modelId="{5DAB4CA5-1797-42FA-9634-F2E3067702B0}" type="presParOf" srcId="{72293FFB-E199-4F4C-8FC8-C2D0EE985D66}" destId="{7BAA0E2B-B3B1-45B2-B44A-51ABD265BF23}" srcOrd="7" destOrd="0" presId="urn:microsoft.com/office/officeart/2005/8/layout/vList5"/>
    <dgm:cxn modelId="{E557336D-0033-4F11-94A3-4D1445069FC2}" type="presParOf" srcId="{72293FFB-E199-4F4C-8FC8-C2D0EE985D66}" destId="{D71019E3-DE32-4699-85F0-DAC5946A85B3}" srcOrd="8" destOrd="0" presId="urn:microsoft.com/office/officeart/2005/8/layout/vList5"/>
    <dgm:cxn modelId="{691864BE-9779-485D-BC08-91A3947A44B7}" type="presParOf" srcId="{D71019E3-DE32-4699-85F0-DAC5946A85B3}" destId="{6F5FFDD7-3154-4911-B7C0-F06B6340CD2A}" srcOrd="0" destOrd="0" presId="urn:microsoft.com/office/officeart/2005/8/layout/vList5"/>
    <dgm:cxn modelId="{5A2CD3E6-3965-4987-9799-ED07BEE21FD3}" type="presParOf" srcId="{D71019E3-DE32-4699-85F0-DAC5946A85B3}" destId="{ED185E79-73FC-494C-887A-5AD2864992BF}" srcOrd="1" destOrd="0" presId="urn:microsoft.com/office/officeart/2005/8/layout/vList5"/>
    <dgm:cxn modelId="{6C08A52C-21EC-4459-ABF5-2E3457E28E55}" type="presParOf" srcId="{72293FFB-E199-4F4C-8FC8-C2D0EE985D66}" destId="{C467972E-8D76-45B9-BA89-3A4F2E159948}" srcOrd="9" destOrd="0" presId="urn:microsoft.com/office/officeart/2005/8/layout/vList5"/>
    <dgm:cxn modelId="{06145AB6-DE17-4BF2-AB6F-805699576BC1}" type="presParOf" srcId="{72293FFB-E199-4F4C-8FC8-C2D0EE985D66}" destId="{2800A79F-EFA5-444B-9971-FF4E1E0285C8}" srcOrd="10" destOrd="0" presId="urn:microsoft.com/office/officeart/2005/8/layout/vList5"/>
    <dgm:cxn modelId="{1FABAA74-6282-4FFD-A100-2FEEAA01C5DA}" type="presParOf" srcId="{2800A79F-EFA5-444B-9971-FF4E1E0285C8}" destId="{4CA5297A-F0BF-4E1B-9584-5E6E30610877}" srcOrd="0" destOrd="0" presId="urn:microsoft.com/office/officeart/2005/8/layout/vList5"/>
    <dgm:cxn modelId="{886354C3-29CA-496E-876A-52665ED0F8C5}" type="presParOf" srcId="{2800A79F-EFA5-444B-9971-FF4E1E0285C8}" destId="{F0CCBC72-4497-4760-AFA0-EFF4DEAB6348}" srcOrd="1" destOrd="0" presId="urn:microsoft.com/office/officeart/2005/8/layout/vList5"/>
    <dgm:cxn modelId="{267CD6EA-C205-47D2-9642-E730E3559B12}" type="presParOf" srcId="{72293FFB-E199-4F4C-8FC8-C2D0EE985D66}" destId="{C900156D-B7C2-4289-8004-2AA5CE49BAA0}" srcOrd="11" destOrd="0" presId="urn:microsoft.com/office/officeart/2005/8/layout/vList5"/>
    <dgm:cxn modelId="{FD6419EC-011F-4D07-B654-5DE6EB30CB95}" type="presParOf" srcId="{72293FFB-E199-4F4C-8FC8-C2D0EE985D66}" destId="{43DDBA46-F24E-4FEE-870A-B48CAD326E75}" srcOrd="12" destOrd="0" presId="urn:microsoft.com/office/officeart/2005/8/layout/vList5"/>
    <dgm:cxn modelId="{EB217651-A6CC-4ABB-A4E2-403607B5C5B3}" type="presParOf" srcId="{43DDBA46-F24E-4FEE-870A-B48CAD326E75}" destId="{CA0712EC-A866-4AD7-B2D8-4ECD181F2A6A}" srcOrd="0" destOrd="0" presId="urn:microsoft.com/office/officeart/2005/8/layout/vList5"/>
    <dgm:cxn modelId="{E7F84D70-C158-4778-BAA5-F284C0D56844}" type="presParOf" srcId="{43DDBA46-F24E-4FEE-870A-B48CAD326E75}" destId="{ADCAEC7F-9FB4-40A5-896D-D41A0C4F1A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95E4C-530D-4AB2-882B-984126E11338}">
      <dsp:nvSpPr>
        <dsp:cNvPr id="0" name=""/>
        <dsp:cNvSpPr/>
      </dsp:nvSpPr>
      <dsp:spPr>
        <a:xfrm>
          <a:off x="3394084" y="1297003"/>
          <a:ext cx="906706" cy="431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61"/>
              </a:lnTo>
              <a:lnTo>
                <a:pt x="906706" y="294061"/>
              </a:lnTo>
              <a:lnTo>
                <a:pt x="906706" y="4315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33AED-EC0E-4033-8D8F-703181C4B446}">
      <dsp:nvSpPr>
        <dsp:cNvPr id="0" name=""/>
        <dsp:cNvSpPr/>
      </dsp:nvSpPr>
      <dsp:spPr>
        <a:xfrm>
          <a:off x="2441657" y="2670663"/>
          <a:ext cx="91440" cy="431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5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9F88F-4138-48BD-A0DB-DE05A864F546}">
      <dsp:nvSpPr>
        <dsp:cNvPr id="0" name=""/>
        <dsp:cNvSpPr/>
      </dsp:nvSpPr>
      <dsp:spPr>
        <a:xfrm>
          <a:off x="2487377" y="1297003"/>
          <a:ext cx="906706" cy="431509"/>
        </a:xfrm>
        <a:custGeom>
          <a:avLst/>
          <a:gdLst/>
          <a:ahLst/>
          <a:cxnLst/>
          <a:rect l="0" t="0" r="0" b="0"/>
          <a:pathLst>
            <a:path>
              <a:moveTo>
                <a:pt x="906706" y="0"/>
              </a:moveTo>
              <a:lnTo>
                <a:pt x="906706" y="294061"/>
              </a:lnTo>
              <a:lnTo>
                <a:pt x="0" y="294061"/>
              </a:lnTo>
              <a:lnTo>
                <a:pt x="0" y="4315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36319-764E-4154-8D29-2219B6C1657E}">
      <dsp:nvSpPr>
        <dsp:cNvPr id="0" name=""/>
        <dsp:cNvSpPr/>
      </dsp:nvSpPr>
      <dsp:spPr>
        <a:xfrm>
          <a:off x="2652233" y="354852"/>
          <a:ext cx="1483701" cy="942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5E134-224F-49F1-92D5-3354060FD35D}">
      <dsp:nvSpPr>
        <dsp:cNvPr id="0" name=""/>
        <dsp:cNvSpPr/>
      </dsp:nvSpPr>
      <dsp:spPr>
        <a:xfrm>
          <a:off x="2817089" y="511465"/>
          <a:ext cx="1483701" cy="942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Entre septiembre a diciembre del 2023 se ha realizado</a:t>
          </a:r>
        </a:p>
      </dsp:txBody>
      <dsp:txXfrm>
        <a:off x="2844684" y="539060"/>
        <a:ext cx="1428511" cy="886960"/>
      </dsp:txXfrm>
    </dsp:sp>
    <dsp:sp modelId="{A9A1B111-CD13-4A69-ABCC-0B462D131C84}">
      <dsp:nvSpPr>
        <dsp:cNvPr id="0" name=""/>
        <dsp:cNvSpPr/>
      </dsp:nvSpPr>
      <dsp:spPr>
        <a:xfrm>
          <a:off x="1745527" y="1728512"/>
          <a:ext cx="1483701" cy="942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CAA86-1B92-4581-A02B-DA2464A528E9}">
      <dsp:nvSpPr>
        <dsp:cNvPr id="0" name=""/>
        <dsp:cNvSpPr/>
      </dsp:nvSpPr>
      <dsp:spPr>
        <a:xfrm>
          <a:off x="1910383" y="1885125"/>
          <a:ext cx="1483701" cy="942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3 mesas de trabajo con diferentes actores</a:t>
          </a:r>
        </a:p>
      </dsp:txBody>
      <dsp:txXfrm>
        <a:off x="1937978" y="1912720"/>
        <a:ext cx="1428511" cy="886960"/>
      </dsp:txXfrm>
    </dsp:sp>
    <dsp:sp modelId="{2069B723-5395-45BC-8140-325A8616A172}">
      <dsp:nvSpPr>
        <dsp:cNvPr id="0" name=""/>
        <dsp:cNvSpPr/>
      </dsp:nvSpPr>
      <dsp:spPr>
        <a:xfrm>
          <a:off x="2757" y="3102172"/>
          <a:ext cx="4969241" cy="942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6DED2-AC6A-4E82-8559-85B395E55486}">
      <dsp:nvSpPr>
        <dsp:cNvPr id="0" name=""/>
        <dsp:cNvSpPr/>
      </dsp:nvSpPr>
      <dsp:spPr>
        <a:xfrm>
          <a:off x="167612" y="3258785"/>
          <a:ext cx="4969241" cy="942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- 48 aportes por parte del Banco de Alimentos Quito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- 102 aportes por parte del Pacto Agroalimentario Quito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- 22 aportes de la Asociación Nacional de Fabricantes de Alimentos y Bebidas </a:t>
          </a:r>
        </a:p>
      </dsp:txBody>
      <dsp:txXfrm>
        <a:off x="195207" y="3286380"/>
        <a:ext cx="4914051" cy="886960"/>
      </dsp:txXfrm>
    </dsp:sp>
    <dsp:sp modelId="{E36B514B-55BE-49D0-B6A8-7C370A10A6F0}">
      <dsp:nvSpPr>
        <dsp:cNvPr id="0" name=""/>
        <dsp:cNvSpPr/>
      </dsp:nvSpPr>
      <dsp:spPr>
        <a:xfrm>
          <a:off x="3558940" y="1728512"/>
          <a:ext cx="1483701" cy="942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85722-54D6-4CEF-8505-7E34AE2B53CA}">
      <dsp:nvSpPr>
        <dsp:cNvPr id="0" name=""/>
        <dsp:cNvSpPr/>
      </dsp:nvSpPr>
      <dsp:spPr>
        <a:xfrm>
          <a:off x="3723795" y="1885125"/>
          <a:ext cx="1483701" cy="942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10 reuniones de trabajo para socialización de la O.M.</a:t>
          </a:r>
        </a:p>
      </dsp:txBody>
      <dsp:txXfrm>
        <a:off x="3751390" y="1912720"/>
        <a:ext cx="1428511" cy="88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EF0EB-B7F2-4595-9E60-F57CF3C4043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C7674-CB3E-425F-881B-31FD7DB64FEE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b="1" kern="1200" dirty="0"/>
            <a:t>18 considerandos</a:t>
          </a:r>
        </a:p>
      </dsp:txBody>
      <dsp:txXfrm>
        <a:off x="610504" y="416587"/>
        <a:ext cx="7440913" cy="833607"/>
      </dsp:txXfrm>
    </dsp:sp>
    <dsp:sp modelId="{1EC1204D-7858-475D-B2FB-E0BE62D926AC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E462F-B84C-4496-9315-C533F9DA24AC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b="1" kern="1200" dirty="0"/>
            <a:t>30 artículos</a:t>
          </a:r>
        </a:p>
      </dsp:txBody>
      <dsp:txXfrm>
        <a:off x="1088431" y="1667215"/>
        <a:ext cx="6962986" cy="833607"/>
      </dsp:txXfrm>
    </dsp:sp>
    <dsp:sp modelId="{AEC14DC8-1D01-4CA3-8F47-3F2451706766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74768-C412-4264-8955-E7C76B4FCC93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b="1" kern="1200" dirty="0"/>
            <a:t>5 disposiciones generales </a:t>
          </a:r>
        </a:p>
      </dsp:txBody>
      <dsp:txXfrm>
        <a:off x="1088431" y="2917843"/>
        <a:ext cx="6962986" cy="833607"/>
      </dsp:txXfrm>
    </dsp:sp>
    <dsp:sp modelId="{6B32C242-7CDC-4DD8-A422-618FEBE29D1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B8C36-2A0D-4F7C-A920-DF72AC7BE5A0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b="1" kern="1200" dirty="0"/>
            <a:t>4 disposiciones transitorias</a:t>
          </a:r>
        </a:p>
      </dsp:txBody>
      <dsp:txXfrm>
        <a:off x="610504" y="4168472"/>
        <a:ext cx="7440913" cy="833607"/>
      </dsp:txXfrm>
    </dsp:sp>
    <dsp:sp modelId="{F9C3A7D0-AF01-44C3-88C5-570AB1903675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18177-4F7C-4BC1-9A67-E1F3DABFDE4F}">
      <dsp:nvSpPr>
        <dsp:cNvPr id="0" name=""/>
        <dsp:cNvSpPr/>
      </dsp:nvSpPr>
      <dsp:spPr>
        <a:xfrm rot="5400000">
          <a:off x="6592886" y="-4243926"/>
          <a:ext cx="487290" cy="92455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Objeto, Ámbito, Finalidad, Principios básicos, Definiciones</a:t>
          </a:r>
          <a:endParaRPr lang="es-ES" sz="1600" kern="1200" dirty="0"/>
        </a:p>
      </dsp:txBody>
      <dsp:txXfrm rot="-5400000">
        <a:off x="2213776" y="158972"/>
        <a:ext cx="9221723" cy="439714"/>
      </dsp:txXfrm>
    </dsp:sp>
    <dsp:sp modelId="{912D89FB-C4D4-47C2-8E7D-460D8FE94704}">
      <dsp:nvSpPr>
        <dsp:cNvPr id="0" name=""/>
        <dsp:cNvSpPr/>
      </dsp:nvSpPr>
      <dsp:spPr>
        <a:xfrm>
          <a:off x="487052" y="3630"/>
          <a:ext cx="1726723" cy="750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ASPECTOS GENERALES</a:t>
          </a:r>
        </a:p>
      </dsp:txBody>
      <dsp:txXfrm>
        <a:off x="523683" y="40261"/>
        <a:ext cx="1653461" cy="677136"/>
      </dsp:txXfrm>
    </dsp:sp>
    <dsp:sp modelId="{ABAA1D12-5EFC-4813-991C-4A6342E940AE}">
      <dsp:nvSpPr>
        <dsp:cNvPr id="0" name=""/>
        <dsp:cNvSpPr/>
      </dsp:nvSpPr>
      <dsp:spPr>
        <a:xfrm rot="5400000">
          <a:off x="6592886" y="-3456007"/>
          <a:ext cx="487290" cy="92455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5 artículos para normar la prevención, reducción y aprovechamiento de las PDA</a:t>
          </a:r>
          <a:endParaRPr lang="es-ES" sz="1600" kern="1200" dirty="0"/>
        </a:p>
      </dsp:txBody>
      <dsp:txXfrm rot="-5400000">
        <a:off x="2213776" y="946891"/>
        <a:ext cx="9221723" cy="439714"/>
      </dsp:txXfrm>
    </dsp:sp>
    <dsp:sp modelId="{B68CAFFD-F56F-4CEA-BDF4-05F40835DD65}">
      <dsp:nvSpPr>
        <dsp:cNvPr id="0" name=""/>
        <dsp:cNvSpPr/>
      </dsp:nvSpPr>
      <dsp:spPr>
        <a:xfrm>
          <a:off x="487052" y="791548"/>
          <a:ext cx="1726723" cy="750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SECCIÓN 1</a:t>
          </a:r>
        </a:p>
      </dsp:txBody>
      <dsp:txXfrm>
        <a:off x="523683" y="828179"/>
        <a:ext cx="1653461" cy="677136"/>
      </dsp:txXfrm>
    </dsp:sp>
    <dsp:sp modelId="{4C2F607F-F764-4D56-BD79-A2E39191F1B0}">
      <dsp:nvSpPr>
        <dsp:cNvPr id="0" name=""/>
        <dsp:cNvSpPr/>
      </dsp:nvSpPr>
      <dsp:spPr>
        <a:xfrm rot="5400000">
          <a:off x="6372687" y="-2581129"/>
          <a:ext cx="915288" cy="92364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2 artículos que regulan el seguimiento y medición de las PDA. Incluye la creación de una </a:t>
          </a:r>
          <a:r>
            <a:rPr lang="es-MX" sz="1400" i="1" kern="1200" dirty="0"/>
            <a:t>“Mesa Técnico Interinstitucional”</a:t>
          </a:r>
          <a:r>
            <a:rPr lang="es-MX" sz="1400" kern="1200" dirty="0"/>
            <a:t> (liderado por Secretaría de Desarrollo Productivo y Competitividad y apoyado por Secretarías de Salud, Ambiente y ACDC) para llevar a cabo el desarrollo de esta Ordenanza.</a:t>
          </a:r>
          <a:endParaRPr lang="es-ES" sz="1400" kern="1200" dirty="0"/>
        </a:p>
      </dsp:txBody>
      <dsp:txXfrm rot="-5400000">
        <a:off x="2212091" y="1624148"/>
        <a:ext cx="9191801" cy="825926"/>
      </dsp:txXfrm>
    </dsp:sp>
    <dsp:sp modelId="{0C8614D9-A2C6-436D-B7AC-5699C9A8CB30}">
      <dsp:nvSpPr>
        <dsp:cNvPr id="0" name=""/>
        <dsp:cNvSpPr/>
      </dsp:nvSpPr>
      <dsp:spPr>
        <a:xfrm>
          <a:off x="487052" y="1661912"/>
          <a:ext cx="1725037" cy="750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SECCIÓN 2</a:t>
          </a:r>
        </a:p>
      </dsp:txBody>
      <dsp:txXfrm>
        <a:off x="523683" y="1698543"/>
        <a:ext cx="1651775" cy="677136"/>
      </dsp:txXfrm>
    </dsp:sp>
    <dsp:sp modelId="{0074BE5A-88A3-4FAD-B48C-66E1CFF0B1DD}">
      <dsp:nvSpPr>
        <dsp:cNvPr id="0" name=""/>
        <dsp:cNvSpPr/>
      </dsp:nvSpPr>
      <dsp:spPr>
        <a:xfrm rot="5400000">
          <a:off x="6592886" y="-1715280"/>
          <a:ext cx="487290" cy="92455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1 artículo con 9 numerales que definen las acciones a implementar por los agentes de la cadena de suministro de alimentos</a:t>
          </a:r>
          <a:endParaRPr lang="es-ES" sz="1600" kern="1200" dirty="0"/>
        </a:p>
      </dsp:txBody>
      <dsp:txXfrm rot="-5400000">
        <a:off x="2213776" y="2687618"/>
        <a:ext cx="9221723" cy="439714"/>
      </dsp:txXfrm>
    </dsp:sp>
    <dsp:sp modelId="{3937AC7E-B197-4B97-8FFD-082339C56F29}">
      <dsp:nvSpPr>
        <dsp:cNvPr id="0" name=""/>
        <dsp:cNvSpPr/>
      </dsp:nvSpPr>
      <dsp:spPr>
        <a:xfrm>
          <a:off x="487052" y="2532275"/>
          <a:ext cx="1726723" cy="750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SECCIÓN 3</a:t>
          </a:r>
        </a:p>
      </dsp:txBody>
      <dsp:txXfrm>
        <a:off x="523683" y="2568906"/>
        <a:ext cx="1653461" cy="677136"/>
      </dsp:txXfrm>
    </dsp:sp>
    <dsp:sp modelId="{ED185E79-73FC-494C-887A-5AD2864992BF}">
      <dsp:nvSpPr>
        <dsp:cNvPr id="0" name=""/>
        <dsp:cNvSpPr/>
      </dsp:nvSpPr>
      <dsp:spPr>
        <a:xfrm rot="5400000">
          <a:off x="6592886" y="-927362"/>
          <a:ext cx="487290" cy="92455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8 artículos que norman los actores, obligaciones y organización territorial de las donaciones de alimentos.</a:t>
          </a:r>
          <a:endParaRPr lang="es-ES" sz="1600" kern="1200" dirty="0"/>
        </a:p>
      </dsp:txBody>
      <dsp:txXfrm rot="-5400000">
        <a:off x="2213776" y="3475536"/>
        <a:ext cx="9221723" cy="439714"/>
      </dsp:txXfrm>
    </dsp:sp>
    <dsp:sp modelId="{6F5FFDD7-3154-4911-B7C0-F06B6340CD2A}">
      <dsp:nvSpPr>
        <dsp:cNvPr id="0" name=""/>
        <dsp:cNvSpPr/>
      </dsp:nvSpPr>
      <dsp:spPr>
        <a:xfrm>
          <a:off x="487052" y="3320194"/>
          <a:ext cx="1726723" cy="750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SECCIÓN 4</a:t>
          </a:r>
        </a:p>
      </dsp:txBody>
      <dsp:txXfrm>
        <a:off x="523683" y="3356825"/>
        <a:ext cx="1653461" cy="677136"/>
      </dsp:txXfrm>
    </dsp:sp>
    <dsp:sp modelId="{F0CCBC72-4497-4760-AFA0-EFF4DEAB6348}">
      <dsp:nvSpPr>
        <dsp:cNvPr id="0" name=""/>
        <dsp:cNvSpPr/>
      </dsp:nvSpPr>
      <dsp:spPr>
        <a:xfrm rot="5400000">
          <a:off x="6592886" y="-139443"/>
          <a:ext cx="487290" cy="92455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5 artículos sobre incentivos</a:t>
          </a:r>
          <a:endParaRPr lang="es-ES" sz="1600" kern="1200" dirty="0"/>
        </a:p>
      </dsp:txBody>
      <dsp:txXfrm rot="-5400000">
        <a:off x="2213776" y="4263455"/>
        <a:ext cx="9221723" cy="439714"/>
      </dsp:txXfrm>
    </dsp:sp>
    <dsp:sp modelId="{4CA5297A-F0BF-4E1B-9584-5E6E30610877}">
      <dsp:nvSpPr>
        <dsp:cNvPr id="0" name=""/>
        <dsp:cNvSpPr/>
      </dsp:nvSpPr>
      <dsp:spPr>
        <a:xfrm>
          <a:off x="487052" y="4108112"/>
          <a:ext cx="1726723" cy="750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SECCIÓN 5</a:t>
          </a:r>
        </a:p>
      </dsp:txBody>
      <dsp:txXfrm>
        <a:off x="523683" y="4144743"/>
        <a:ext cx="1653461" cy="677136"/>
      </dsp:txXfrm>
    </dsp:sp>
    <dsp:sp modelId="{ADCAEC7F-9FB4-40A5-896D-D41A0C4F1A4D}">
      <dsp:nvSpPr>
        <dsp:cNvPr id="0" name=""/>
        <dsp:cNvSpPr/>
      </dsp:nvSpPr>
      <dsp:spPr>
        <a:xfrm rot="5400000">
          <a:off x="6592886" y="648474"/>
          <a:ext cx="487290" cy="92455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3 artículos referente al régimen sancionatorio</a:t>
          </a:r>
          <a:endParaRPr lang="es-ES" sz="1600" kern="1200" dirty="0"/>
        </a:p>
      </dsp:txBody>
      <dsp:txXfrm rot="-5400000">
        <a:off x="2213776" y="5051372"/>
        <a:ext cx="9221723" cy="439714"/>
      </dsp:txXfrm>
    </dsp:sp>
    <dsp:sp modelId="{CA0712EC-A866-4AD7-B2D8-4ECD181F2A6A}">
      <dsp:nvSpPr>
        <dsp:cNvPr id="0" name=""/>
        <dsp:cNvSpPr/>
      </dsp:nvSpPr>
      <dsp:spPr>
        <a:xfrm>
          <a:off x="487052" y="4896031"/>
          <a:ext cx="1726723" cy="750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SECCIÓN 6</a:t>
          </a:r>
        </a:p>
      </dsp:txBody>
      <dsp:txXfrm>
        <a:off x="523683" y="4932662"/>
        <a:ext cx="1653461" cy="67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BA5F9-4CFB-4A32-9546-C616D8471F27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1DB5-F53D-46A0-8890-DA37E9BFAB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725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246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400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413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053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835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537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051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396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838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59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134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CC35-3B1B-4A9E-95F4-C76680C1E88A}" type="datetimeFigureOut">
              <a:rPr lang="es-EC" smtClean="0"/>
              <a:t>4/1/2024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6012-AEC9-4E44-8247-6274019888B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436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8" y="0"/>
            <a:ext cx="6858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9897" y="335845"/>
            <a:ext cx="4631961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Proyecto de Ordenanza Metropolitana para prevenir, reducir y aprovechar la pérdida y  desperdicio de alimentos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85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1" t="16254" b="63810"/>
          <a:stretch/>
        </p:blipFill>
        <p:spPr>
          <a:xfrm>
            <a:off x="0" y="46056"/>
            <a:ext cx="1884195" cy="6820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1" t="53914"/>
          <a:stretch/>
        </p:blipFill>
        <p:spPr>
          <a:xfrm>
            <a:off x="10068338" y="6000206"/>
            <a:ext cx="2123662" cy="8577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1876" y="4246085"/>
            <a:ext cx="3596640" cy="222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811011" y="466087"/>
            <a:ext cx="755166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s-ES" sz="2133" b="1" dirty="0">
                <a:solidFill>
                  <a:srgbClr val="5A5B5E"/>
                </a:solidFill>
                <a:latin typeface="Arial" charset="0"/>
              </a:rPr>
              <a:t>Introducción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35742" y="361040"/>
            <a:ext cx="723477" cy="723479"/>
          </a:xfrm>
          <a:prstGeom prst="rect">
            <a:avLst/>
          </a:prstGeom>
          <a:solidFill>
            <a:srgbClr val="7E00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C"/>
          </a:p>
        </p:txBody>
      </p:sp>
      <p:pic>
        <p:nvPicPr>
          <p:cNvPr id="13" name="Picture 2" descr="http://www.rmco.com.au/sites/default/files/icon/HR_Recruitment_Scribe_Solutions_Melbour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988" y="501750"/>
            <a:ext cx="432777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eluniverso.com/resizer/QYiJrG819gs0DutfTs68Do_4hrk=/738x670/smart/filters:quality(70)/cloudfront-us-east-1.images.arcpublishing.com/eluniverso/5N3GQNUKPBCRBFG4GHOSORXI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56" y="2014278"/>
            <a:ext cx="5335323" cy="484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91765" y="1377818"/>
            <a:ext cx="10770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Según la FAO y el Ministerio de Agricultura y Ganadería, en Ecuador se pierden 939.000 toneladas de alimentos por año: </a:t>
            </a:r>
          </a:p>
        </p:txBody>
      </p:sp>
    </p:spTree>
    <p:extLst>
      <p:ext uri="{BB962C8B-B14F-4D97-AF65-F5344CB8AC3E}">
        <p14:creationId xmlns:p14="http://schemas.microsoft.com/office/powerpoint/2010/main" val="137873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1" t="16254" b="63810"/>
          <a:stretch/>
        </p:blipFill>
        <p:spPr>
          <a:xfrm>
            <a:off x="0" y="46056"/>
            <a:ext cx="1884195" cy="6820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1" t="53914"/>
          <a:stretch/>
        </p:blipFill>
        <p:spPr>
          <a:xfrm>
            <a:off x="10068338" y="6000206"/>
            <a:ext cx="2123662" cy="8577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1876" y="4246085"/>
            <a:ext cx="3596640" cy="222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811011" y="466087"/>
            <a:ext cx="755166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s-ES" sz="2133" b="1" dirty="0">
                <a:solidFill>
                  <a:srgbClr val="5A5B5E"/>
                </a:solidFill>
                <a:latin typeface="Arial" charset="0"/>
              </a:rPr>
              <a:t>Introducción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35742" y="361040"/>
            <a:ext cx="723477" cy="723479"/>
          </a:xfrm>
          <a:prstGeom prst="rect">
            <a:avLst/>
          </a:prstGeom>
          <a:solidFill>
            <a:srgbClr val="7E00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C"/>
          </a:p>
        </p:txBody>
      </p:sp>
      <p:pic>
        <p:nvPicPr>
          <p:cNvPr id="13" name="Picture 2" descr="http://www.rmco.com.au/sites/default/files/icon/HR_Recruitment_Scribe_Solutions_Melbour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988" y="501750"/>
            <a:ext cx="432777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91765" y="1377818"/>
            <a:ext cx="10770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En Quito se producen diariamente alrededor de 2200 toneladas de residuos, de los cuales aproximadamente el 55 % (1210 toneladas) corresponden a residuos orgánicos provenientes de alimentos.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632" y="2363057"/>
            <a:ext cx="4415884" cy="37660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592" y="2290537"/>
            <a:ext cx="29718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5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1" t="16254" b="63810"/>
          <a:stretch/>
        </p:blipFill>
        <p:spPr>
          <a:xfrm>
            <a:off x="0" y="46056"/>
            <a:ext cx="1884195" cy="6820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1" t="53914"/>
          <a:stretch/>
        </p:blipFill>
        <p:spPr>
          <a:xfrm>
            <a:off x="10068338" y="6000206"/>
            <a:ext cx="2123662" cy="8577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1876" y="4246085"/>
            <a:ext cx="3596640" cy="222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811011" y="466087"/>
            <a:ext cx="755166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s-ES" sz="2133" b="1" dirty="0">
                <a:solidFill>
                  <a:srgbClr val="5A5B5E"/>
                </a:solidFill>
                <a:latin typeface="Arial" charset="0"/>
              </a:rPr>
              <a:t>Mesas de Trabajo – Socialización del proyecto de O.M.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35742" y="361040"/>
            <a:ext cx="723477" cy="723479"/>
          </a:xfrm>
          <a:prstGeom prst="rect">
            <a:avLst/>
          </a:prstGeom>
          <a:solidFill>
            <a:srgbClr val="7E00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C"/>
          </a:p>
        </p:txBody>
      </p:sp>
      <p:pic>
        <p:nvPicPr>
          <p:cNvPr id="13" name="Picture 2" descr="http://www.rmco.com.au/sites/default/files/icon/HR_Recruitment_Scribe_Solutions_Melbour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988" y="501750"/>
            <a:ext cx="432777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5636526" y="893448"/>
            <a:ext cx="643323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Las mesas de trabajo fueron realizadas con:</a:t>
            </a:r>
          </a:p>
          <a:p>
            <a:pPr marL="450850" lvl="1" indent="-169863" algn="just">
              <a:buFont typeface="Wingdings" panose="05000000000000000000" pitchFamily="2" charset="2"/>
              <a:buChar char="ü"/>
            </a:pPr>
            <a:r>
              <a:rPr lang="es-MX" sz="1400" dirty="0"/>
              <a:t>Banco de Alimentos Quito (BAQ): es el primer banco de alimentos del Ecuador, promovido por docentes de la Escuela Politécnica Nacional. El BAQ ha trabajado por más de 20 años </a:t>
            </a:r>
            <a:r>
              <a:rPr lang="es-EC" sz="1200" dirty="0"/>
              <a:t>para evitar la pérdida y el desperdicio de los alimentos en el DMQ. </a:t>
            </a:r>
          </a:p>
          <a:p>
            <a:pPr marL="450850" lvl="1" indent="-169863" algn="just">
              <a:buFont typeface="Wingdings" panose="05000000000000000000" pitchFamily="2" charset="2"/>
              <a:buChar char="ü"/>
            </a:pPr>
            <a:r>
              <a:rPr lang="es-MX" sz="1200" dirty="0"/>
              <a:t>El Pacto Agroalimentario Quito (PAQ), conformado entre otros por: Secretaría de Ambiente, Secretaría de Salud, Secretaría de Desarrollo Productivo y Competitividad, EMGIRS,  CONQUITO, RIKOLTO, Banco de Alimentos Quito, AGRUPAR, GAD Parroquial Atahualpa, Asociación de Productores Agroecológicos Atahualpa, etc. </a:t>
            </a:r>
          </a:p>
          <a:p>
            <a:pPr marL="450850" lvl="1" indent="-169863" algn="just">
              <a:buFont typeface="Wingdings" panose="05000000000000000000" pitchFamily="2" charset="2"/>
              <a:buChar char="ü"/>
            </a:pPr>
            <a:r>
              <a:rPr lang="es-MX" sz="1200" dirty="0"/>
              <a:t>La Asociación Nacional de Fabricantes de Alimentos y Bebidas se conforma, entre otros, por: PEPSICO, CYRANO, KELLOGG´S, BIMBO, POLLOS ORO, JURIS, TOSCANA, LA EUROPEA, ALPINA, LOS ANDES, QUALA, EL ORDEÑO, CORDIALSA, MODERNA ALIMENTOS, PRONACA, TESALIA, NESTLÉ ECUADOR, FERRERO, INDULAC, ABBOTT NUTRITION, CORPORACIÓN FAVORITA, NATURAL VITALITY, etc.</a:t>
            </a:r>
          </a:p>
          <a:p>
            <a:pPr lvl="1"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Las reuniones tienen el fin de difundir el contenido del proyecto de O.M. y lograr nuevas mesas de trabajo. Las reuniones se han llevado a cabo con:</a:t>
            </a:r>
          </a:p>
          <a:p>
            <a:pPr marL="450850" lvl="1" indent="-177800" algn="just">
              <a:buFont typeface="Wingdings" panose="05000000000000000000" pitchFamily="2" charset="2"/>
              <a:buChar char="ü"/>
            </a:pPr>
            <a:r>
              <a:rPr lang="es-MX" sz="1400" dirty="0"/>
              <a:t>Organizaciones civiles</a:t>
            </a:r>
          </a:p>
          <a:p>
            <a:pPr marL="450850" lvl="1" indent="-177800" algn="just">
              <a:buFont typeface="Wingdings" panose="05000000000000000000" pitchFamily="2" charset="2"/>
              <a:buChar char="ü"/>
            </a:pPr>
            <a:r>
              <a:rPr lang="es-MX" sz="1400" dirty="0" err="1"/>
              <a:t>World</a:t>
            </a:r>
            <a:r>
              <a:rPr lang="es-MX" sz="1400" dirty="0"/>
              <a:t> </a:t>
            </a:r>
            <a:r>
              <a:rPr lang="es-MX" sz="1400" dirty="0" err="1"/>
              <a:t>Wildlife</a:t>
            </a:r>
            <a:r>
              <a:rPr lang="es-MX" sz="1400" dirty="0"/>
              <a:t> </a:t>
            </a:r>
            <a:r>
              <a:rPr lang="es-MX" sz="1400" dirty="0" err="1"/>
              <a:t>Fund</a:t>
            </a:r>
            <a:r>
              <a:rPr lang="es-MX" sz="1400" dirty="0"/>
              <a:t> (WWF Ecuador)</a:t>
            </a:r>
          </a:p>
          <a:p>
            <a:pPr marL="450850" lvl="1" indent="-177800" algn="just">
              <a:buFont typeface="Wingdings" panose="05000000000000000000" pitchFamily="2" charset="2"/>
              <a:buChar char="ü"/>
            </a:pPr>
            <a:r>
              <a:rPr lang="es-MX" sz="1400" dirty="0"/>
              <a:t>FAO Ecuador</a:t>
            </a:r>
          </a:p>
          <a:p>
            <a:pPr marL="450850" lvl="1" indent="-177800" algn="just">
              <a:buFont typeface="Wingdings" panose="05000000000000000000" pitchFamily="2" charset="2"/>
              <a:buChar char="ü"/>
            </a:pPr>
            <a:r>
              <a:rPr lang="es-MX" sz="1400" dirty="0"/>
              <a:t>Universidad Central del Ecuador</a:t>
            </a:r>
          </a:p>
          <a:p>
            <a:pPr marL="450850" lvl="1" indent="-177800" algn="just">
              <a:buFont typeface="Wingdings" panose="05000000000000000000" pitchFamily="2" charset="2"/>
              <a:buChar char="ü"/>
            </a:pPr>
            <a:r>
              <a:rPr lang="es-MX" sz="1400" dirty="0"/>
              <a:t>Universidad Dos Hemisferios</a:t>
            </a:r>
          </a:p>
          <a:p>
            <a:pPr marL="450850" lvl="1" indent="-177800" algn="just">
              <a:buFont typeface="Wingdings" panose="05000000000000000000" pitchFamily="2" charset="2"/>
              <a:buChar char="ü"/>
            </a:pPr>
            <a:r>
              <a:rPr lang="es-MX" sz="1400" dirty="0"/>
              <a:t>Pontificia Universidad Católica del Ecuador</a:t>
            </a:r>
          </a:p>
          <a:p>
            <a:pPr marL="450850" lvl="1" indent="-177800" algn="just">
              <a:buFont typeface="Wingdings" panose="05000000000000000000" pitchFamily="2" charset="2"/>
              <a:buChar char="ü"/>
            </a:pPr>
            <a:r>
              <a:rPr lang="es-MX" sz="1400" dirty="0"/>
              <a:t>Escuela Politécnica Nacional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35486097"/>
              </p:ext>
            </p:extLst>
          </p:nvPr>
        </p:nvGraphicFramePr>
        <p:xfrm>
          <a:off x="159571" y="1084519"/>
          <a:ext cx="5210254" cy="455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ángulo 4"/>
          <p:cNvSpPr/>
          <p:nvPr/>
        </p:nvSpPr>
        <p:spPr>
          <a:xfrm>
            <a:off x="366695" y="6105937"/>
            <a:ext cx="10387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/>
              <a:t>En diciembre del 2023 concluimos la redacción de la última versión del borrador del proyecto de Ordenanza</a:t>
            </a:r>
          </a:p>
          <a:p>
            <a:pPr algn="just"/>
            <a:endParaRPr lang="es-MX" b="1" i="1" dirty="0"/>
          </a:p>
        </p:txBody>
      </p:sp>
    </p:spTree>
    <p:extLst>
      <p:ext uri="{BB962C8B-B14F-4D97-AF65-F5344CB8AC3E}">
        <p14:creationId xmlns:p14="http://schemas.microsoft.com/office/powerpoint/2010/main" val="422341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1" t="16254" b="63810"/>
          <a:stretch/>
        </p:blipFill>
        <p:spPr>
          <a:xfrm>
            <a:off x="0" y="46056"/>
            <a:ext cx="1884195" cy="6820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1" t="53914"/>
          <a:stretch/>
        </p:blipFill>
        <p:spPr>
          <a:xfrm>
            <a:off x="10068338" y="6000206"/>
            <a:ext cx="2123662" cy="8577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1876" y="4246085"/>
            <a:ext cx="3596640" cy="222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811011" y="466087"/>
            <a:ext cx="755166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s-ES" sz="2133" b="1" dirty="0">
                <a:solidFill>
                  <a:srgbClr val="5A5B5E"/>
                </a:solidFill>
                <a:latin typeface="Arial" charset="0"/>
              </a:rPr>
              <a:t>Objeto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35742" y="361040"/>
            <a:ext cx="723477" cy="723479"/>
          </a:xfrm>
          <a:prstGeom prst="rect">
            <a:avLst/>
          </a:prstGeom>
          <a:solidFill>
            <a:srgbClr val="7E00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C"/>
          </a:p>
        </p:txBody>
      </p:sp>
      <p:pic>
        <p:nvPicPr>
          <p:cNvPr id="13" name="Picture 2" descr="http://www.rmco.com.au/sites/default/files/icon/HR_Recruitment_Scribe_Solutions_Melbour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988" y="501750"/>
            <a:ext cx="432777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695682" y="1833498"/>
            <a:ext cx="106669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/>
              <a:t>Regular y fomentar la reducción de las pérdidas de alimentos y la prevención  y aprovechamiento del desperdicio de alimentos a lo largo de la cadena de suministro de alimentos dentro del Distrito Metropolitano de Quito para mitigar las situaciones de vulnerabilidad alimentaria; así como generar una cultura de circularidad y evitar el desperdicio de alimentos.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65256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1" t="16254" b="63810"/>
          <a:stretch/>
        </p:blipFill>
        <p:spPr>
          <a:xfrm>
            <a:off x="0" y="46056"/>
            <a:ext cx="1884195" cy="6820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1" t="53914"/>
          <a:stretch/>
        </p:blipFill>
        <p:spPr>
          <a:xfrm>
            <a:off x="10068338" y="6000206"/>
            <a:ext cx="2123662" cy="8577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1876" y="4246085"/>
            <a:ext cx="3596640" cy="222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0" name="Conector recto 33"/>
          <p:cNvCxnSpPr>
            <a:cxnSpLocks noChangeShapeType="1"/>
          </p:cNvCxnSpPr>
          <p:nvPr/>
        </p:nvCxnSpPr>
        <p:spPr bwMode="auto">
          <a:xfrm>
            <a:off x="1520241" y="557717"/>
            <a:ext cx="0" cy="717551"/>
          </a:xfrm>
          <a:prstGeom prst="line">
            <a:avLst/>
          </a:prstGeom>
          <a:noFill/>
          <a:ln w="12700">
            <a:solidFill>
              <a:srgbClr val="920028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ángulo 20"/>
          <p:cNvSpPr/>
          <p:nvPr/>
        </p:nvSpPr>
        <p:spPr>
          <a:xfrm>
            <a:off x="2488689" y="259273"/>
            <a:ext cx="755166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s-ES" sz="2133" b="1" dirty="0">
                <a:solidFill>
                  <a:srgbClr val="5A5B5E"/>
                </a:solidFill>
                <a:latin typeface="Arial" charset="0"/>
              </a:rPr>
              <a:t>Alcance</a:t>
            </a:r>
          </a:p>
        </p:txBody>
      </p:sp>
      <p:pic>
        <p:nvPicPr>
          <p:cNvPr id="22" name="Picture 2" descr="http://www.rmco.com.au/sites/default/files/icon/HR_Recruitment_Scribe_Solutions_Melbour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195" y="292744"/>
            <a:ext cx="432777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1824704" y="103812"/>
            <a:ext cx="723477" cy="723479"/>
          </a:xfrm>
          <a:prstGeom prst="rect">
            <a:avLst/>
          </a:prstGeom>
          <a:solidFill>
            <a:srgbClr val="7E00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C"/>
          </a:p>
        </p:txBody>
      </p:sp>
      <p:pic>
        <p:nvPicPr>
          <p:cNvPr id="27" name="Picture 2" descr="http://www.rmco.com.au/sites/default/files/icon/HR_Recruitment_Scribe_Solutions_Melbour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950" y="244522"/>
            <a:ext cx="432777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35589" y="2286971"/>
            <a:ext cx="110578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200" dirty="0"/>
              <a:t>Aplicación en todo el Distrito Metropolitano de Quito, para todas las personas naturales y jurídicas nacionales o extranjeras que participen en calidad de productores, procesadores, distribuidores, comercializadores e importadores de productos alimenticios aptos para el consumo humano</a:t>
            </a:r>
          </a:p>
        </p:txBody>
      </p:sp>
    </p:spTree>
    <p:extLst>
      <p:ext uri="{BB962C8B-B14F-4D97-AF65-F5344CB8AC3E}">
        <p14:creationId xmlns:p14="http://schemas.microsoft.com/office/powerpoint/2010/main" val="416132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1" t="16254" b="63810"/>
          <a:stretch/>
        </p:blipFill>
        <p:spPr>
          <a:xfrm>
            <a:off x="0" y="46056"/>
            <a:ext cx="1884195" cy="6820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1" t="53914"/>
          <a:stretch/>
        </p:blipFill>
        <p:spPr>
          <a:xfrm>
            <a:off x="10068338" y="6000206"/>
            <a:ext cx="2123662" cy="8577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1876" y="4246085"/>
            <a:ext cx="3596640" cy="222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0" name="Conector recto 33"/>
          <p:cNvCxnSpPr>
            <a:cxnSpLocks noChangeShapeType="1"/>
          </p:cNvCxnSpPr>
          <p:nvPr/>
        </p:nvCxnSpPr>
        <p:spPr bwMode="auto">
          <a:xfrm>
            <a:off x="1520241" y="557717"/>
            <a:ext cx="0" cy="717551"/>
          </a:xfrm>
          <a:prstGeom prst="line">
            <a:avLst/>
          </a:prstGeom>
          <a:noFill/>
          <a:ln w="12700">
            <a:solidFill>
              <a:srgbClr val="920028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ángulo 20"/>
          <p:cNvSpPr/>
          <p:nvPr/>
        </p:nvSpPr>
        <p:spPr>
          <a:xfrm>
            <a:off x="2488689" y="259273"/>
            <a:ext cx="755166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s-ES" sz="2133" b="1" dirty="0">
                <a:solidFill>
                  <a:srgbClr val="5A5B5E"/>
                </a:solidFill>
                <a:latin typeface="Arial" charset="0"/>
              </a:rPr>
              <a:t>Contenido</a:t>
            </a:r>
          </a:p>
        </p:txBody>
      </p:sp>
      <p:pic>
        <p:nvPicPr>
          <p:cNvPr id="22" name="Picture 2" descr="http://www.rmco.com.au/sites/default/files/icon/HR_Recruitment_Scribe_Solutions_Melbour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195" y="292744"/>
            <a:ext cx="432777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1824704" y="103812"/>
            <a:ext cx="723477" cy="723479"/>
          </a:xfrm>
          <a:prstGeom prst="rect">
            <a:avLst/>
          </a:prstGeom>
          <a:solidFill>
            <a:srgbClr val="7E00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C"/>
          </a:p>
        </p:txBody>
      </p:sp>
      <p:pic>
        <p:nvPicPr>
          <p:cNvPr id="27" name="Picture 2" descr="http://www.rmco.com.au/sites/default/files/icon/HR_Recruitment_Scribe_Solutions_Melbour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950" y="244522"/>
            <a:ext cx="432777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91735" y="1295783"/>
            <a:ext cx="32175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i="1" dirty="0"/>
              <a:t>ORDENANZA PARA PREVENIR, REDUCIR Y APROVECHAR LA PÉRDIDA Y DESPERDICIO DE ALIMENTOS</a:t>
            </a:r>
            <a:endParaRPr lang="es-EC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36733174"/>
              </p:ext>
            </p:extLst>
          </p:nvPr>
        </p:nvGraphicFramePr>
        <p:xfrm>
          <a:off x="3953150" y="8272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1884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1" t="16254" b="63810"/>
          <a:stretch/>
        </p:blipFill>
        <p:spPr>
          <a:xfrm>
            <a:off x="0" y="46056"/>
            <a:ext cx="1884195" cy="6820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1" t="53914"/>
          <a:stretch/>
        </p:blipFill>
        <p:spPr>
          <a:xfrm>
            <a:off x="10068338" y="6000206"/>
            <a:ext cx="2123662" cy="8577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1876" y="4246085"/>
            <a:ext cx="3596640" cy="222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0" name="Conector recto 33"/>
          <p:cNvCxnSpPr>
            <a:cxnSpLocks noChangeShapeType="1"/>
          </p:cNvCxnSpPr>
          <p:nvPr/>
        </p:nvCxnSpPr>
        <p:spPr bwMode="auto">
          <a:xfrm>
            <a:off x="1520241" y="557717"/>
            <a:ext cx="0" cy="717551"/>
          </a:xfrm>
          <a:prstGeom prst="line">
            <a:avLst/>
          </a:prstGeom>
          <a:noFill/>
          <a:ln w="12700">
            <a:solidFill>
              <a:srgbClr val="920028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ángulo 20"/>
          <p:cNvSpPr/>
          <p:nvPr/>
        </p:nvSpPr>
        <p:spPr>
          <a:xfrm>
            <a:off x="2488689" y="259273"/>
            <a:ext cx="755166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s-ES" sz="2133" b="1" dirty="0">
                <a:solidFill>
                  <a:srgbClr val="5A5B5E"/>
                </a:solidFill>
                <a:latin typeface="Arial" charset="0"/>
              </a:rPr>
              <a:t>Aspectos regulatorios propuestos</a:t>
            </a:r>
          </a:p>
        </p:txBody>
      </p:sp>
      <p:pic>
        <p:nvPicPr>
          <p:cNvPr id="22" name="Picture 2" descr="http://www.rmco.com.au/sites/default/files/icon/HR_Recruitment_Scribe_Solutions_Melbour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195" y="292744"/>
            <a:ext cx="432777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1824704" y="103812"/>
            <a:ext cx="723477" cy="723479"/>
          </a:xfrm>
          <a:prstGeom prst="rect">
            <a:avLst/>
          </a:prstGeom>
          <a:solidFill>
            <a:srgbClr val="7E00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C"/>
          </a:p>
        </p:txBody>
      </p:sp>
      <p:pic>
        <p:nvPicPr>
          <p:cNvPr id="27" name="Picture 2" descr="http://www.rmco.com.au/sites/default/files/icon/HR_Recruitment_Scribe_Solutions_Melbour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950" y="244522"/>
            <a:ext cx="432777" cy="4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2306522"/>
              </p:ext>
            </p:extLst>
          </p:nvPr>
        </p:nvGraphicFramePr>
        <p:xfrm>
          <a:off x="-1" y="982752"/>
          <a:ext cx="11946340" cy="56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3928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09693" y="2538485"/>
            <a:ext cx="60035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 !</a:t>
            </a:r>
            <a:endParaRPr lang="es-E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1" t="53914"/>
          <a:stretch/>
        </p:blipFill>
        <p:spPr>
          <a:xfrm>
            <a:off x="10068338" y="6000206"/>
            <a:ext cx="2123662" cy="8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09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658</Words>
  <Application>Microsoft Office PowerPoint</Application>
  <PresentationFormat>Panorámica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Fernando Dominguez Salvador</dc:creator>
  <cp:lastModifiedBy>Maribel Berenice Melo Cartagena</cp:lastModifiedBy>
  <cp:revision>41</cp:revision>
  <dcterms:created xsi:type="dcterms:W3CDTF">2023-06-13T19:28:11Z</dcterms:created>
  <dcterms:modified xsi:type="dcterms:W3CDTF">2024-01-04T21:44:46Z</dcterms:modified>
</cp:coreProperties>
</file>