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899" r:id="rId3"/>
    <p:sldId id="852" r:id="rId4"/>
    <p:sldId id="853" r:id="rId5"/>
    <p:sldId id="854" r:id="rId6"/>
    <p:sldId id="855" r:id="rId7"/>
    <p:sldId id="897" r:id="rId8"/>
    <p:sldId id="898" r:id="rId9"/>
    <p:sldId id="896" r:id="rId10"/>
  </p:sldIdLst>
  <p:sldSz cx="12192000" cy="6858000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F7F7"/>
    <a:srgbClr val="193E7E"/>
    <a:srgbClr val="DB3045"/>
    <a:srgbClr val="75BBE9"/>
    <a:srgbClr val="5B5B5B"/>
    <a:srgbClr val="223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E5E672-45A5-43F8-9721-5F4B59C64FBC}" v="24" dt="2023-11-13T16:02:49.43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0"/>
    <p:restoredTop sz="96006"/>
  </p:normalViewPr>
  <p:slideViewPr>
    <p:cSldViewPr snapToGrid="0">
      <p:cViewPr varScale="1">
        <p:scale>
          <a:sx n="69" d="100"/>
          <a:sy n="69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Yajaira Vásquez Tenorio" userId="b01b05dd-15dd-4581-a8f9-eb672b26863b" providerId="ADAL" clId="{CEE5E672-45A5-43F8-9721-5F4B59C64FBC}"/>
    <pc:docChg chg="custSel addSld delSld modSld sldOrd">
      <pc:chgData name="Carmen Yajaira Vásquez Tenorio" userId="b01b05dd-15dd-4581-a8f9-eb672b26863b" providerId="ADAL" clId="{CEE5E672-45A5-43F8-9721-5F4B59C64FBC}" dt="2023-11-13T16:03:02.876" v="660" actId="113"/>
      <pc:docMkLst>
        <pc:docMk/>
      </pc:docMkLst>
      <pc:sldChg chg="modSp del mod">
        <pc:chgData name="Carmen Yajaira Vásquez Tenorio" userId="b01b05dd-15dd-4581-a8f9-eb672b26863b" providerId="ADAL" clId="{CEE5E672-45A5-43F8-9721-5F4B59C64FBC}" dt="2023-11-13T16:01:23.418" v="656" actId="47"/>
        <pc:sldMkLst>
          <pc:docMk/>
          <pc:sldMk cId="590723601" sldId="269"/>
        </pc:sldMkLst>
        <pc:spChg chg="mod">
          <ac:chgData name="Carmen Yajaira Vásquez Tenorio" userId="b01b05dd-15dd-4581-a8f9-eb672b26863b" providerId="ADAL" clId="{CEE5E672-45A5-43F8-9721-5F4B59C64FBC}" dt="2023-11-13T14:38:42.161" v="393" actId="14100"/>
          <ac:spMkLst>
            <pc:docMk/>
            <pc:sldMk cId="590723601" sldId="269"/>
            <ac:spMk id="8" creationId="{5C231A20-67B7-9E42-DD6B-209353014E3A}"/>
          </ac:spMkLst>
        </pc:spChg>
        <pc:picChg chg="mod">
          <ac:chgData name="Carmen Yajaira Vásquez Tenorio" userId="b01b05dd-15dd-4581-a8f9-eb672b26863b" providerId="ADAL" clId="{CEE5E672-45A5-43F8-9721-5F4B59C64FBC}" dt="2023-11-13T14:38:49.240" v="395" actId="1076"/>
          <ac:picMkLst>
            <pc:docMk/>
            <pc:sldMk cId="590723601" sldId="269"/>
            <ac:picMk id="12" creationId="{E76DBC86-E22C-9483-BA06-21C972E0410F}"/>
          </ac:picMkLst>
        </pc:picChg>
      </pc:sldChg>
      <pc:sldChg chg="addSp delSp modSp mod">
        <pc:chgData name="Carmen Yajaira Vásquez Tenorio" userId="b01b05dd-15dd-4581-a8f9-eb672b26863b" providerId="ADAL" clId="{CEE5E672-45A5-43F8-9721-5F4B59C64FBC}" dt="2023-11-13T15:55:54.870" v="636" actId="1038"/>
        <pc:sldMkLst>
          <pc:docMk/>
          <pc:sldMk cId="627524422" sldId="852"/>
        </pc:sldMkLst>
        <pc:graphicFrameChg chg="del mod">
          <ac:chgData name="Carmen Yajaira Vásquez Tenorio" userId="b01b05dd-15dd-4581-a8f9-eb672b26863b" providerId="ADAL" clId="{CEE5E672-45A5-43F8-9721-5F4B59C64FBC}" dt="2023-11-13T15:53:22.852" v="561" actId="478"/>
          <ac:graphicFrameMkLst>
            <pc:docMk/>
            <pc:sldMk cId="627524422" sldId="852"/>
            <ac:graphicFrameMk id="3" creationId="{55AFFB96-D684-40EE-FAE2-68E63E296DCC}"/>
          </ac:graphicFrameMkLst>
        </pc:graphicFrameChg>
        <pc:graphicFrameChg chg="mod">
          <ac:chgData name="Carmen Yajaira Vásquez Tenorio" userId="b01b05dd-15dd-4581-a8f9-eb672b26863b" providerId="ADAL" clId="{CEE5E672-45A5-43F8-9721-5F4B59C64FBC}" dt="2023-11-13T15:55:54.870" v="636" actId="1038"/>
          <ac:graphicFrameMkLst>
            <pc:docMk/>
            <pc:sldMk cId="627524422" sldId="852"/>
            <ac:graphicFrameMk id="4" creationId="{FC32545D-357A-C569-DF2A-21E4A520EBE3}"/>
          </ac:graphicFrameMkLst>
        </pc:graphicFrameChg>
        <pc:graphicFrameChg chg="add mod">
          <ac:chgData name="Carmen Yajaira Vásquez Tenorio" userId="b01b05dd-15dd-4581-a8f9-eb672b26863b" providerId="ADAL" clId="{CEE5E672-45A5-43F8-9721-5F4B59C64FBC}" dt="2023-11-13T15:55:46.573" v="603" actId="1038"/>
          <ac:graphicFrameMkLst>
            <pc:docMk/>
            <pc:sldMk cId="627524422" sldId="852"/>
            <ac:graphicFrameMk id="6" creationId="{C1A06D9A-32DD-BA65-69B1-E5F5344ABB30}"/>
          </ac:graphicFrameMkLst>
        </pc:graphicFrameChg>
        <pc:picChg chg="add mod">
          <ac:chgData name="Carmen Yajaira Vásquez Tenorio" userId="b01b05dd-15dd-4581-a8f9-eb672b26863b" providerId="ADAL" clId="{CEE5E672-45A5-43F8-9721-5F4B59C64FBC}" dt="2023-11-13T15:07:12.562" v="404" actId="1076"/>
          <ac:picMkLst>
            <pc:docMk/>
            <pc:sldMk cId="627524422" sldId="852"/>
            <ac:picMk id="5" creationId="{3933FF6F-664D-31A0-104E-1F02587081E8}"/>
          </ac:picMkLst>
        </pc:picChg>
      </pc:sldChg>
      <pc:sldChg chg="modSp mod">
        <pc:chgData name="Carmen Yajaira Vásquez Tenorio" userId="b01b05dd-15dd-4581-a8f9-eb672b26863b" providerId="ADAL" clId="{CEE5E672-45A5-43F8-9721-5F4B59C64FBC}" dt="2023-11-13T15:56:49.440" v="649" actId="1076"/>
        <pc:sldMkLst>
          <pc:docMk/>
          <pc:sldMk cId="4197245938" sldId="854"/>
        </pc:sldMkLst>
        <pc:graphicFrameChg chg="mod modGraphic">
          <ac:chgData name="Carmen Yajaira Vásquez Tenorio" userId="b01b05dd-15dd-4581-a8f9-eb672b26863b" providerId="ADAL" clId="{CEE5E672-45A5-43F8-9721-5F4B59C64FBC}" dt="2023-11-13T15:56:49.440" v="649" actId="1076"/>
          <ac:graphicFrameMkLst>
            <pc:docMk/>
            <pc:sldMk cId="4197245938" sldId="854"/>
            <ac:graphicFrameMk id="4" creationId="{153B8C84-5E2B-D6CF-E87E-587C7358794C}"/>
          </ac:graphicFrameMkLst>
        </pc:graphicFrameChg>
      </pc:sldChg>
      <pc:sldChg chg="modSp mod">
        <pc:chgData name="Carmen Yajaira Vásquez Tenorio" userId="b01b05dd-15dd-4581-a8f9-eb672b26863b" providerId="ADAL" clId="{CEE5E672-45A5-43F8-9721-5F4B59C64FBC}" dt="2023-11-13T16:02:54.391" v="659" actId="20577"/>
        <pc:sldMkLst>
          <pc:docMk/>
          <pc:sldMk cId="618732325" sldId="855"/>
        </pc:sldMkLst>
        <pc:graphicFrameChg chg="mod modGraphic">
          <ac:chgData name="Carmen Yajaira Vásquez Tenorio" userId="b01b05dd-15dd-4581-a8f9-eb672b26863b" providerId="ADAL" clId="{CEE5E672-45A5-43F8-9721-5F4B59C64FBC}" dt="2023-11-13T16:02:54.391" v="659" actId="20577"/>
          <ac:graphicFrameMkLst>
            <pc:docMk/>
            <pc:sldMk cId="618732325" sldId="855"/>
            <ac:graphicFrameMk id="4" creationId="{6D44ED26-3CA5-4228-7435-BD7858146C8B}"/>
          </ac:graphicFrameMkLst>
        </pc:graphicFrameChg>
      </pc:sldChg>
      <pc:sldChg chg="addSp delSp modSp mod">
        <pc:chgData name="Carmen Yajaira Vásquez Tenorio" userId="b01b05dd-15dd-4581-a8f9-eb672b26863b" providerId="ADAL" clId="{CEE5E672-45A5-43F8-9721-5F4B59C64FBC}" dt="2023-11-13T16:03:02.876" v="660" actId="113"/>
        <pc:sldMkLst>
          <pc:docMk/>
          <pc:sldMk cId="3073840127" sldId="897"/>
        </pc:sldMkLst>
        <pc:spChg chg="mod">
          <ac:chgData name="Carmen Yajaira Vásquez Tenorio" userId="b01b05dd-15dd-4581-a8f9-eb672b26863b" providerId="ADAL" clId="{CEE5E672-45A5-43F8-9721-5F4B59C64FBC}" dt="2023-11-13T14:26:31.434" v="255" actId="1036"/>
          <ac:spMkLst>
            <pc:docMk/>
            <pc:sldMk cId="3073840127" sldId="897"/>
            <ac:spMk id="5" creationId="{34644EFE-7C64-364D-C50C-8F2DFA4308CE}"/>
          </ac:spMkLst>
        </pc:spChg>
        <pc:spChg chg="mod">
          <ac:chgData name="Carmen Yajaira Vásquez Tenorio" userId="b01b05dd-15dd-4581-a8f9-eb672b26863b" providerId="ADAL" clId="{CEE5E672-45A5-43F8-9721-5F4B59C64FBC}" dt="2023-11-13T14:27:00.754" v="301" actId="1035"/>
          <ac:spMkLst>
            <pc:docMk/>
            <pc:sldMk cId="3073840127" sldId="897"/>
            <ac:spMk id="6" creationId="{B06108EA-AE8A-980B-D306-D150B6892E05}"/>
          </ac:spMkLst>
        </pc:spChg>
        <pc:spChg chg="mod">
          <ac:chgData name="Carmen Yajaira Vásquez Tenorio" userId="b01b05dd-15dd-4581-a8f9-eb672b26863b" providerId="ADAL" clId="{CEE5E672-45A5-43F8-9721-5F4B59C64FBC}" dt="2023-11-13T14:27:07.392" v="315" actId="1036"/>
          <ac:spMkLst>
            <pc:docMk/>
            <pc:sldMk cId="3073840127" sldId="897"/>
            <ac:spMk id="7" creationId="{6DC35FB5-45CC-290D-4C87-8012237AACAE}"/>
          </ac:spMkLst>
        </pc:spChg>
        <pc:spChg chg="mod">
          <ac:chgData name="Carmen Yajaira Vásquez Tenorio" userId="b01b05dd-15dd-4581-a8f9-eb672b26863b" providerId="ADAL" clId="{CEE5E672-45A5-43F8-9721-5F4B59C64FBC}" dt="2023-11-13T14:25:48.438" v="154" actId="1036"/>
          <ac:spMkLst>
            <pc:docMk/>
            <pc:sldMk cId="3073840127" sldId="897"/>
            <ac:spMk id="10" creationId="{C55D09D4-F1E5-FE19-08DF-2DF3DB591058}"/>
          </ac:spMkLst>
        </pc:spChg>
        <pc:spChg chg="mod">
          <ac:chgData name="Carmen Yajaira Vásquez Tenorio" userId="b01b05dd-15dd-4581-a8f9-eb672b26863b" providerId="ADAL" clId="{CEE5E672-45A5-43F8-9721-5F4B59C64FBC}" dt="2023-11-13T14:25:43.042" v="147" actId="1035"/>
          <ac:spMkLst>
            <pc:docMk/>
            <pc:sldMk cId="3073840127" sldId="897"/>
            <ac:spMk id="11" creationId="{4AA85F0A-9FD7-68C6-9F4C-CD0EFB96355C}"/>
          </ac:spMkLst>
        </pc:spChg>
        <pc:spChg chg="mod">
          <ac:chgData name="Carmen Yajaira Vásquez Tenorio" userId="b01b05dd-15dd-4581-a8f9-eb672b26863b" providerId="ADAL" clId="{CEE5E672-45A5-43F8-9721-5F4B59C64FBC}" dt="2023-11-13T14:26:08.552" v="198" actId="1036"/>
          <ac:spMkLst>
            <pc:docMk/>
            <pc:sldMk cId="3073840127" sldId="897"/>
            <ac:spMk id="13" creationId="{CBBD7DC0-3D10-0ADB-5468-E6CF0BF02FC7}"/>
          </ac:spMkLst>
        </pc:spChg>
        <pc:spChg chg="mod">
          <ac:chgData name="Carmen Yajaira Vásquez Tenorio" userId="b01b05dd-15dd-4581-a8f9-eb672b26863b" providerId="ADAL" clId="{CEE5E672-45A5-43F8-9721-5F4B59C64FBC}" dt="2023-11-13T14:26:55.173" v="282" actId="1035"/>
          <ac:spMkLst>
            <pc:docMk/>
            <pc:sldMk cId="3073840127" sldId="897"/>
            <ac:spMk id="15" creationId="{3137046F-9551-45F1-A355-A4DD2A28C1E2}"/>
          </ac:spMkLst>
        </pc:spChg>
        <pc:spChg chg="mod">
          <ac:chgData name="Carmen Yajaira Vásquez Tenorio" userId="b01b05dd-15dd-4581-a8f9-eb672b26863b" providerId="ADAL" clId="{CEE5E672-45A5-43F8-9721-5F4B59C64FBC}" dt="2023-11-13T14:26:15.633" v="211" actId="1036"/>
          <ac:spMkLst>
            <pc:docMk/>
            <pc:sldMk cId="3073840127" sldId="897"/>
            <ac:spMk id="16" creationId="{18227641-3653-D192-7335-F6D52F7F9B69}"/>
          </ac:spMkLst>
        </pc:spChg>
        <pc:spChg chg="mod">
          <ac:chgData name="Carmen Yajaira Vásquez Tenorio" userId="b01b05dd-15dd-4581-a8f9-eb672b26863b" providerId="ADAL" clId="{CEE5E672-45A5-43F8-9721-5F4B59C64FBC}" dt="2023-11-13T14:26:22.784" v="230" actId="1035"/>
          <ac:spMkLst>
            <pc:docMk/>
            <pc:sldMk cId="3073840127" sldId="897"/>
            <ac:spMk id="17" creationId="{6EBE8316-47E3-B029-2A40-C9923BDD6088}"/>
          </ac:spMkLst>
        </pc:spChg>
        <pc:spChg chg="mod">
          <ac:chgData name="Carmen Yajaira Vásquez Tenorio" userId="b01b05dd-15dd-4581-a8f9-eb672b26863b" providerId="ADAL" clId="{CEE5E672-45A5-43F8-9721-5F4B59C64FBC}" dt="2023-11-13T14:25:54.799" v="172" actId="1036"/>
          <ac:spMkLst>
            <pc:docMk/>
            <pc:sldMk cId="3073840127" sldId="897"/>
            <ac:spMk id="18" creationId="{D1236A6D-0948-7338-9844-93C0F30B9979}"/>
          </ac:spMkLst>
        </pc:spChg>
        <pc:spChg chg="mod">
          <ac:chgData name="Carmen Yajaira Vásquez Tenorio" userId="b01b05dd-15dd-4581-a8f9-eb672b26863b" providerId="ADAL" clId="{CEE5E672-45A5-43F8-9721-5F4B59C64FBC}" dt="2023-11-13T14:26:00.119" v="185" actId="1036"/>
          <ac:spMkLst>
            <pc:docMk/>
            <pc:sldMk cId="3073840127" sldId="897"/>
            <ac:spMk id="19" creationId="{13957492-37EB-966A-46DA-E4D54A9B6310}"/>
          </ac:spMkLst>
        </pc:spChg>
        <pc:spChg chg="mod">
          <ac:chgData name="Carmen Yajaira Vásquez Tenorio" userId="b01b05dd-15dd-4581-a8f9-eb672b26863b" providerId="ADAL" clId="{CEE5E672-45A5-43F8-9721-5F4B59C64FBC}" dt="2023-11-13T14:25:36.937" v="134" actId="1035"/>
          <ac:spMkLst>
            <pc:docMk/>
            <pc:sldMk cId="3073840127" sldId="897"/>
            <ac:spMk id="20" creationId="{0859CA71-8E4F-B768-D75F-26DDFFCEF0F2}"/>
          </ac:spMkLst>
        </pc:spChg>
        <pc:graphicFrameChg chg="del">
          <ac:chgData name="Carmen Yajaira Vásquez Tenorio" userId="b01b05dd-15dd-4581-a8f9-eb672b26863b" providerId="ADAL" clId="{CEE5E672-45A5-43F8-9721-5F4B59C64FBC}" dt="2023-11-13T14:22:18.711" v="0" actId="478"/>
          <ac:graphicFrameMkLst>
            <pc:docMk/>
            <pc:sldMk cId="3073840127" sldId="897"/>
            <ac:graphicFrameMk id="3" creationId="{995165E1-4717-B14E-AB78-9027E348E703}"/>
          </ac:graphicFrameMkLst>
        </pc:graphicFrameChg>
        <pc:graphicFrameChg chg="add mod modGraphic">
          <ac:chgData name="Carmen Yajaira Vásquez Tenorio" userId="b01b05dd-15dd-4581-a8f9-eb672b26863b" providerId="ADAL" clId="{CEE5E672-45A5-43F8-9721-5F4B59C64FBC}" dt="2023-11-13T16:03:02.876" v="660" actId="113"/>
          <ac:graphicFrameMkLst>
            <pc:docMk/>
            <pc:sldMk cId="3073840127" sldId="897"/>
            <ac:graphicFrameMk id="4" creationId="{84F7E8BF-D7B5-C99B-4860-3350C773268E}"/>
          </ac:graphicFrameMkLst>
        </pc:graphicFrameChg>
      </pc:sldChg>
      <pc:sldChg chg="addSp delSp modSp new mod">
        <pc:chgData name="Carmen Yajaira Vásquez Tenorio" userId="b01b05dd-15dd-4581-a8f9-eb672b26863b" providerId="ADAL" clId="{CEE5E672-45A5-43F8-9721-5F4B59C64FBC}" dt="2023-11-13T15:57:38.875" v="655" actId="14734"/>
        <pc:sldMkLst>
          <pc:docMk/>
          <pc:sldMk cId="4007726621" sldId="898"/>
        </pc:sldMkLst>
        <pc:spChg chg="mod">
          <ac:chgData name="Carmen Yajaira Vásquez Tenorio" userId="b01b05dd-15dd-4581-a8f9-eb672b26863b" providerId="ADAL" clId="{CEE5E672-45A5-43F8-9721-5F4B59C64FBC}" dt="2023-11-13T14:27:23.886" v="341" actId="20577"/>
          <ac:spMkLst>
            <pc:docMk/>
            <pc:sldMk cId="4007726621" sldId="898"/>
            <ac:spMk id="2" creationId="{314A44CF-8E23-39ED-1ED5-67F43AD325E5}"/>
          </ac:spMkLst>
        </pc:spChg>
        <pc:spChg chg="del">
          <ac:chgData name="Carmen Yajaira Vásquez Tenorio" userId="b01b05dd-15dd-4581-a8f9-eb672b26863b" providerId="ADAL" clId="{CEE5E672-45A5-43F8-9721-5F4B59C64FBC}" dt="2023-11-13T14:32:40.409" v="342" actId="1032"/>
          <ac:spMkLst>
            <pc:docMk/>
            <pc:sldMk cId="4007726621" sldId="898"/>
            <ac:spMk id="3" creationId="{45C393BE-5D1C-CBF9-2A6C-C3964358EA53}"/>
          </ac:spMkLst>
        </pc:spChg>
        <pc:spChg chg="add del mod">
          <ac:chgData name="Carmen Yajaira Vásquez Tenorio" userId="b01b05dd-15dd-4581-a8f9-eb672b26863b" providerId="ADAL" clId="{CEE5E672-45A5-43F8-9721-5F4B59C64FBC}" dt="2023-11-13T15:40:10.650" v="407" actId="478"/>
          <ac:spMkLst>
            <pc:docMk/>
            <pc:sldMk cId="4007726621" sldId="898"/>
            <ac:spMk id="5" creationId="{0AF986F4-F05A-C4AF-B214-9F740C322426}"/>
          </ac:spMkLst>
        </pc:spChg>
        <pc:spChg chg="add del mod">
          <ac:chgData name="Carmen Yajaira Vásquez Tenorio" userId="b01b05dd-15dd-4581-a8f9-eb672b26863b" providerId="ADAL" clId="{CEE5E672-45A5-43F8-9721-5F4B59C64FBC}" dt="2023-11-13T15:40:12.475" v="408" actId="478"/>
          <ac:spMkLst>
            <pc:docMk/>
            <pc:sldMk cId="4007726621" sldId="898"/>
            <ac:spMk id="6" creationId="{6B8D60FF-5C68-5997-3F0A-D65DA0DE1777}"/>
          </ac:spMkLst>
        </pc:spChg>
        <pc:spChg chg="add del mod">
          <ac:chgData name="Carmen Yajaira Vásquez Tenorio" userId="b01b05dd-15dd-4581-a8f9-eb672b26863b" providerId="ADAL" clId="{CEE5E672-45A5-43F8-9721-5F4B59C64FBC}" dt="2023-11-13T15:40:07.229" v="406" actId="478"/>
          <ac:spMkLst>
            <pc:docMk/>
            <pc:sldMk cId="4007726621" sldId="898"/>
            <ac:spMk id="7" creationId="{1253151B-A3CF-F478-25A0-380078D5A5B3}"/>
          </ac:spMkLst>
        </pc:spChg>
        <pc:spChg chg="add del mod">
          <ac:chgData name="Carmen Yajaira Vásquez Tenorio" userId="b01b05dd-15dd-4581-a8f9-eb672b26863b" providerId="ADAL" clId="{CEE5E672-45A5-43F8-9721-5F4B59C64FBC}" dt="2023-11-13T14:33:48.733" v="380" actId="478"/>
          <ac:spMkLst>
            <pc:docMk/>
            <pc:sldMk cId="4007726621" sldId="898"/>
            <ac:spMk id="7" creationId="{7DAB3256-0388-6D56-AAE0-EB402286FCBB}"/>
          </ac:spMkLst>
        </pc:spChg>
        <pc:spChg chg="add mod">
          <ac:chgData name="Carmen Yajaira Vásquez Tenorio" userId="b01b05dd-15dd-4581-a8f9-eb672b26863b" providerId="ADAL" clId="{CEE5E672-45A5-43F8-9721-5F4B59C64FBC}" dt="2023-11-13T15:47:18.727" v="552" actId="404"/>
          <ac:spMkLst>
            <pc:docMk/>
            <pc:sldMk cId="4007726621" sldId="898"/>
            <ac:spMk id="9" creationId="{D14BFFAE-D37A-5390-1F01-6CC91FB30828}"/>
          </ac:spMkLst>
        </pc:spChg>
        <pc:graphicFrameChg chg="add del mod modGraphic">
          <ac:chgData name="Carmen Yajaira Vásquez Tenorio" userId="b01b05dd-15dd-4581-a8f9-eb672b26863b" providerId="ADAL" clId="{CEE5E672-45A5-43F8-9721-5F4B59C64FBC}" dt="2023-11-13T15:40:04.487" v="405" actId="478"/>
          <ac:graphicFrameMkLst>
            <pc:docMk/>
            <pc:sldMk cId="4007726621" sldId="898"/>
            <ac:graphicFrameMk id="4" creationId="{95400A1F-15C8-3033-0675-B92B3EAE8ADE}"/>
          </ac:graphicFrameMkLst>
        </pc:graphicFrameChg>
        <pc:graphicFrameChg chg="add mod modGraphic">
          <ac:chgData name="Carmen Yajaira Vásquez Tenorio" userId="b01b05dd-15dd-4581-a8f9-eb672b26863b" providerId="ADAL" clId="{CEE5E672-45A5-43F8-9721-5F4B59C64FBC}" dt="2023-11-13T15:57:38.875" v="655" actId="14734"/>
          <ac:graphicFrameMkLst>
            <pc:docMk/>
            <pc:sldMk cId="4007726621" sldId="898"/>
            <ac:graphicFrameMk id="8" creationId="{D95557CD-4FAF-7558-AC2F-44E53C66134B}"/>
          </ac:graphicFrameMkLst>
        </pc:graphicFrameChg>
      </pc:sldChg>
      <pc:sldChg chg="addSp delSp modSp new mod ord modClrScheme chgLayout">
        <pc:chgData name="Carmen Yajaira Vásquez Tenorio" userId="b01b05dd-15dd-4581-a8f9-eb672b26863b" providerId="ADAL" clId="{CEE5E672-45A5-43F8-9721-5F4B59C64FBC}" dt="2023-11-13T15:06:54.379" v="402"/>
        <pc:sldMkLst>
          <pc:docMk/>
          <pc:sldMk cId="2439836853" sldId="899"/>
        </pc:sldMkLst>
        <pc:spChg chg="del">
          <ac:chgData name="Carmen Yajaira Vásquez Tenorio" userId="b01b05dd-15dd-4581-a8f9-eb672b26863b" providerId="ADAL" clId="{CEE5E672-45A5-43F8-9721-5F4B59C64FBC}" dt="2023-11-13T15:06:30.254" v="397" actId="700"/>
          <ac:spMkLst>
            <pc:docMk/>
            <pc:sldMk cId="2439836853" sldId="899"/>
            <ac:spMk id="2" creationId="{D96CA909-C050-AD27-BC87-C92A98C5B617}"/>
          </ac:spMkLst>
        </pc:spChg>
        <pc:spChg chg="del">
          <ac:chgData name="Carmen Yajaira Vásquez Tenorio" userId="b01b05dd-15dd-4581-a8f9-eb672b26863b" providerId="ADAL" clId="{CEE5E672-45A5-43F8-9721-5F4B59C64FBC}" dt="2023-11-13T15:06:30.254" v="397" actId="700"/>
          <ac:spMkLst>
            <pc:docMk/>
            <pc:sldMk cId="2439836853" sldId="899"/>
            <ac:spMk id="3" creationId="{7B7C0A7A-F735-5569-2778-7E1ECF42C8B4}"/>
          </ac:spMkLst>
        </pc:spChg>
        <pc:picChg chg="add mod">
          <ac:chgData name="Carmen Yajaira Vásquez Tenorio" userId="b01b05dd-15dd-4581-a8f9-eb672b26863b" providerId="ADAL" clId="{CEE5E672-45A5-43F8-9721-5F4B59C64FBC}" dt="2023-11-13T15:06:42.476" v="400" actId="962"/>
          <ac:picMkLst>
            <pc:docMk/>
            <pc:sldMk cId="2439836853" sldId="899"/>
            <ac:picMk id="5" creationId="{861C7DC7-2D89-CE18-0861-0F52E4F2894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men.vasquez\Downloads\Ejecucion%202022%20-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Hoja1!$G$20:$G$24</c:f>
              <c:strCache>
                <c:ptCount val="5"/>
                <c:pt idx="0">
                  <c:v>AC</c:v>
                </c:pt>
                <c:pt idx="1">
                  <c:v>RSA</c:v>
                </c:pt>
                <c:pt idx="2">
                  <c:v>S</c:v>
                </c:pt>
                <c:pt idx="3">
                  <c:v>F</c:v>
                </c:pt>
                <c:pt idx="4">
                  <c:v>O</c:v>
                </c:pt>
              </c:strCache>
            </c:strRef>
          </c:cat>
          <c:val>
            <c:numRef>
              <c:f>Hoja1!$I$20:$I$24</c:f>
              <c:numCache>
                <c:formatCode>0.0%</c:formatCode>
                <c:ptCount val="5"/>
                <c:pt idx="0">
                  <c:v>1.0999999999999999E-2</c:v>
                </c:pt>
                <c:pt idx="1">
                  <c:v>8.0000000000000002E-3</c:v>
                </c:pt>
                <c:pt idx="2">
                  <c:v>0.188</c:v>
                </c:pt>
                <c:pt idx="3">
                  <c:v>9.4E-2</c:v>
                </c:pt>
                <c:pt idx="4">
                  <c:v>0.69899999999999995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8-4498-A218-4087921F81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24492832"/>
        <c:axId val="1116539776"/>
        <c:axId val="0"/>
      </c:bar3DChart>
      <c:catAx>
        <c:axId val="1124492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6539776"/>
        <c:crosses val="autoZero"/>
        <c:auto val="1"/>
        <c:lblAlgn val="ctr"/>
        <c:lblOffset val="100"/>
        <c:noMultiLvlLbl val="0"/>
      </c:catAx>
      <c:valAx>
        <c:axId val="111653977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12449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13/11/2023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13/11/2023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85E50-EEE6-CA6C-6BB3-D4836A1A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3734"/>
            <a:ext cx="10515600" cy="81053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F11448-655D-8103-B7A6-A1EF7F30F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010025"/>
            <a:ext cx="10515600" cy="7493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pic>
        <p:nvPicPr>
          <p:cNvPr id="5" name="Imagen 4" descr="Imagen que contiene objeto, dibujo, firmar, reloj&#10;&#10;Descripción generada automáticamente">
            <a:extLst>
              <a:ext uri="{FF2B5EF4-FFF2-40B4-BE49-F238E27FC236}">
                <a16:creationId xmlns:a16="http://schemas.microsoft.com/office/drawing/2014/main" id="{9686D7F7-05C6-AF07-C7AA-A603C3D3F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8733" y="1202059"/>
            <a:ext cx="3234533" cy="8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EF428-D365-C4FA-A640-ADB9E0E91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B33F4-2CBB-956F-B502-CDC148C6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D323-4F40-8B0F-6D71-53D82FB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13/11/2023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C0505-4B74-B6EE-4E67-C487330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2D27-DC25-1970-B80A-85F7F30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542FEC0-08E5-4ADD-D920-0481C027C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8868" y="6267949"/>
            <a:ext cx="4267076" cy="4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92793"/>
            <a:ext cx="10515600" cy="497896"/>
          </a:xfrm>
        </p:spPr>
        <p:txBody>
          <a:bodyPr>
            <a:normAutofit/>
          </a:bodyPr>
          <a:lstStyle>
            <a:lvl1pPr>
              <a:defRPr sz="2900">
                <a:latin typeface="Montserrat" pitchFamily="2" charset="77"/>
              </a:defRPr>
            </a:lvl1pPr>
          </a:lstStyle>
          <a:p>
            <a:r>
              <a:rPr lang="es-ES" dirty="0"/>
              <a:t>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0D4965A-AE05-F64E-914B-D9FB2334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303" y="6356352"/>
            <a:ext cx="1835727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7AD8538-7AE3-2E4B-96DE-37CDE7811D59}" type="datetimeFigureOut">
              <a:rPr lang="es-EC" smtClean="0"/>
              <a:pPr/>
              <a:t>13/11/2023</a:t>
            </a:fld>
            <a:endParaRPr lang="es-EC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90F43E0-867F-C541-8CE9-417F57D5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4236" y="635635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s-EC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E02A1F-AA84-F962-A990-232769B50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8868" y="6267949"/>
            <a:ext cx="4267076" cy="4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5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95BE13-F086-3045-B4EE-9E8AEDB24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2462" y="3181213"/>
            <a:ext cx="4267076" cy="4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0E5D85F-E69F-620A-5DAD-DE03CA142B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0800000" flipV="1">
            <a:off x="0" y="-1"/>
            <a:ext cx="5164667" cy="5588001"/>
          </a:xfrm>
          <a:prstGeom prst="round1Rect">
            <a:avLst>
              <a:gd name="adj" fmla="val 50000"/>
            </a:avLst>
          </a:prstGeom>
          <a:effectLst/>
        </p:spPr>
        <p:txBody>
          <a:bodyPr/>
          <a:lstStyle/>
          <a:p>
            <a:r>
              <a:rPr lang="es-MX" dirty="0"/>
              <a:t>Haz clic en el icono para agregar una imagen</a:t>
            </a:r>
            <a:endParaRPr lang="es-EC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03FB80-451D-DA72-23A1-FBE95EA7D9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2925" r="25727" b="41209"/>
          <a:stretch/>
        </p:blipFill>
        <p:spPr>
          <a:xfrm>
            <a:off x="-289448" y="5588001"/>
            <a:ext cx="5454116" cy="6096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209599F-F320-DDA2-FE69-372841BD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815" y="457200"/>
            <a:ext cx="54541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B8CB66-D433-3AF9-B815-1A30333DD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7814" y="2286001"/>
            <a:ext cx="5454116" cy="3302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90DF4F-C39D-1C4C-2D55-2B2E607B4E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8868" y="6267949"/>
            <a:ext cx="4267076" cy="4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F5D708-AF04-391C-8635-BFD5DA36A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7751" y="-2796094"/>
            <a:ext cx="7587716" cy="107378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454ABD9-6852-C840-95ED-A5A7C99EC8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8868" y="6267949"/>
            <a:ext cx="4267076" cy="4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5541E5-B560-28D3-E0F7-8DE898119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8868" y="6267949"/>
            <a:ext cx="4267076" cy="4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6A9144-5DE7-C599-3812-009F80D66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54D28D-DE85-FF39-72CA-72805EC5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72" y="2224216"/>
            <a:ext cx="6004798" cy="32746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027697-6BC9-123D-023F-2665E2D812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83E0E2-FD70-0B87-F973-8FC07F0A78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9997" y="2569028"/>
            <a:ext cx="1697063" cy="16219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69335F-8EB7-EE36-E915-46ED10D2EA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2571" y="4501643"/>
            <a:ext cx="3771486" cy="6655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FBCF739-5624-A394-D099-7538160C3B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58868" y="6267949"/>
            <a:ext cx="4267076" cy="4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76F4FF-F7CB-F299-A93F-7648445D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923A17-01F1-BE1E-6EF0-AD37A9F53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EA57DF8-C858-7050-8590-9FDA0340F0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8868" y="6267949"/>
            <a:ext cx="4267076" cy="4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9D45AA-D978-47F1-7EAB-589E15D6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E3D560B-7788-C6A9-8C58-8F8F8F167E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8868" y="6267949"/>
            <a:ext cx="4267076" cy="4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29D5E9-8FE7-0C63-0587-150112D95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E89F4-4C16-EFD6-622E-6BB9272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13/11/2023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74AD8-34C0-7EAB-6EF0-3F730CEA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33DD0-4C5C-FD4C-E05B-90B7164B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9B8683-1F32-E130-E2E3-B60C97962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8868" y="6267949"/>
            <a:ext cx="4267076" cy="4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B03-CCA1-B107-01A1-50DC372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44AF8-7EC3-6CAC-607C-49F5E8E4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2885-272F-3C70-2A0E-A941E21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13/11/2023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BA2CB-1069-446E-E8CD-10380FE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36E7-5579-75BF-42CE-2582B83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CFDBB5-223D-88BB-B1EE-51EE8A42D4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8868" y="6267949"/>
            <a:ext cx="4267076" cy="4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D32C8E3-7C47-F310-B944-1EBB40178C0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D660D2-19F9-A31E-8D94-09531B5B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93ED8-CC7B-F812-2B9E-B30C8CD5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8057"/>
            <a:ext cx="10515600" cy="4848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B410E-EC45-FF99-C312-F6B0869D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93E7E"/>
                </a:solidFill>
                <a:latin typeface="Montserrat" pitchFamily="2" charset="77"/>
              </a:defRPr>
            </a:lvl1pPr>
          </a:lstStyle>
          <a:p>
            <a:fld id="{FF5BF6A4-7C83-954C-BA91-FDE72C23A6C3}" type="datetimeFigureOut">
              <a:rPr lang="es-EC" smtClean="0"/>
              <a:pPr/>
              <a:t>13/11/2023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EFA94-3FAD-98D2-97C5-E0761D1D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93E7E"/>
                </a:solidFill>
                <a:latin typeface="Montserrat" pitchFamily="2" charset="77"/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9342-B372-DB1D-5AE2-DA970809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3E7E"/>
                </a:solidFill>
                <a:latin typeface="Montserrat" pitchFamily="2" charset="77"/>
              </a:defRPr>
            </a:lvl1pPr>
          </a:lstStyle>
          <a:p>
            <a:fld id="{060F5CD9-9349-1B4E-8B50-89C66E4482A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rgbClr val="DB3045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193E7E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93E7E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93E7E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E7E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E7E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C7AD623-E137-7243-53FE-D2F281A745B7}"/>
              </a:ext>
            </a:extLst>
          </p:cNvPr>
          <p:cNvSpPr txBox="1">
            <a:spLocks/>
          </p:cNvSpPr>
          <p:nvPr/>
        </p:nvSpPr>
        <p:spPr>
          <a:xfrm>
            <a:off x="2832879" y="2442689"/>
            <a:ext cx="5122334" cy="549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Presupuesto 2024</a:t>
            </a:r>
            <a:endParaRPr lang="es-EC" sz="32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2" name="Redondear rectángulo de esquina diagonal 1">
            <a:extLst>
              <a:ext uri="{FF2B5EF4-FFF2-40B4-BE49-F238E27FC236}">
                <a16:creationId xmlns:a16="http://schemas.microsoft.com/office/drawing/2014/main" id="{2A32847C-B44A-49B7-CFFE-E29FFF8340D6}"/>
              </a:ext>
            </a:extLst>
          </p:cNvPr>
          <p:cNvSpPr/>
          <p:nvPr/>
        </p:nvSpPr>
        <p:spPr>
          <a:xfrm>
            <a:off x="2832879" y="2991738"/>
            <a:ext cx="6226632" cy="7765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4602B7B-DC13-5C22-30CC-E6C6DA021384}"/>
              </a:ext>
            </a:extLst>
          </p:cNvPr>
          <p:cNvSpPr txBox="1">
            <a:spLocks/>
          </p:cNvSpPr>
          <p:nvPr/>
        </p:nvSpPr>
        <p:spPr>
          <a:xfrm>
            <a:off x="3132488" y="2749285"/>
            <a:ext cx="59270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5400" b="1" dirty="0">
                <a:solidFill>
                  <a:schemeClr val="bg1"/>
                </a:solidFill>
                <a:latin typeface="Montserrat ExtraBold" pitchFamily="2" charset="77"/>
                <a:ea typeface="HGSMinchoE" panose="02020900000000000000" pitchFamily="18" charset="-128"/>
              </a:rPr>
              <a:t>Metro de Quito</a:t>
            </a:r>
          </a:p>
        </p:txBody>
      </p:sp>
    </p:spTree>
    <p:extLst>
      <p:ext uri="{BB962C8B-B14F-4D97-AF65-F5344CB8AC3E}">
        <p14:creationId xmlns:p14="http://schemas.microsoft.com/office/powerpoint/2010/main" val="306201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itio web&#10;&#10;Descripción generada automáticamente con confianza media">
            <a:extLst>
              <a:ext uri="{FF2B5EF4-FFF2-40B4-BE49-F238E27FC236}">
                <a16:creationId xmlns:a16="http://schemas.microsoft.com/office/drawing/2014/main" id="{861C7DC7-2D89-CE18-0861-0F52E4F2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3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F74B8-2671-2F46-6A65-CDA33F52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PRESUPUESTO 2024 POR TIPO DE GASTO</a:t>
            </a:r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C32545D-357A-C569-DF2A-21E4A520E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16774"/>
              </p:ext>
            </p:extLst>
          </p:nvPr>
        </p:nvGraphicFramePr>
        <p:xfrm>
          <a:off x="1277157" y="2181345"/>
          <a:ext cx="5836635" cy="2619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475">
                  <a:extLst>
                    <a:ext uri="{9D8B030D-6E8A-4147-A177-3AD203B41FA5}">
                      <a16:colId xmlns:a16="http://schemas.microsoft.com/office/drawing/2014/main" val="2306601589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120559971"/>
                    </a:ext>
                  </a:extLst>
                </a:gridCol>
                <a:gridCol w="1458435">
                  <a:extLst>
                    <a:ext uri="{9D8B030D-6E8A-4147-A177-3AD203B41FA5}">
                      <a16:colId xmlns:a16="http://schemas.microsoft.com/office/drawing/2014/main" val="3349525585"/>
                    </a:ext>
                  </a:extLst>
                </a:gridCol>
              </a:tblGrid>
              <a:tr h="35384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GASTO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9028260"/>
                  </a:ext>
                </a:extLst>
              </a:tr>
              <a:tr h="36858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Operación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52.174.728,26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1119107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 de la Empresa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7.011.311,13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0760822"/>
                  </a:ext>
                </a:extLst>
              </a:tr>
              <a:tr h="353844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Seguros de Bienes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14.041.197,25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9870897"/>
                  </a:ext>
                </a:extLst>
              </a:tr>
              <a:tr h="35384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 social, ambiental y patrimonial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588.828,08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8414703"/>
                  </a:ext>
                </a:extLst>
              </a:tr>
              <a:tr h="353844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 comunicacionales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820.021,62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792802"/>
                  </a:ext>
                </a:extLst>
              </a:tr>
              <a:tr h="353844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ASIGNACIÓN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74.636.086,34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539042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933FF6F-664D-31A0-104E-1F025870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97079" y="4960103"/>
            <a:ext cx="1409167" cy="141020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1A06D9A-32DD-BA65-69B1-E5F5344AB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205532"/>
              </p:ext>
            </p:extLst>
          </p:nvPr>
        </p:nvGraphicFramePr>
        <p:xfrm>
          <a:off x="6864482" y="2249441"/>
          <a:ext cx="4711433" cy="243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752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2EE4B-E863-A450-7159-F169ED59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Operación </a:t>
            </a:r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E31B4EE-6700-EF87-EC19-ACFAD28DB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60933"/>
              </p:ext>
            </p:extLst>
          </p:nvPr>
        </p:nvGraphicFramePr>
        <p:xfrm>
          <a:off x="638782" y="1773375"/>
          <a:ext cx="10914435" cy="452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567">
                  <a:extLst>
                    <a:ext uri="{9D8B030D-6E8A-4147-A177-3AD203B41FA5}">
                      <a16:colId xmlns:a16="http://schemas.microsoft.com/office/drawing/2014/main" val="212484854"/>
                    </a:ext>
                  </a:extLst>
                </a:gridCol>
                <a:gridCol w="2140085">
                  <a:extLst>
                    <a:ext uri="{9D8B030D-6E8A-4147-A177-3AD203B41FA5}">
                      <a16:colId xmlns:a16="http://schemas.microsoft.com/office/drawing/2014/main" val="897115796"/>
                    </a:ext>
                  </a:extLst>
                </a:gridCol>
                <a:gridCol w="1517196">
                  <a:extLst>
                    <a:ext uri="{9D8B030D-6E8A-4147-A177-3AD203B41FA5}">
                      <a16:colId xmlns:a16="http://schemas.microsoft.com/office/drawing/2014/main" val="1839146820"/>
                    </a:ext>
                  </a:extLst>
                </a:gridCol>
                <a:gridCol w="3693587">
                  <a:extLst>
                    <a:ext uri="{9D8B030D-6E8A-4147-A177-3AD203B41FA5}">
                      <a16:colId xmlns:a16="http://schemas.microsoft.com/office/drawing/2014/main" val="3033364924"/>
                    </a:ext>
                  </a:extLst>
                </a:gridCol>
              </a:tblGrid>
              <a:tr h="316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RUBROS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PRESUPUESTO 2024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 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2303819775"/>
                  </a:ext>
                </a:extLst>
              </a:tr>
              <a:tr h="16851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de PMO para la  operación y mantenimientos de la PLMQ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838.904,29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Acompañamiento de expertos para asesoría en la operación comercial</a:t>
                      </a:r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902213743"/>
                  </a:ext>
                </a:extLst>
              </a:tr>
              <a:tr h="161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Supervisión de la operación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1.491.766,67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Acciones de verificación de que se cumplan los contratos y los niveles de servicio de la operación.</a:t>
                      </a:r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2384523447"/>
                  </a:ext>
                </a:extLst>
              </a:tr>
              <a:tr h="7925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material rodante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2.753.179,55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trenes, vehículos auxiliares, talleres y cocheras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2036525105"/>
                  </a:ext>
                </a:extLst>
              </a:tr>
              <a:tr h="6268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infraestructura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1.217.611,38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Túnel y las Estaciones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1714663429"/>
                  </a:ext>
                </a:extLst>
              </a:tr>
              <a:tr h="3168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señalizacion y telecomunicaciones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4.227.299,73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2393967037"/>
                  </a:ext>
                </a:extLst>
              </a:tr>
              <a:tr h="3168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 de tracción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10.647.758,64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Luz para la PLMQ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1146358908"/>
                  </a:ext>
                </a:extLst>
              </a:tr>
              <a:tr h="3168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 de operador de la PLMQ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30.998.208,00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59,4%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Operación Comercial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3950151155"/>
                  </a:ext>
                </a:extLst>
              </a:tr>
              <a:tr h="161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52.174.728,26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1" marR="6741" marT="6741" marB="0" anchor="b"/>
                </a:tc>
                <a:extLst>
                  <a:ext uri="{0D108BD9-81ED-4DB2-BD59-A6C34878D82A}">
                    <a16:rowId xmlns:a16="http://schemas.microsoft.com/office/drawing/2014/main" val="3315791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62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A22CA-3885-6AE2-C1D4-A39CC31A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Funcionamiento de la Empresa</a:t>
            </a:r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53B8C84-5E2B-D6CF-E87E-587C73587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866206"/>
              </p:ext>
            </p:extLst>
          </p:nvPr>
        </p:nvGraphicFramePr>
        <p:xfrm>
          <a:off x="1442531" y="1894631"/>
          <a:ext cx="8868306" cy="3674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006">
                  <a:extLst>
                    <a:ext uri="{9D8B030D-6E8A-4147-A177-3AD203B41FA5}">
                      <a16:colId xmlns:a16="http://schemas.microsoft.com/office/drawing/2014/main" val="720691814"/>
                    </a:ext>
                  </a:extLst>
                </a:gridCol>
                <a:gridCol w="2318425">
                  <a:extLst>
                    <a:ext uri="{9D8B030D-6E8A-4147-A177-3AD203B41FA5}">
                      <a16:colId xmlns:a16="http://schemas.microsoft.com/office/drawing/2014/main" val="3696878115"/>
                    </a:ext>
                  </a:extLst>
                </a:gridCol>
                <a:gridCol w="1439819">
                  <a:extLst>
                    <a:ext uri="{9D8B030D-6E8A-4147-A177-3AD203B41FA5}">
                      <a16:colId xmlns:a16="http://schemas.microsoft.com/office/drawing/2014/main" val="398349118"/>
                    </a:ext>
                  </a:extLst>
                </a:gridCol>
                <a:gridCol w="2976056">
                  <a:extLst>
                    <a:ext uri="{9D8B030D-6E8A-4147-A177-3AD203B41FA5}">
                      <a16:colId xmlns:a16="http://schemas.microsoft.com/office/drawing/2014/main" val="4228456564"/>
                    </a:ext>
                  </a:extLst>
                </a:gridCol>
              </a:tblGrid>
              <a:tr h="1617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RUBROS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algn="ctr" rtl="0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</a:t>
                      </a:r>
                    </a:p>
                    <a:p>
                      <a:pPr algn="ctr" rtl="0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3281836052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 y seguridad ocupacional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33.815,09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Exámenes médicos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3019660208"/>
                  </a:ext>
                </a:extLst>
              </a:tr>
              <a:tr h="7819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Soluciones tecnológicas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475.914,80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Licencias, internet, adquisición y mantenimiento de equipos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3639739448"/>
                  </a:ext>
                </a:extLst>
              </a:tr>
              <a:tr h="9369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Bienes y servicios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1.825.224,43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Básicos, expropiaciones, patrocinio, controversias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3958638413"/>
                  </a:ext>
                </a:extLst>
              </a:tr>
              <a:tr h="4718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Talento Humano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4.676.356,81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de la EPMMQ (131)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3578392192"/>
                  </a:ext>
                </a:extLst>
              </a:tr>
              <a:tr h="161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89" marR="6741" marT="67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7.011.311,13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41" marB="0" anchor="ctr"/>
                </a:tc>
                <a:extLst>
                  <a:ext uri="{0D108BD9-81ED-4DB2-BD59-A6C34878D82A}">
                    <a16:rowId xmlns:a16="http://schemas.microsoft.com/office/drawing/2014/main" val="2257955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24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E0336-EE56-8804-84D9-AB5D3C3B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Otros Gastos</a:t>
            </a:r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D44ED26-3CA5-4228-7435-BD7858146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446553"/>
              </p:ext>
            </p:extLst>
          </p:nvPr>
        </p:nvGraphicFramePr>
        <p:xfrm>
          <a:off x="1677815" y="2062266"/>
          <a:ext cx="9236357" cy="324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034">
                  <a:extLst>
                    <a:ext uri="{9D8B030D-6E8A-4147-A177-3AD203B41FA5}">
                      <a16:colId xmlns:a16="http://schemas.microsoft.com/office/drawing/2014/main" val="2306601589"/>
                    </a:ext>
                  </a:extLst>
                </a:gridCol>
                <a:gridCol w="1640967">
                  <a:extLst>
                    <a:ext uri="{9D8B030D-6E8A-4147-A177-3AD203B41FA5}">
                      <a16:colId xmlns:a16="http://schemas.microsoft.com/office/drawing/2014/main" val="2120559971"/>
                    </a:ext>
                  </a:extLst>
                </a:gridCol>
                <a:gridCol w="1426337">
                  <a:extLst>
                    <a:ext uri="{9D8B030D-6E8A-4147-A177-3AD203B41FA5}">
                      <a16:colId xmlns:a16="http://schemas.microsoft.com/office/drawing/2014/main" val="3349525585"/>
                    </a:ext>
                  </a:extLst>
                </a:gridCol>
                <a:gridCol w="3500019">
                  <a:extLst>
                    <a:ext uri="{9D8B030D-6E8A-4147-A177-3AD203B41FA5}">
                      <a16:colId xmlns:a16="http://schemas.microsoft.com/office/drawing/2014/main" val="3445380449"/>
                    </a:ext>
                  </a:extLst>
                </a:gridCol>
              </a:tblGrid>
              <a:tr h="46181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GASTO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algn="ctr" rtl="0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</a:t>
                      </a:r>
                    </a:p>
                    <a:p>
                      <a:pPr algn="ctr" rtl="0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EC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9028260"/>
                  </a:ext>
                </a:extLst>
              </a:tr>
              <a:tr h="63648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Seguros de Bienes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14.041.197,25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Seguros de los bienes de </a:t>
                      </a:r>
                    </a:p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PLMQ Y Empresa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9870897"/>
                  </a:ext>
                </a:extLst>
              </a:tr>
              <a:tr h="95473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 social, ambiental y patrimonial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588.828,08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Licencias, estudios y certificaciones ambientales (Potenciación Alameda, Universidad Central y El Ejido)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8414703"/>
                  </a:ext>
                </a:extLst>
              </a:tr>
              <a:tr h="46181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 comunicacionales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820.021,62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de Comunicación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792802"/>
                  </a:ext>
                </a:extLst>
              </a:tr>
              <a:tr h="46181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ASIGNACIÓN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15.450.046,95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EC" sz="1600" b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539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73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63740-B992-2F86-5764-B02BFE2D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752" y="228835"/>
            <a:ext cx="7021817" cy="497896"/>
          </a:xfrm>
        </p:spPr>
        <p:txBody>
          <a:bodyPr>
            <a:normAutofit/>
          </a:bodyPr>
          <a:lstStyle/>
          <a:p>
            <a:r>
              <a:rPr lang="es-EC" sz="2400" dirty="0"/>
              <a:t>COMPARATIVO 2023 - 2024</a:t>
            </a:r>
            <a:endParaRPr lang="en-US" sz="2400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34644EFE-7C64-364D-C50C-8F2DFA4308CE}"/>
              </a:ext>
            </a:extLst>
          </p:cNvPr>
          <p:cNvSpPr/>
          <p:nvPr/>
        </p:nvSpPr>
        <p:spPr>
          <a:xfrm>
            <a:off x="10788594" y="2528177"/>
            <a:ext cx="148856" cy="17012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B06108EA-AE8A-980B-D306-D150B6892E05}"/>
              </a:ext>
            </a:extLst>
          </p:cNvPr>
          <p:cNvSpPr/>
          <p:nvPr/>
        </p:nvSpPr>
        <p:spPr>
          <a:xfrm>
            <a:off x="10777961" y="1870721"/>
            <a:ext cx="148856" cy="17012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C55D09D4-F1E5-FE19-08DF-2DF3DB591058}"/>
              </a:ext>
            </a:extLst>
          </p:cNvPr>
          <p:cNvSpPr/>
          <p:nvPr/>
        </p:nvSpPr>
        <p:spPr>
          <a:xfrm>
            <a:off x="10746075" y="4537229"/>
            <a:ext cx="148856" cy="17012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4AA85F0A-9FD7-68C6-9F4C-CD0EFB96355C}"/>
              </a:ext>
            </a:extLst>
          </p:cNvPr>
          <p:cNvSpPr/>
          <p:nvPr/>
        </p:nvSpPr>
        <p:spPr>
          <a:xfrm>
            <a:off x="10756698" y="4907948"/>
            <a:ext cx="148856" cy="17012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CBBD7DC0-3D10-0ADB-5468-E6CF0BF02FC7}"/>
              </a:ext>
            </a:extLst>
          </p:cNvPr>
          <p:cNvSpPr/>
          <p:nvPr/>
        </p:nvSpPr>
        <p:spPr>
          <a:xfrm rot="10800000">
            <a:off x="10746085" y="3671279"/>
            <a:ext cx="148856" cy="170121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3137046F-9551-45F1-A355-A4DD2A28C1E2}"/>
              </a:ext>
            </a:extLst>
          </p:cNvPr>
          <p:cNvSpPr/>
          <p:nvPr/>
        </p:nvSpPr>
        <p:spPr>
          <a:xfrm rot="10800000">
            <a:off x="10777960" y="2250429"/>
            <a:ext cx="148856" cy="170121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18227641-3653-D192-7335-F6D52F7F9B69}"/>
              </a:ext>
            </a:extLst>
          </p:cNvPr>
          <p:cNvSpPr/>
          <p:nvPr/>
        </p:nvSpPr>
        <p:spPr>
          <a:xfrm>
            <a:off x="10777960" y="3180567"/>
            <a:ext cx="148856" cy="17012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Es igual a 16">
            <a:extLst>
              <a:ext uri="{FF2B5EF4-FFF2-40B4-BE49-F238E27FC236}">
                <a16:creationId xmlns:a16="http://schemas.microsoft.com/office/drawing/2014/main" id="{6EBE8316-47E3-B029-2A40-C9923BDD6088}"/>
              </a:ext>
            </a:extLst>
          </p:cNvPr>
          <p:cNvSpPr/>
          <p:nvPr/>
        </p:nvSpPr>
        <p:spPr>
          <a:xfrm>
            <a:off x="10735435" y="2756166"/>
            <a:ext cx="255174" cy="244375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8" name="Es igual a 17">
            <a:extLst>
              <a:ext uri="{FF2B5EF4-FFF2-40B4-BE49-F238E27FC236}">
                <a16:creationId xmlns:a16="http://schemas.microsoft.com/office/drawing/2014/main" id="{D1236A6D-0948-7338-9844-93C0F30B9979}"/>
              </a:ext>
            </a:extLst>
          </p:cNvPr>
          <p:cNvSpPr/>
          <p:nvPr/>
        </p:nvSpPr>
        <p:spPr>
          <a:xfrm>
            <a:off x="10703539" y="4272790"/>
            <a:ext cx="255174" cy="244375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13957492-37EB-966A-46DA-E4D54A9B6310}"/>
              </a:ext>
            </a:extLst>
          </p:cNvPr>
          <p:cNvSpPr/>
          <p:nvPr/>
        </p:nvSpPr>
        <p:spPr>
          <a:xfrm rot="10800000">
            <a:off x="10746082" y="4034800"/>
            <a:ext cx="148856" cy="170121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0859CA71-8E4F-B768-D75F-26DDFFCEF0F2}"/>
              </a:ext>
            </a:extLst>
          </p:cNvPr>
          <p:cNvSpPr/>
          <p:nvPr/>
        </p:nvSpPr>
        <p:spPr>
          <a:xfrm>
            <a:off x="10749508" y="5534861"/>
            <a:ext cx="148856" cy="17012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6DC35FB5-45CC-290D-4C87-8012237AACAE}"/>
              </a:ext>
            </a:extLst>
          </p:cNvPr>
          <p:cNvSpPr/>
          <p:nvPr/>
        </p:nvSpPr>
        <p:spPr>
          <a:xfrm rot="10800000">
            <a:off x="10775612" y="1514259"/>
            <a:ext cx="148856" cy="170121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4F7E8BF-D7B5-C99B-4860-3350C7732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569646"/>
              </p:ext>
            </p:extLst>
          </p:nvPr>
        </p:nvGraphicFramePr>
        <p:xfrm>
          <a:off x="487680" y="934721"/>
          <a:ext cx="10215859" cy="53104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89167">
                  <a:extLst>
                    <a:ext uri="{9D8B030D-6E8A-4147-A177-3AD203B41FA5}">
                      <a16:colId xmlns:a16="http://schemas.microsoft.com/office/drawing/2014/main" val="1340098347"/>
                    </a:ext>
                  </a:extLst>
                </a:gridCol>
                <a:gridCol w="1479487">
                  <a:extLst>
                    <a:ext uri="{9D8B030D-6E8A-4147-A177-3AD203B41FA5}">
                      <a16:colId xmlns:a16="http://schemas.microsoft.com/office/drawing/2014/main" val="1642935011"/>
                    </a:ext>
                  </a:extLst>
                </a:gridCol>
                <a:gridCol w="1479487">
                  <a:extLst>
                    <a:ext uri="{9D8B030D-6E8A-4147-A177-3AD203B41FA5}">
                      <a16:colId xmlns:a16="http://schemas.microsoft.com/office/drawing/2014/main" val="1873092783"/>
                    </a:ext>
                  </a:extLst>
                </a:gridCol>
                <a:gridCol w="1368526">
                  <a:extLst>
                    <a:ext uri="{9D8B030D-6E8A-4147-A177-3AD203B41FA5}">
                      <a16:colId xmlns:a16="http://schemas.microsoft.com/office/drawing/2014/main" val="312548131"/>
                    </a:ext>
                  </a:extLst>
                </a:gridCol>
                <a:gridCol w="599192">
                  <a:extLst>
                    <a:ext uri="{9D8B030D-6E8A-4147-A177-3AD203B41FA5}">
                      <a16:colId xmlns:a16="http://schemas.microsoft.com/office/drawing/2014/main" val="2163139580"/>
                    </a:ext>
                  </a:extLst>
                </a:gridCol>
              </a:tblGrid>
              <a:tr h="26387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 / OBJETO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 DE GASTOS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966355"/>
                  </a:ext>
                </a:extLst>
              </a:tr>
              <a:tr h="2638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08244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 DE LA EMPRESA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5.094.262,29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1.859.039,52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-3.235.222,77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-64%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8197048"/>
                  </a:ext>
                </a:extLst>
              </a:tr>
              <a:tr h="49476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17.556,16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14.041.197,25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14.023.641,09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79879%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1332836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 COMUNICACIONALES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863.000,00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820.021,62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-42.978,38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6355293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 DE TRACCIÓN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3.569.112,27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10.647.758,64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7.078.646,37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395342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TALENTO HUMANO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4.578.372,58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4.676.356,81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97.984,23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6004680"/>
                  </a:ext>
                </a:extLst>
              </a:tr>
              <a:tr h="483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 SOCIAL, AMBIENTAL Y PATRIMONIAL (AUDITORIAS AMBIENTALES Y CONSULTORÍAS)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224.581,76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588.828,08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364.246,32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4800024"/>
                  </a:ext>
                </a:extLst>
              </a:tr>
              <a:tr h="483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ESTUDIOS Y SERVICIOS INHERENTES AL PROCESO DE OPERACIÓN DE LA PLMQ.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124.300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-124.300,00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2095878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TECNOLOGICOS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518.788,03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475.914,80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-42.873,23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5675736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OPERACIÓN DE LA PLMQ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30.998.208,00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30.998.208,00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5446463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SUPERVISION DE LA PLMQ Y PMO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1.491.766,67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1.491.766,67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186832"/>
                  </a:ext>
                </a:extLst>
              </a:tr>
              <a:tr h="4837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DE PMO PARA LA  OPERACIÓN Y MANTENIMIENTOS DE LA PLMQ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838.904,29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838.904,29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4052915"/>
                  </a:ext>
                </a:extLst>
              </a:tr>
              <a:tr h="7256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2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MANTENIMIENTOS (MATERIAL RODANTE, INFRAESTRUCTURA Y ENERGÍA, Y SEÑALIZACIÓN Y TELECOMUNICACIONES)  DE LA PLMQ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8.198.090,67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8.198.090,67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654427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TOTAL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$45.988.181,09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$74.636.086,35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$28.647.905,26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081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84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A44CF-8E23-39ED-1ED5-67F43AD3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97896"/>
          </a:xfrm>
        </p:spPr>
        <p:txBody>
          <a:bodyPr/>
          <a:lstStyle/>
          <a:p>
            <a:r>
              <a:rPr lang="es-ES" dirty="0"/>
              <a:t>Ejecución Presupuestaria</a:t>
            </a:r>
            <a:endParaRPr lang="es-EC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95557CD-4FAF-7558-AC2F-44E53C661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640280"/>
              </p:ext>
            </p:extLst>
          </p:nvPr>
        </p:nvGraphicFramePr>
        <p:xfrm>
          <a:off x="838200" y="1879437"/>
          <a:ext cx="10236391" cy="275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313">
                  <a:extLst>
                    <a:ext uri="{9D8B030D-6E8A-4147-A177-3AD203B41FA5}">
                      <a16:colId xmlns:a16="http://schemas.microsoft.com/office/drawing/2014/main" val="3324901678"/>
                    </a:ext>
                  </a:extLst>
                </a:gridCol>
                <a:gridCol w="1597978">
                  <a:extLst>
                    <a:ext uri="{9D8B030D-6E8A-4147-A177-3AD203B41FA5}">
                      <a16:colId xmlns:a16="http://schemas.microsoft.com/office/drawing/2014/main" val="2971502485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3801001136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2784582743"/>
                    </a:ext>
                  </a:extLst>
                </a:gridCol>
                <a:gridCol w="1597978">
                  <a:extLst>
                    <a:ext uri="{9D8B030D-6E8A-4147-A177-3AD203B41FA5}">
                      <a16:colId xmlns:a16="http://schemas.microsoft.com/office/drawing/2014/main" val="1574683352"/>
                    </a:ext>
                  </a:extLst>
                </a:gridCol>
                <a:gridCol w="1928177">
                  <a:extLst>
                    <a:ext uri="{9D8B030D-6E8A-4147-A177-3AD203B41FA5}">
                      <a16:colId xmlns:a16="http://schemas.microsoft.com/office/drawing/2014/main" val="3565165572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2479751524"/>
                    </a:ext>
                  </a:extLst>
                </a:gridCol>
              </a:tblGrid>
              <a:tr h="4843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21959"/>
                  </a:ext>
                </a:extLst>
              </a:tr>
              <a:tr h="5728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Codificado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Codificado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/ </a:t>
                      </a:r>
                    </a:p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Proyectado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05533"/>
                  </a:ext>
                </a:extLst>
              </a:tr>
              <a:tr h="83536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Noviembre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$27.052.404,49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4.601.849,96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$45.988.181,09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23.716.623,31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51,57%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9530775"/>
                  </a:ext>
                </a:extLst>
              </a:tr>
              <a:tr h="865199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Diciembre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$27.052.404,49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8.076.087,23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$45.988.181,09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31.788.181,09*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69,12%*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942801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14BFFAE-D37A-5390-1F01-6CC91FB30828}"/>
              </a:ext>
            </a:extLst>
          </p:cNvPr>
          <p:cNvSpPr txBox="1"/>
          <p:nvPr/>
        </p:nvSpPr>
        <p:spPr>
          <a:xfrm>
            <a:off x="838200" y="4931923"/>
            <a:ext cx="789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solidFill>
                  <a:srgbClr val="000000"/>
                </a:solidFill>
              </a:rPr>
              <a:t>* Sin valores de renegociación y mes de diciembre que se paga en enero.</a:t>
            </a:r>
            <a:endParaRPr lang="es-EC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2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760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1">
      <a:dk1>
        <a:srgbClr val="0B3F91"/>
      </a:dk1>
      <a:lt1>
        <a:srgbClr val="FFFFFF"/>
      </a:lt1>
      <a:dk2>
        <a:srgbClr val="70B6E4"/>
      </a:dk2>
      <a:lt2>
        <a:srgbClr val="E7E6E6"/>
      </a:lt2>
      <a:accent1>
        <a:srgbClr val="2A78BB"/>
      </a:accent1>
      <a:accent2>
        <a:srgbClr val="E3353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2023 " id="{E2A63EFF-76F5-EA4D-905D-ECF563BEF69C}" vid="{2EBEEFCF-7993-7C49-AC52-ECA520CE77C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1001</TotalTime>
  <Words>534</Words>
  <Application>Microsoft Office PowerPoint</Application>
  <PresentationFormat>Panorámica</PresentationFormat>
  <Paragraphs>209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HGSMinchoE</vt:lpstr>
      <vt:lpstr>Montserrat</vt:lpstr>
      <vt:lpstr>Montserrat ExtraBold</vt:lpstr>
      <vt:lpstr>Tema de Office</vt:lpstr>
      <vt:lpstr>Presentación de PowerPoint</vt:lpstr>
      <vt:lpstr>Presentación de PowerPoint</vt:lpstr>
      <vt:lpstr>PRESUPUESTO 2024 POR TIPO DE GASTO</vt:lpstr>
      <vt:lpstr>Operación </vt:lpstr>
      <vt:lpstr>Funcionamiento de la Empresa</vt:lpstr>
      <vt:lpstr>Otros Gastos</vt:lpstr>
      <vt:lpstr>COMPARATIVO 2023 - 2024</vt:lpstr>
      <vt:lpstr>Ejecución Presupuestaria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Situación Metro de Quito</dc:title>
  <dc:creator>María Esther Llerena Granda</dc:creator>
  <cp:lastModifiedBy>Daniela Beatriz Palacios Navarrete</cp:lastModifiedBy>
  <cp:revision>7</cp:revision>
  <cp:lastPrinted>2023-11-13T19:34:45Z</cp:lastPrinted>
  <dcterms:created xsi:type="dcterms:W3CDTF">2023-07-03T13:22:41Z</dcterms:created>
  <dcterms:modified xsi:type="dcterms:W3CDTF">2023-11-13T20:12:58Z</dcterms:modified>
</cp:coreProperties>
</file>