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9" r:id="rId2"/>
    <p:sldId id="284" r:id="rId3"/>
    <p:sldId id="289" r:id="rId4"/>
    <p:sldId id="290" r:id="rId5"/>
    <p:sldId id="291" r:id="rId6"/>
    <p:sldId id="293" r:id="rId7"/>
    <p:sldId id="294" r:id="rId8"/>
  </p:sldIdLst>
  <p:sldSz cx="12192000" cy="6858000"/>
  <p:notesSz cx="9926638" cy="6858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00B0F0"/>
    <a:srgbClr val="FFD966"/>
    <a:srgbClr val="5B9BD5"/>
    <a:srgbClr val="FF0000"/>
    <a:srgbClr val="000000"/>
    <a:srgbClr val="00FF00"/>
    <a:srgbClr val="FFE699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09" autoAdjust="0"/>
    <p:restoredTop sz="99811" autoAdjust="0"/>
  </p:normalViewPr>
  <p:slideViewPr>
    <p:cSldViewPr snapToGrid="0" snapToObjects="1">
      <p:cViewPr>
        <p:scale>
          <a:sx n="100" d="100"/>
          <a:sy n="100" d="100"/>
        </p:scale>
        <p:origin x="1734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2900"/>
          </a:xfrm>
          <a:prstGeom prst="rect">
            <a:avLst/>
          </a:prstGeom>
        </p:spPr>
        <p:txBody>
          <a:bodyPr vert="horz" lIns="92354" tIns="46177" rIns="92354" bIns="46177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621695" y="0"/>
            <a:ext cx="4302625" cy="342900"/>
          </a:xfrm>
          <a:prstGeom prst="rect">
            <a:avLst/>
          </a:prstGeom>
        </p:spPr>
        <p:txBody>
          <a:bodyPr vert="horz" lIns="92354" tIns="46177" rIns="92354" bIns="46177" rtlCol="0"/>
          <a:lstStyle>
            <a:lvl1pPr algn="r">
              <a:defRPr sz="1200"/>
            </a:lvl1pPr>
          </a:lstStyle>
          <a:p>
            <a:fld id="{B76A6821-8AE0-4BB4-B0EF-E3E0A0B590D4}" type="datetimeFigureOut">
              <a:rPr lang="es-ES" smtClean="0"/>
              <a:t>28/03/2023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513999"/>
            <a:ext cx="4302625" cy="342900"/>
          </a:xfrm>
          <a:prstGeom prst="rect">
            <a:avLst/>
          </a:prstGeom>
        </p:spPr>
        <p:txBody>
          <a:bodyPr vert="horz" lIns="92354" tIns="46177" rIns="92354" bIns="4617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621695" y="6513999"/>
            <a:ext cx="4302625" cy="342900"/>
          </a:xfrm>
          <a:prstGeom prst="rect">
            <a:avLst/>
          </a:prstGeom>
        </p:spPr>
        <p:txBody>
          <a:bodyPr vert="horz" lIns="92354" tIns="46177" rIns="92354" bIns="46177" rtlCol="0" anchor="b"/>
          <a:lstStyle>
            <a:lvl1pPr algn="r">
              <a:defRPr sz="1200"/>
            </a:lvl1pPr>
          </a:lstStyle>
          <a:p>
            <a:fld id="{28A2DEBC-392A-429A-9CBC-2E386B4A24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955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625" cy="343285"/>
          </a:xfrm>
          <a:prstGeom prst="rect">
            <a:avLst/>
          </a:prstGeom>
        </p:spPr>
        <p:txBody>
          <a:bodyPr vert="horz" lIns="92354" tIns="46177" rIns="92354" bIns="46177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621695" y="2"/>
            <a:ext cx="4302625" cy="343285"/>
          </a:xfrm>
          <a:prstGeom prst="rect">
            <a:avLst/>
          </a:prstGeom>
        </p:spPr>
        <p:txBody>
          <a:bodyPr vert="horz" lIns="92354" tIns="46177" rIns="92354" bIns="46177" rtlCol="0"/>
          <a:lstStyle>
            <a:lvl1pPr algn="r">
              <a:defRPr sz="1200"/>
            </a:lvl1pPr>
          </a:lstStyle>
          <a:p>
            <a:fld id="{14631ABE-E3E5-46AA-B6F6-7545B409E363}" type="datetimeFigureOut">
              <a:rPr lang="es-EC" smtClean="0"/>
              <a:t>28/3/2023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676525" y="512763"/>
            <a:ext cx="4573588" cy="2573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54" tIns="46177" rIns="92354" bIns="46177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92205" y="3257360"/>
            <a:ext cx="7942237" cy="3086264"/>
          </a:xfrm>
          <a:prstGeom prst="rect">
            <a:avLst/>
          </a:prstGeom>
        </p:spPr>
        <p:txBody>
          <a:bodyPr vert="horz" lIns="92354" tIns="46177" rIns="92354" bIns="46177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6513622"/>
            <a:ext cx="4302625" cy="343284"/>
          </a:xfrm>
          <a:prstGeom prst="rect">
            <a:avLst/>
          </a:prstGeom>
        </p:spPr>
        <p:txBody>
          <a:bodyPr vert="horz" lIns="92354" tIns="46177" rIns="92354" bIns="46177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621695" y="6513622"/>
            <a:ext cx="4302625" cy="343284"/>
          </a:xfrm>
          <a:prstGeom prst="rect">
            <a:avLst/>
          </a:prstGeom>
        </p:spPr>
        <p:txBody>
          <a:bodyPr vert="horz" lIns="92354" tIns="46177" rIns="92354" bIns="46177" rtlCol="0" anchor="b"/>
          <a:lstStyle>
            <a:lvl1pPr algn="r">
              <a:defRPr sz="1200"/>
            </a:lvl1pPr>
          </a:lstStyle>
          <a:p>
            <a:fld id="{10D78ABF-3C4A-4BF0-BF7E-67B9225E39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96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812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28/03/2023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10" Type="http://schemas.openxmlformats.org/officeDocument/2006/relationships/image" Target="../media/image3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1841" r="27694" b="1474"/>
          <a:stretch/>
        </p:blipFill>
        <p:spPr>
          <a:xfrm>
            <a:off x="1763752" y="1599574"/>
            <a:ext cx="3653375" cy="3637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A63430C7-2974-40BD-AB56-6E10927054BD}"/>
              </a:ext>
            </a:extLst>
          </p:cNvPr>
          <p:cNvGrpSpPr/>
          <p:nvPr/>
        </p:nvGrpSpPr>
        <p:grpSpPr>
          <a:xfrm>
            <a:off x="430307" y="5429913"/>
            <a:ext cx="11635799" cy="1372114"/>
            <a:chOff x="430307" y="5429913"/>
            <a:chExt cx="11635799" cy="1372114"/>
          </a:xfrm>
        </p:grpSpPr>
        <p:pic>
          <p:nvPicPr>
            <p:cNvPr id="8" name="Google Shape;92;p1">
              <a:extLst>
                <a:ext uri="{FF2B5EF4-FFF2-40B4-BE49-F238E27FC236}">
                  <a16:creationId xmlns:a16="http://schemas.microsoft.com/office/drawing/2014/main" xmlns="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xmlns="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xmlns="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xmlns="" id="{A457016A-50EC-4769-BA1A-CE449779B61D}"/>
              </a:ext>
            </a:extLst>
          </p:cNvPr>
          <p:cNvSpPr txBox="1"/>
          <p:nvPr/>
        </p:nvSpPr>
        <p:spPr>
          <a:xfrm>
            <a:off x="6789275" y="2640966"/>
            <a:ext cx="4943651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Unidad Especial</a:t>
            </a:r>
          </a:p>
          <a:p>
            <a:pPr>
              <a:lnSpc>
                <a:spcPct val="90000"/>
              </a:lnSpc>
            </a:pPr>
            <a:r>
              <a:rPr lang="es-EC" sz="3600" b="1" spc="30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Regula Tu Barrio</a:t>
            </a:r>
            <a:endParaRPr lang="en-US" sz="2400" spc="30" dirty="0">
              <a:solidFill>
                <a:schemeClr val="accent1">
                  <a:lumMod val="75000"/>
                </a:schemeClr>
              </a:solidFill>
              <a:latin typeface="Bambino-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144672" y="1063748"/>
            <a:ext cx="1031707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70C0"/>
                </a:solidFill>
              </a:rPr>
              <a:t> ASENTAMIENTO HUMANO DE HECHO Y CONSOLIDADO DE INTERÉS SOCIAL DENOMINADO COMITÉ PROMEJORAS JAMBELI DE BARRIO NAVAL</a:t>
            </a:r>
            <a:endParaRPr lang="es-EC" sz="4800" b="1" dirty="0">
              <a:solidFill>
                <a:srgbClr val="0070C0"/>
              </a:solidFill>
            </a:endParaRPr>
          </a:p>
          <a:p>
            <a:pPr algn="ctr"/>
            <a:endParaRPr lang="es-ES_tradnl" sz="2800" b="1" dirty="0">
              <a:solidFill>
                <a:srgbClr val="C00000"/>
              </a:solidFill>
            </a:endParaRPr>
          </a:p>
          <a:p>
            <a:pPr algn="ctr"/>
            <a:r>
              <a:rPr lang="es-EC" sz="2800" b="1" dirty="0">
                <a:solidFill>
                  <a:srgbClr val="C00000"/>
                </a:solidFill>
              </a:rPr>
              <a:t>PARROQUIA </a:t>
            </a:r>
            <a:r>
              <a:rPr lang="es-EC" sz="2800" b="1" dirty="0" err="1">
                <a:solidFill>
                  <a:srgbClr val="C00000"/>
                </a:solidFill>
              </a:rPr>
              <a:t>GUAYLLABAMBA</a:t>
            </a:r>
            <a:endParaRPr lang="es-EC" sz="2800" b="1" dirty="0">
              <a:solidFill>
                <a:srgbClr val="C00000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A63430C7-2974-40BD-AB56-6E10927054BD}"/>
              </a:ext>
            </a:extLst>
          </p:cNvPr>
          <p:cNvGrpSpPr/>
          <p:nvPr/>
        </p:nvGrpSpPr>
        <p:grpSpPr>
          <a:xfrm>
            <a:off x="430307" y="5429913"/>
            <a:ext cx="11635799" cy="1372114"/>
            <a:chOff x="430307" y="5429913"/>
            <a:chExt cx="11635799" cy="1372114"/>
          </a:xfrm>
        </p:grpSpPr>
        <p:pic>
          <p:nvPicPr>
            <p:cNvPr id="8" name="Google Shape;92;p1">
              <a:extLst>
                <a:ext uri="{FF2B5EF4-FFF2-40B4-BE49-F238E27FC236}">
                  <a16:creationId xmlns:a16="http://schemas.microsoft.com/office/drawing/2014/main" xmlns="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xmlns="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xmlns="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3575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024992"/>
              </p:ext>
            </p:extLst>
          </p:nvPr>
        </p:nvGraphicFramePr>
        <p:xfrm>
          <a:off x="8914538" y="3765131"/>
          <a:ext cx="3066083" cy="2453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n de mapa de bits" r:id="rId4" imgW="5341680" imgH="4275000" progId="Paint.Picture">
                  <p:embed/>
                </p:oleObj>
              </mc:Choice>
              <mc:Fallback>
                <p:oleObj name="Imagen de mapa de bits" r:id="rId4" imgW="5341680" imgH="4275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4538" y="3765131"/>
                        <a:ext cx="3066083" cy="2453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798351"/>
              </p:ext>
            </p:extLst>
          </p:nvPr>
        </p:nvGraphicFramePr>
        <p:xfrm>
          <a:off x="5791462" y="5475654"/>
          <a:ext cx="2968396" cy="1128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012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36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4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90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200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Ejecutadas 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20 %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Aceras:</a:t>
                      </a:r>
                      <a:endParaRPr kumimoji="0" lang="es-ES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10 %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80%  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186905" y="604287"/>
            <a:ext cx="886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INFORMACIÓN DEL ASENTAMIENTO:</a:t>
            </a:r>
            <a:endParaRPr lang="es-ES_tradnl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6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506070"/>
              </p:ext>
            </p:extLst>
          </p:nvPr>
        </p:nvGraphicFramePr>
        <p:xfrm>
          <a:off x="233240" y="986200"/>
          <a:ext cx="5442385" cy="560785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02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8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4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86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82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676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1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(ACTUAL):</a:t>
                      </a:r>
                    </a:p>
                  </a:txBody>
                  <a:tcPr marL="91419" marR="9141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</a:t>
                      </a:r>
                    </a:p>
                  </a:txBody>
                  <a:tcPr marL="91419" marR="91419" marT="45711" marB="45711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CONSOLIDACIÓN:</a:t>
                      </a:r>
                      <a:endParaRPr kumimoji="0" lang="es-ES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38,46 % </a:t>
                      </a:r>
                      <a:r>
                        <a:rPr kumimoji="0" lang="es-EC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312 Hab. </a:t>
                      </a:r>
                      <a:endParaRPr kumimoji="0" lang="es-ES" sz="9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0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A8 (A603-35) ) / A31 (PQ)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0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 m2 / 0 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0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(A) Aislada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5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(RU1) Residencial Urbano 1 / (PE/CPN) Protección Ecológica Conservación del Patrimonio Natural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0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 / (SRU) Suelo Rural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3090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/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 No.</a:t>
                      </a:r>
                      <a:r>
                        <a:rPr lang="es-E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I-006-EAH-AT-DMGR-2023,  </a:t>
                      </a: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marzo </a:t>
                      </a: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2023. </a:t>
                      </a:r>
                      <a:r>
                        <a:rPr kumimoji="0" lang="es-ES" sz="900" i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“Para el proceso de regularización de tierras se considera el nivel de riesgos frente a movimientos en masa, ya que representa el fenómeno más importante para la posible pérdida del terreno, en tal virtud se considera que</a:t>
                      </a: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s-ES" sz="9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Movimientos en masa</a:t>
                      </a: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</a:t>
                      </a:r>
                      <a:r>
                        <a:rPr kumimoji="0" lang="es-ES" sz="900" i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AHHYC </a:t>
                      </a:r>
                      <a:r>
                        <a:rPr kumimoji="0" lang="es-ES" sz="90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“Comité Promejoras </a:t>
                      </a:r>
                      <a:r>
                        <a:rPr kumimoji="0" lang="es-ES" sz="90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Jambelí</a:t>
                      </a:r>
                      <a:r>
                        <a:rPr kumimoji="0" lang="es-ES" sz="90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del barrio Naval” </a:t>
                      </a:r>
                      <a:r>
                        <a:rPr kumimoji="0" lang="es-ES" sz="900" i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presenta frente a deslizamientos un </a:t>
                      </a:r>
                      <a:r>
                        <a:rPr kumimoji="0" lang="es-ES" sz="900" b="1" i="1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Bajo</a:t>
                      </a:r>
                      <a:r>
                        <a:rPr kumimoji="0" lang="es-ES" sz="900" i="1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900" b="1" i="1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Mitigable</a:t>
                      </a:r>
                      <a:r>
                        <a:rPr kumimoji="0" lang="es-ES" sz="900" i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para todos los lotes.</a:t>
                      </a:r>
                      <a:endParaRPr kumimoji="0" lang="es-EC" sz="90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6698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de lotes: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67.652,52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UERB-AZEE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4060">
                <a:tc gridSpan="2">
                  <a:txBody>
                    <a:bodyPr/>
                    <a:lstStyle/>
                    <a:p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</a:t>
                      </a:r>
                      <a:r>
                        <a:rPr kumimoji="0" lang="es-ES" sz="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afectación por franja de </a:t>
                      </a: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protección por ribera de río en lotes: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2.597,31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C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669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paso por acequia en lotes: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244,20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UNIPROPIEDAD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6698">
                <a:tc gridSpan="2">
                  <a:txBody>
                    <a:bodyPr/>
                    <a:lstStyle/>
                    <a:p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</a:t>
                      </a:r>
                      <a:r>
                        <a:rPr kumimoji="0" lang="es-ES" sz="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kumimoji="0" lang="es-ES" sz="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franja </a:t>
                      </a:r>
                      <a:r>
                        <a:rPr kumimoji="0" lang="es-ES" sz="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protección por ribera de </a:t>
                      </a:r>
                      <a:r>
                        <a:rPr kumimoji="0" lang="es-ES" sz="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río: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15.566,83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9303944"/>
                  </a:ext>
                </a:extLst>
              </a:tr>
              <a:tr h="3787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</a:t>
                      </a:r>
                      <a:r>
                        <a:rPr kumimoji="0" lang="es-ES" sz="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verde: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837,35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669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</a:t>
                      </a:r>
                      <a:r>
                        <a:rPr kumimoji="0" lang="es-ES" sz="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arborización: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8.281,23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669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</a:t>
                      </a:r>
                      <a:r>
                        <a:rPr kumimoji="0" lang="es-ES" sz="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vías y pasaje: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15.855,27</a:t>
                      </a:r>
                      <a:endParaRPr kumimoji="0" lang="es-EC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669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 (ÁREA TOTAL):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111.034,71</a:t>
                      </a:r>
                      <a:endParaRPr kumimoji="0" lang="es-EC" sz="9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8861644"/>
                  </a:ext>
                </a:extLst>
              </a:tr>
            </a:tbl>
          </a:graphicData>
        </a:graphic>
      </p:graphicFrame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74EF6B57-E8E4-4B1D-819F-B1C2D3C7456E}"/>
              </a:ext>
            </a:extLst>
          </p:cNvPr>
          <p:cNvGrpSpPr/>
          <p:nvPr/>
        </p:nvGrpSpPr>
        <p:grpSpPr>
          <a:xfrm>
            <a:off x="181556" y="6556656"/>
            <a:ext cx="11863945" cy="422263"/>
            <a:chOff x="202161" y="6379764"/>
            <a:chExt cx="11863945" cy="422263"/>
          </a:xfrm>
        </p:grpSpPr>
        <p:pic>
          <p:nvPicPr>
            <p:cNvPr id="19" name="Google Shape;92;p1">
              <a:extLst>
                <a:ext uri="{FF2B5EF4-FFF2-40B4-BE49-F238E27FC236}">
                  <a16:creationId xmlns:a16="http://schemas.microsoft.com/office/drawing/2014/main" xmlns="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16755" b="-179016"/>
            <a:stretch/>
          </p:blipFill>
          <p:spPr>
            <a:xfrm>
              <a:off x="202161" y="6467090"/>
              <a:ext cx="9102342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xmlns="" id="{E9CF88B7-2397-40BE-A310-E792E8CEC7BA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100" dirty="0">
                  <a:solidFill>
                    <a:srgbClr val="002060"/>
                  </a:solidFill>
                </a:rPr>
                <a:t>                             </a:t>
              </a: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                                                                     #RegulaTu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CuadroTexto 30"/>
          <p:cNvSpPr txBox="1"/>
          <p:nvPr/>
        </p:nvSpPr>
        <p:spPr>
          <a:xfrm>
            <a:off x="8996408" y="4824082"/>
            <a:ext cx="1047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solidFill>
                  <a:schemeClr val="bg1"/>
                </a:solidFill>
              </a:rPr>
              <a:t>AHHyC</a:t>
            </a:r>
            <a:r>
              <a:rPr lang="es-ES" sz="1000" dirty="0">
                <a:solidFill>
                  <a:schemeClr val="bg1"/>
                </a:solidFill>
              </a:rPr>
              <a:t>  JAMBELI</a:t>
            </a:r>
            <a:endParaRPr lang="es-EC" sz="1000" dirty="0">
              <a:solidFill>
                <a:schemeClr val="bg1"/>
              </a:solidFill>
            </a:endParaRPr>
          </a:p>
        </p:txBody>
      </p:sp>
      <p:pic>
        <p:nvPicPr>
          <p:cNvPr id="32" name="Imagen 31"/>
          <p:cNvPicPr/>
          <p:nvPr/>
        </p:nvPicPr>
        <p:blipFill rotWithShape="1">
          <a:blip r:embed="rId7"/>
          <a:srcRect t="12172" b="30240"/>
          <a:stretch/>
        </p:blipFill>
        <p:spPr bwMode="auto">
          <a:xfrm>
            <a:off x="8938304" y="887700"/>
            <a:ext cx="2937321" cy="2740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62" y="887700"/>
            <a:ext cx="3032800" cy="2274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2" r="23580" b="38056"/>
          <a:stretch/>
        </p:blipFill>
        <p:spPr>
          <a:xfrm>
            <a:off x="5747325" y="3264335"/>
            <a:ext cx="3094403" cy="1869640"/>
          </a:xfrm>
          <a:prstGeom prst="rect">
            <a:avLst/>
          </a:prstGeom>
        </p:spPr>
      </p:pic>
      <p:sp>
        <p:nvSpPr>
          <p:cNvPr id="35" name="CuadroTexto 6">
            <a:extLst>
              <a:ext uri="{FF2B5EF4-FFF2-40B4-BE49-F238E27FC236}">
                <a16:creationId xmlns:a16="http://schemas.microsoft.com/office/drawing/2014/main" xmlns="" id="{4C89587B-03B0-4F5E-BC03-7FD3528BCD83}"/>
              </a:ext>
            </a:extLst>
          </p:cNvPr>
          <p:cNvSpPr txBox="1"/>
          <p:nvPr/>
        </p:nvSpPr>
        <p:spPr>
          <a:xfrm>
            <a:off x="2269525" y="-5451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COMITÉ PROMEJORAS JAMBELI DEL BARRIO NAVAL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37" name="CuadroTexto 7">
            <a:extLst>
              <a:ext uri="{FF2B5EF4-FFF2-40B4-BE49-F238E27FC236}">
                <a16:creationId xmlns:a16="http://schemas.microsoft.com/office/drawing/2014/main" xmlns="" id="{438E948A-C75A-4810-A70B-B095F982648C}"/>
              </a:ext>
            </a:extLst>
          </p:cNvPr>
          <p:cNvSpPr txBox="1"/>
          <p:nvPr/>
        </p:nvSpPr>
        <p:spPr>
          <a:xfrm>
            <a:off x="3682414" y="506021"/>
            <a:ext cx="560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solidFill>
                  <a:srgbClr val="00B0F0"/>
                </a:solidFill>
              </a:rPr>
              <a:t>ADMINISTRACIÓN ZONAL EUGENIO ESPEJO - PARROQUIA GUAYLLABAMBA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7BB5D556-BD3B-4F96-B930-E3A078F94B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220708" y="5793488"/>
            <a:ext cx="940630" cy="10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5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881" t="28390" r="29907" b="21340"/>
          <a:stretch/>
        </p:blipFill>
        <p:spPr>
          <a:xfrm>
            <a:off x="3430096" y="1016190"/>
            <a:ext cx="7719881" cy="5171314"/>
          </a:xfrm>
          <a:prstGeom prst="rect">
            <a:avLst/>
          </a:prstGeom>
        </p:spPr>
      </p:pic>
      <p:sp>
        <p:nvSpPr>
          <p:cNvPr id="5" name="CuadroTexto 6">
            <a:extLst>
              <a:ext uri="{FF2B5EF4-FFF2-40B4-BE49-F238E27FC236}">
                <a16:creationId xmlns:a16="http://schemas.microsoft.com/office/drawing/2014/main" xmlns="" id="{4C89587B-03B0-4F5E-BC03-7FD3528BCD83}"/>
              </a:ext>
            </a:extLst>
          </p:cNvPr>
          <p:cNvSpPr txBox="1"/>
          <p:nvPr/>
        </p:nvSpPr>
        <p:spPr>
          <a:xfrm>
            <a:off x="2227190" y="128716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COMITÉ PROMEJORAS JAMBELI DEL BARRIO NAVAL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xmlns="" id="{438E948A-C75A-4810-A70B-B095F982648C}"/>
              </a:ext>
            </a:extLst>
          </p:cNvPr>
          <p:cNvSpPr txBox="1"/>
          <p:nvPr/>
        </p:nvSpPr>
        <p:spPr>
          <a:xfrm>
            <a:off x="3992996" y="719712"/>
            <a:ext cx="560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solidFill>
                  <a:srgbClr val="00B0F0"/>
                </a:solidFill>
              </a:rPr>
              <a:t>ADMINISTRACIÓN ZONAL EUGENIO ESPEJO - PARROQUIA GUAYLLABAMBA</a:t>
            </a:r>
          </a:p>
        </p:txBody>
      </p:sp>
      <p:sp>
        <p:nvSpPr>
          <p:cNvPr id="9" name="CuadroTexto 24">
            <a:extLst>
              <a:ext uri="{FF2B5EF4-FFF2-40B4-BE49-F238E27FC236}">
                <a16:creationId xmlns:a16="http://schemas.microsoft.com/office/drawing/2014/main" xmlns="" id="{D02C6A20-BAC7-47CF-AD92-341DA0B7BBFA}"/>
              </a:ext>
            </a:extLst>
          </p:cNvPr>
          <p:cNvSpPr txBox="1"/>
          <p:nvPr/>
        </p:nvSpPr>
        <p:spPr>
          <a:xfrm>
            <a:off x="97104" y="787654"/>
            <a:ext cx="584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UBICACIÓN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xmlns="" id="{E221815D-4AB5-4F93-81B3-85BA8EA674D0}"/>
              </a:ext>
            </a:extLst>
          </p:cNvPr>
          <p:cNvSpPr/>
          <p:nvPr/>
        </p:nvSpPr>
        <p:spPr>
          <a:xfrm>
            <a:off x="216256" y="1434726"/>
            <a:ext cx="382380" cy="29467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CuadroTexto 16">
            <a:extLst>
              <a:ext uri="{FF2B5EF4-FFF2-40B4-BE49-F238E27FC236}">
                <a16:creationId xmlns:a16="http://schemas.microsoft.com/office/drawing/2014/main" xmlns="" id="{FE12C25F-E02A-4341-89E8-4E5390A4E92B}"/>
              </a:ext>
            </a:extLst>
          </p:cNvPr>
          <p:cNvSpPr txBox="1"/>
          <p:nvPr/>
        </p:nvSpPr>
        <p:spPr>
          <a:xfrm>
            <a:off x="622959" y="1473268"/>
            <a:ext cx="140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MACROLOTE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D5DA13DE-49A3-4A60-84F4-772773E50A1F}"/>
              </a:ext>
            </a:extLst>
          </p:cNvPr>
          <p:cNvSpPr/>
          <p:nvPr/>
        </p:nvSpPr>
        <p:spPr>
          <a:xfrm>
            <a:off x="198707" y="1891768"/>
            <a:ext cx="382380" cy="294670"/>
          </a:xfrm>
          <a:prstGeom prst="rect">
            <a:avLst/>
          </a:prstGeom>
          <a:solidFill>
            <a:schemeClr val="accent6">
              <a:alpha val="56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xmlns="" id="{3E2634F6-8EF1-444D-8B81-3BF247D188CA}"/>
              </a:ext>
            </a:extLst>
          </p:cNvPr>
          <p:cNvSpPr txBox="1"/>
          <p:nvPr/>
        </p:nvSpPr>
        <p:spPr>
          <a:xfrm>
            <a:off x="589445" y="1861758"/>
            <a:ext cx="270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Á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REA VERDE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= 837,35 m2</a:t>
            </a:r>
          </a:p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Á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REA 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DE ARBORIZACIÓN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=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8281,23 m2</a:t>
            </a:r>
          </a:p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Á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REA VERDE= 1,24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%</a:t>
            </a:r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xmlns="" id="{93B8966C-8825-4B3B-9F73-4AF5FE59182A}"/>
              </a:ext>
            </a:extLst>
          </p:cNvPr>
          <p:cNvSpPr/>
          <p:nvPr/>
        </p:nvSpPr>
        <p:spPr>
          <a:xfrm>
            <a:off x="216256" y="2586861"/>
            <a:ext cx="368490" cy="0"/>
          </a:xfrm>
          <a:custGeom>
            <a:avLst/>
            <a:gdLst>
              <a:gd name="connsiteX0" fmla="*/ 0 w 368490"/>
              <a:gd name="connsiteY0" fmla="*/ 0 h 0"/>
              <a:gd name="connsiteX1" fmla="*/ 368490 w 36849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8490">
                <a:moveTo>
                  <a:pt x="0" y="0"/>
                </a:moveTo>
                <a:lnTo>
                  <a:pt x="368490" y="0"/>
                </a:lnTo>
              </a:path>
            </a:pathLst>
          </a:custGeom>
          <a:noFill/>
          <a:ln w="666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CuadroTexto 16">
            <a:extLst>
              <a:ext uri="{FF2B5EF4-FFF2-40B4-BE49-F238E27FC236}">
                <a16:creationId xmlns:a16="http://schemas.microsoft.com/office/drawing/2014/main" xmlns="" id="{EB42B6A0-052C-4757-A7E8-3BC238EF76CC}"/>
              </a:ext>
            </a:extLst>
          </p:cNvPr>
          <p:cNvSpPr txBox="1"/>
          <p:nvPr/>
        </p:nvSpPr>
        <p:spPr>
          <a:xfrm>
            <a:off x="584746" y="2434367"/>
            <a:ext cx="140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VÍA PRINCIPAL </a:t>
            </a:r>
          </a:p>
        </p:txBody>
      </p:sp>
      <p:sp>
        <p:nvSpPr>
          <p:cNvPr id="63" name="Forma libre: forma 62">
            <a:extLst>
              <a:ext uri="{FF2B5EF4-FFF2-40B4-BE49-F238E27FC236}">
                <a16:creationId xmlns:a16="http://schemas.microsoft.com/office/drawing/2014/main" xmlns="" id="{3E9050CE-D00B-47ED-8464-932F6C9197EE}"/>
              </a:ext>
            </a:extLst>
          </p:cNvPr>
          <p:cNvSpPr/>
          <p:nvPr/>
        </p:nvSpPr>
        <p:spPr>
          <a:xfrm flipV="1">
            <a:off x="216256" y="2795722"/>
            <a:ext cx="368490" cy="123670"/>
          </a:xfrm>
          <a:custGeom>
            <a:avLst/>
            <a:gdLst>
              <a:gd name="connsiteX0" fmla="*/ 0 w 368490"/>
              <a:gd name="connsiteY0" fmla="*/ 0 h 0"/>
              <a:gd name="connsiteX1" fmla="*/ 368490 w 36849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8490">
                <a:moveTo>
                  <a:pt x="0" y="0"/>
                </a:moveTo>
                <a:lnTo>
                  <a:pt x="368490" y="0"/>
                </a:ln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5" name="CuadroTexto 16">
            <a:extLst>
              <a:ext uri="{FF2B5EF4-FFF2-40B4-BE49-F238E27FC236}">
                <a16:creationId xmlns:a16="http://schemas.microsoft.com/office/drawing/2014/main" xmlns="" id="{3B1A990A-3ADE-4B44-9B04-A47FA1FC4F9E}"/>
              </a:ext>
            </a:extLst>
          </p:cNvPr>
          <p:cNvSpPr txBox="1"/>
          <p:nvPr/>
        </p:nvSpPr>
        <p:spPr>
          <a:xfrm>
            <a:off x="598636" y="2777210"/>
            <a:ext cx="140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VÍAS DE ACCESO</a:t>
            </a:r>
          </a:p>
        </p:txBody>
      </p:sp>
      <p:sp>
        <p:nvSpPr>
          <p:cNvPr id="67" name="Forma libre: forma 66">
            <a:extLst>
              <a:ext uri="{FF2B5EF4-FFF2-40B4-BE49-F238E27FC236}">
                <a16:creationId xmlns:a16="http://schemas.microsoft.com/office/drawing/2014/main" xmlns="" id="{F2B7A9B2-D0E6-434E-9316-8D59D92F10B8}"/>
              </a:ext>
            </a:extLst>
          </p:cNvPr>
          <p:cNvSpPr/>
          <p:nvPr/>
        </p:nvSpPr>
        <p:spPr>
          <a:xfrm>
            <a:off x="212597" y="3241484"/>
            <a:ext cx="368490" cy="0"/>
          </a:xfrm>
          <a:custGeom>
            <a:avLst/>
            <a:gdLst>
              <a:gd name="connsiteX0" fmla="*/ 0 w 368490"/>
              <a:gd name="connsiteY0" fmla="*/ 0 h 0"/>
              <a:gd name="connsiteX1" fmla="*/ 368490 w 36849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8490">
                <a:moveTo>
                  <a:pt x="0" y="0"/>
                </a:moveTo>
                <a:lnTo>
                  <a:pt x="368490" y="0"/>
                </a:ln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lt1"/>
              </a:solidFill>
            </a:endParaRPr>
          </a:p>
        </p:txBody>
      </p:sp>
      <p:sp>
        <p:nvSpPr>
          <p:cNvPr id="69" name="CuadroTexto 16">
            <a:extLst>
              <a:ext uri="{FF2B5EF4-FFF2-40B4-BE49-F238E27FC236}">
                <a16:creationId xmlns:a16="http://schemas.microsoft.com/office/drawing/2014/main" xmlns="" id="{B9DCB4AA-DE6D-4CDA-810E-2FD3DAF52431}"/>
              </a:ext>
            </a:extLst>
          </p:cNvPr>
          <p:cNvSpPr txBox="1"/>
          <p:nvPr/>
        </p:nvSpPr>
        <p:spPr>
          <a:xfrm>
            <a:off x="578551" y="3096174"/>
            <a:ext cx="1406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VÍAS INTERNAS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xmlns="" id="{8964F7ED-96CC-4C07-B644-741ADD2C209E}"/>
              </a:ext>
            </a:extLst>
          </p:cNvPr>
          <p:cNvSpPr txBox="1"/>
          <p:nvPr/>
        </p:nvSpPr>
        <p:spPr>
          <a:xfrm>
            <a:off x="194574" y="4172939"/>
            <a:ext cx="21270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chemeClr val="accent1">
                    <a:lumMod val="50000"/>
                  </a:schemeClr>
                </a:solidFill>
              </a:rPr>
              <a:t>ADMINISTRACIÓN ZONAL:  </a:t>
            </a:r>
            <a:r>
              <a:rPr lang="es-EC" sz="1400" dirty="0">
                <a:solidFill>
                  <a:schemeClr val="accent1">
                    <a:lumMod val="50000"/>
                  </a:schemeClr>
                </a:solidFill>
              </a:rPr>
              <a:t>EUGENIO ESPEJO</a:t>
            </a:r>
          </a:p>
          <a:p>
            <a:endParaRPr lang="es-EC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C" sz="1400" b="1" dirty="0">
                <a:solidFill>
                  <a:schemeClr val="accent1">
                    <a:lumMod val="50000"/>
                  </a:schemeClr>
                </a:solidFill>
              </a:rPr>
              <a:t>SECTOR:		     </a:t>
            </a:r>
            <a:r>
              <a:rPr lang="es-EC" sz="1400" dirty="0">
                <a:solidFill>
                  <a:schemeClr val="accent1">
                    <a:lumMod val="50000"/>
                  </a:schemeClr>
                </a:solidFill>
              </a:rPr>
              <a:t>JOSÉ DEL MOLINO</a:t>
            </a:r>
            <a:endParaRPr lang="es-EC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C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C" sz="1400" b="1" dirty="0">
                <a:solidFill>
                  <a:schemeClr val="accent1">
                    <a:lumMod val="50000"/>
                  </a:schemeClr>
                </a:solidFill>
              </a:rPr>
              <a:t>PARROQUIA:	     </a:t>
            </a:r>
            <a:r>
              <a:rPr lang="es-EC" sz="1400" dirty="0">
                <a:solidFill>
                  <a:schemeClr val="accent1">
                    <a:lumMod val="50000"/>
                  </a:schemeClr>
                </a:solidFill>
              </a:rPr>
              <a:t>GUAYLLABAMBA</a:t>
            </a: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xmlns="" id="{03C0A0A6-6861-4E0D-9A16-78C860A0ABC8}"/>
              </a:ext>
            </a:extLst>
          </p:cNvPr>
          <p:cNvSpPr txBox="1"/>
          <p:nvPr/>
        </p:nvSpPr>
        <p:spPr>
          <a:xfrm>
            <a:off x="2927638" y="6465492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46" name="Google Shape;92;p1">
            <a:extLst>
              <a:ext uri="{FF2B5EF4-FFF2-40B4-BE49-F238E27FC236}">
                <a16:creationId xmlns:a16="http://schemas.microsoft.com/office/drawing/2014/main" xmlns="" id="{9539E0DB-D402-455D-BC88-EB955CCB09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D0CA5C4B-E9E1-44D9-97F8-4B85A75FB6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408407" y="5988821"/>
            <a:ext cx="786859" cy="865546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 flipH="1" flipV="1">
            <a:off x="7457930" y="4694470"/>
            <a:ext cx="624127" cy="363405"/>
          </a:xfrm>
          <a:prstGeom prst="line">
            <a:avLst/>
          </a:prstGeom>
          <a:noFill/>
          <a:ln w="666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Conector recto 63"/>
          <p:cNvCxnSpPr/>
          <p:nvPr/>
        </p:nvCxnSpPr>
        <p:spPr>
          <a:xfrm flipH="1">
            <a:off x="7439408" y="4326372"/>
            <a:ext cx="191083" cy="389608"/>
          </a:xfrm>
          <a:prstGeom prst="line">
            <a:avLst/>
          </a:prstGeom>
          <a:noFill/>
          <a:ln w="666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6155595" y="4036730"/>
            <a:ext cx="1321327" cy="693335"/>
          </a:xfrm>
          <a:prstGeom prst="line">
            <a:avLst/>
          </a:prstGeom>
          <a:noFill/>
          <a:ln w="666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3" name="Forma libre: forma 18">
            <a:extLst>
              <a:ext uri="{FF2B5EF4-FFF2-40B4-BE49-F238E27FC236}">
                <a16:creationId xmlns:a16="http://schemas.microsoft.com/office/drawing/2014/main" xmlns="" id="{CBC85308-86A7-444E-8069-8D00259FBFEC}"/>
              </a:ext>
            </a:extLst>
          </p:cNvPr>
          <p:cNvSpPr/>
          <p:nvPr/>
        </p:nvSpPr>
        <p:spPr>
          <a:xfrm rot="1070446" flipV="1">
            <a:off x="7343649" y="4154167"/>
            <a:ext cx="81009" cy="362693"/>
          </a:xfrm>
          <a:custGeom>
            <a:avLst/>
            <a:gdLst>
              <a:gd name="connsiteX0" fmla="*/ 0 w 794084"/>
              <a:gd name="connsiteY0" fmla="*/ 0 h 72190"/>
              <a:gd name="connsiteX1" fmla="*/ 794084 w 794084"/>
              <a:gd name="connsiteY1" fmla="*/ 72190 h 7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4084" h="72190">
                <a:moveTo>
                  <a:pt x="0" y="0"/>
                </a:moveTo>
                <a:lnTo>
                  <a:pt x="794084" y="72190"/>
                </a:ln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4" name="Forma libre: forma 18">
            <a:extLst>
              <a:ext uri="{FF2B5EF4-FFF2-40B4-BE49-F238E27FC236}">
                <a16:creationId xmlns:a16="http://schemas.microsoft.com/office/drawing/2014/main" xmlns="" id="{CBC85308-86A7-444E-8069-8D00259FBFEC}"/>
              </a:ext>
            </a:extLst>
          </p:cNvPr>
          <p:cNvSpPr/>
          <p:nvPr/>
        </p:nvSpPr>
        <p:spPr>
          <a:xfrm rot="1209433">
            <a:off x="6217578" y="4429539"/>
            <a:ext cx="794084" cy="72190"/>
          </a:xfrm>
          <a:custGeom>
            <a:avLst/>
            <a:gdLst>
              <a:gd name="connsiteX0" fmla="*/ 0 w 794084"/>
              <a:gd name="connsiteY0" fmla="*/ 0 h 72190"/>
              <a:gd name="connsiteX1" fmla="*/ 794084 w 794084"/>
              <a:gd name="connsiteY1" fmla="*/ 72190 h 7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4084" h="72190">
                <a:moveTo>
                  <a:pt x="0" y="0"/>
                </a:moveTo>
                <a:lnTo>
                  <a:pt x="794084" y="72190"/>
                </a:ln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xmlns="" id="{29659748-7618-4071-8442-7DC1E62AA662}"/>
              </a:ext>
            </a:extLst>
          </p:cNvPr>
          <p:cNvSpPr txBox="1"/>
          <p:nvPr/>
        </p:nvSpPr>
        <p:spPr>
          <a:xfrm rot="1692243">
            <a:off x="4236243" y="5544262"/>
            <a:ext cx="1514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CALLE ELOY ALFARO</a:t>
            </a:r>
          </a:p>
        </p:txBody>
      </p:sp>
      <p:sp>
        <p:nvSpPr>
          <p:cNvPr id="17" name="Forma libre 16"/>
          <p:cNvSpPr/>
          <p:nvPr/>
        </p:nvSpPr>
        <p:spPr>
          <a:xfrm>
            <a:off x="7483509" y="2186438"/>
            <a:ext cx="2195289" cy="2823633"/>
          </a:xfrm>
          <a:custGeom>
            <a:avLst/>
            <a:gdLst>
              <a:gd name="connsiteX0" fmla="*/ 2427317 w 2427317"/>
              <a:gd name="connsiteY0" fmla="*/ 573578 h 3424843"/>
              <a:gd name="connsiteX1" fmla="*/ 1828800 w 2427317"/>
              <a:gd name="connsiteY1" fmla="*/ 2269374 h 3424843"/>
              <a:gd name="connsiteX2" fmla="*/ 1928553 w 2427317"/>
              <a:gd name="connsiteY2" fmla="*/ 2917767 h 3424843"/>
              <a:gd name="connsiteX3" fmla="*/ 723208 w 2427317"/>
              <a:gd name="connsiteY3" fmla="*/ 3424843 h 3424843"/>
              <a:gd name="connsiteX4" fmla="*/ 897775 w 2427317"/>
              <a:gd name="connsiteY4" fmla="*/ 2942705 h 3424843"/>
              <a:gd name="connsiteX5" fmla="*/ 731520 w 2427317"/>
              <a:gd name="connsiteY5" fmla="*/ 2834640 h 3424843"/>
              <a:gd name="connsiteX6" fmla="*/ 681644 w 2427317"/>
              <a:gd name="connsiteY6" fmla="*/ 2842953 h 3424843"/>
              <a:gd name="connsiteX7" fmla="*/ 465513 w 2427317"/>
              <a:gd name="connsiteY7" fmla="*/ 2718262 h 3424843"/>
              <a:gd name="connsiteX8" fmla="*/ 374073 w 2427317"/>
              <a:gd name="connsiteY8" fmla="*/ 2643447 h 3424843"/>
              <a:gd name="connsiteX9" fmla="*/ 224444 w 2427317"/>
              <a:gd name="connsiteY9" fmla="*/ 2593571 h 3424843"/>
              <a:gd name="connsiteX10" fmla="*/ 133004 w 2427317"/>
              <a:gd name="connsiteY10" fmla="*/ 2435629 h 3424843"/>
              <a:gd name="connsiteX11" fmla="*/ 224444 w 2427317"/>
              <a:gd name="connsiteY11" fmla="*/ 2086494 h 3424843"/>
              <a:gd name="connsiteX12" fmla="*/ 0 w 2427317"/>
              <a:gd name="connsiteY12" fmla="*/ 1995054 h 3424843"/>
              <a:gd name="connsiteX13" fmla="*/ 83128 w 2427317"/>
              <a:gd name="connsiteY13" fmla="*/ 1903614 h 3424843"/>
              <a:gd name="connsiteX14" fmla="*/ 141317 w 2427317"/>
              <a:gd name="connsiteY14" fmla="*/ 1820487 h 3424843"/>
              <a:gd name="connsiteX15" fmla="*/ 182880 w 2427317"/>
              <a:gd name="connsiteY15" fmla="*/ 1729047 h 3424843"/>
              <a:gd name="connsiteX16" fmla="*/ 224444 w 2427317"/>
              <a:gd name="connsiteY16" fmla="*/ 1654233 h 3424843"/>
              <a:gd name="connsiteX17" fmla="*/ 290946 w 2427317"/>
              <a:gd name="connsiteY17" fmla="*/ 1562793 h 3424843"/>
              <a:gd name="connsiteX18" fmla="*/ 324197 w 2427317"/>
              <a:gd name="connsiteY18" fmla="*/ 1454727 h 3424843"/>
              <a:gd name="connsiteX19" fmla="*/ 324197 w 2427317"/>
              <a:gd name="connsiteY19" fmla="*/ 1454727 h 3424843"/>
              <a:gd name="connsiteX20" fmla="*/ 390698 w 2427317"/>
              <a:gd name="connsiteY20" fmla="*/ 1346662 h 3424843"/>
              <a:gd name="connsiteX21" fmla="*/ 423949 w 2427317"/>
              <a:gd name="connsiteY21" fmla="*/ 1305098 h 3424843"/>
              <a:gd name="connsiteX22" fmla="*/ 515389 w 2427317"/>
              <a:gd name="connsiteY22" fmla="*/ 1246909 h 3424843"/>
              <a:gd name="connsiteX23" fmla="*/ 565266 w 2427317"/>
              <a:gd name="connsiteY23" fmla="*/ 1180407 h 3424843"/>
              <a:gd name="connsiteX24" fmla="*/ 640080 w 2427317"/>
              <a:gd name="connsiteY24" fmla="*/ 864523 h 3424843"/>
              <a:gd name="connsiteX25" fmla="*/ 631768 w 2427317"/>
              <a:gd name="connsiteY25" fmla="*/ 714894 h 3424843"/>
              <a:gd name="connsiteX26" fmla="*/ 723208 w 2427317"/>
              <a:gd name="connsiteY26" fmla="*/ 714894 h 3424843"/>
              <a:gd name="connsiteX27" fmla="*/ 814648 w 2427317"/>
              <a:gd name="connsiteY27" fmla="*/ 723207 h 3424843"/>
              <a:gd name="connsiteX28" fmla="*/ 881149 w 2427317"/>
              <a:gd name="connsiteY28" fmla="*/ 731520 h 3424843"/>
              <a:gd name="connsiteX29" fmla="*/ 955964 w 2427317"/>
              <a:gd name="connsiteY29" fmla="*/ 731520 h 3424843"/>
              <a:gd name="connsiteX30" fmla="*/ 989215 w 2427317"/>
              <a:gd name="connsiteY30" fmla="*/ 665018 h 3424843"/>
              <a:gd name="connsiteX31" fmla="*/ 1039091 w 2427317"/>
              <a:gd name="connsiteY31" fmla="*/ 573578 h 3424843"/>
              <a:gd name="connsiteX32" fmla="*/ 1072342 w 2427317"/>
              <a:gd name="connsiteY32" fmla="*/ 515389 h 3424843"/>
              <a:gd name="connsiteX33" fmla="*/ 1113906 w 2427317"/>
              <a:gd name="connsiteY33" fmla="*/ 581891 h 3424843"/>
              <a:gd name="connsiteX34" fmla="*/ 1113906 w 2427317"/>
              <a:gd name="connsiteY34" fmla="*/ 581891 h 3424843"/>
              <a:gd name="connsiteX35" fmla="*/ 1172095 w 2427317"/>
              <a:gd name="connsiteY35" fmla="*/ 540327 h 3424843"/>
              <a:gd name="connsiteX36" fmla="*/ 1205346 w 2427317"/>
              <a:gd name="connsiteY36" fmla="*/ 457200 h 3424843"/>
              <a:gd name="connsiteX37" fmla="*/ 1205346 w 2427317"/>
              <a:gd name="connsiteY37" fmla="*/ 374073 h 3424843"/>
              <a:gd name="connsiteX38" fmla="*/ 1213658 w 2427317"/>
              <a:gd name="connsiteY38" fmla="*/ 274320 h 3424843"/>
              <a:gd name="connsiteX39" fmla="*/ 1213658 w 2427317"/>
              <a:gd name="connsiteY39" fmla="*/ 207818 h 3424843"/>
              <a:gd name="connsiteX40" fmla="*/ 1271848 w 2427317"/>
              <a:gd name="connsiteY40" fmla="*/ 182880 h 3424843"/>
              <a:gd name="connsiteX41" fmla="*/ 1354975 w 2427317"/>
              <a:gd name="connsiteY41" fmla="*/ 157942 h 3424843"/>
              <a:gd name="connsiteX42" fmla="*/ 1421477 w 2427317"/>
              <a:gd name="connsiteY42" fmla="*/ 166254 h 3424843"/>
              <a:gd name="connsiteX43" fmla="*/ 1479666 w 2427317"/>
              <a:gd name="connsiteY43" fmla="*/ 182880 h 3424843"/>
              <a:gd name="connsiteX44" fmla="*/ 1579418 w 2427317"/>
              <a:gd name="connsiteY44" fmla="*/ 166254 h 3424843"/>
              <a:gd name="connsiteX45" fmla="*/ 1645920 w 2427317"/>
              <a:gd name="connsiteY45" fmla="*/ 133003 h 3424843"/>
              <a:gd name="connsiteX46" fmla="*/ 1712422 w 2427317"/>
              <a:gd name="connsiteY46" fmla="*/ 116378 h 3424843"/>
              <a:gd name="connsiteX47" fmla="*/ 1712422 w 2427317"/>
              <a:gd name="connsiteY47" fmla="*/ 41563 h 3424843"/>
              <a:gd name="connsiteX48" fmla="*/ 1729048 w 2427317"/>
              <a:gd name="connsiteY48" fmla="*/ 0 h 3424843"/>
              <a:gd name="connsiteX49" fmla="*/ 1828800 w 2427317"/>
              <a:gd name="connsiteY49" fmla="*/ 24938 h 3424843"/>
              <a:gd name="connsiteX50" fmla="*/ 1862051 w 2427317"/>
              <a:gd name="connsiteY50" fmla="*/ 74814 h 3424843"/>
              <a:gd name="connsiteX51" fmla="*/ 1845426 w 2427317"/>
              <a:gd name="connsiteY51" fmla="*/ 133003 h 3424843"/>
              <a:gd name="connsiteX52" fmla="*/ 1778924 w 2427317"/>
              <a:gd name="connsiteY52" fmla="*/ 224443 h 3424843"/>
              <a:gd name="connsiteX53" fmla="*/ 1745673 w 2427317"/>
              <a:gd name="connsiteY53" fmla="*/ 282633 h 3424843"/>
              <a:gd name="connsiteX54" fmla="*/ 1737360 w 2427317"/>
              <a:gd name="connsiteY54" fmla="*/ 357447 h 3424843"/>
              <a:gd name="connsiteX55" fmla="*/ 1720735 w 2427317"/>
              <a:gd name="connsiteY55" fmla="*/ 415636 h 3424843"/>
              <a:gd name="connsiteX56" fmla="*/ 1687484 w 2427317"/>
              <a:gd name="connsiteY56" fmla="*/ 473825 h 3424843"/>
              <a:gd name="connsiteX57" fmla="*/ 1762298 w 2427317"/>
              <a:gd name="connsiteY57" fmla="*/ 490451 h 3424843"/>
              <a:gd name="connsiteX58" fmla="*/ 1770611 w 2427317"/>
              <a:gd name="connsiteY58" fmla="*/ 581891 h 3424843"/>
              <a:gd name="connsiteX59" fmla="*/ 1770611 w 2427317"/>
              <a:gd name="connsiteY59" fmla="*/ 581891 h 3424843"/>
              <a:gd name="connsiteX60" fmla="*/ 1803862 w 2427317"/>
              <a:gd name="connsiteY60" fmla="*/ 648393 h 3424843"/>
              <a:gd name="connsiteX61" fmla="*/ 1878677 w 2427317"/>
              <a:gd name="connsiteY61" fmla="*/ 656705 h 3424843"/>
              <a:gd name="connsiteX62" fmla="*/ 1953491 w 2427317"/>
              <a:gd name="connsiteY62" fmla="*/ 565265 h 3424843"/>
              <a:gd name="connsiteX63" fmla="*/ 2094808 w 2427317"/>
              <a:gd name="connsiteY63" fmla="*/ 473825 h 3424843"/>
              <a:gd name="connsiteX64" fmla="*/ 2236124 w 2427317"/>
              <a:gd name="connsiteY64" fmla="*/ 457200 h 3424843"/>
              <a:gd name="connsiteX65" fmla="*/ 2402378 w 2427317"/>
              <a:gd name="connsiteY65" fmla="*/ 490451 h 3424843"/>
              <a:gd name="connsiteX66" fmla="*/ 2427317 w 2427317"/>
              <a:gd name="connsiteY66" fmla="*/ 573578 h 342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427317" h="3424843">
                <a:moveTo>
                  <a:pt x="2427317" y="573578"/>
                </a:moveTo>
                <a:lnTo>
                  <a:pt x="1828800" y="2269374"/>
                </a:lnTo>
                <a:lnTo>
                  <a:pt x="1928553" y="2917767"/>
                </a:lnTo>
                <a:lnTo>
                  <a:pt x="723208" y="3424843"/>
                </a:lnTo>
                <a:lnTo>
                  <a:pt x="897775" y="2942705"/>
                </a:lnTo>
                <a:lnTo>
                  <a:pt x="731520" y="2834640"/>
                </a:lnTo>
                <a:lnTo>
                  <a:pt x="681644" y="2842953"/>
                </a:lnTo>
                <a:lnTo>
                  <a:pt x="465513" y="2718262"/>
                </a:lnTo>
                <a:lnTo>
                  <a:pt x="374073" y="2643447"/>
                </a:lnTo>
                <a:lnTo>
                  <a:pt x="224444" y="2593571"/>
                </a:lnTo>
                <a:lnTo>
                  <a:pt x="133004" y="2435629"/>
                </a:lnTo>
                <a:lnTo>
                  <a:pt x="224444" y="2086494"/>
                </a:lnTo>
                <a:lnTo>
                  <a:pt x="0" y="1995054"/>
                </a:lnTo>
                <a:lnTo>
                  <a:pt x="83128" y="1903614"/>
                </a:lnTo>
                <a:lnTo>
                  <a:pt x="141317" y="1820487"/>
                </a:lnTo>
                <a:lnTo>
                  <a:pt x="182880" y="1729047"/>
                </a:lnTo>
                <a:lnTo>
                  <a:pt x="224444" y="1654233"/>
                </a:lnTo>
                <a:lnTo>
                  <a:pt x="290946" y="1562793"/>
                </a:lnTo>
                <a:lnTo>
                  <a:pt x="324197" y="1454727"/>
                </a:lnTo>
                <a:lnTo>
                  <a:pt x="324197" y="1454727"/>
                </a:lnTo>
                <a:lnTo>
                  <a:pt x="390698" y="1346662"/>
                </a:lnTo>
                <a:lnTo>
                  <a:pt x="423949" y="1305098"/>
                </a:lnTo>
                <a:lnTo>
                  <a:pt x="515389" y="1246909"/>
                </a:lnTo>
                <a:lnTo>
                  <a:pt x="565266" y="1180407"/>
                </a:lnTo>
                <a:lnTo>
                  <a:pt x="640080" y="864523"/>
                </a:lnTo>
                <a:lnTo>
                  <a:pt x="631768" y="714894"/>
                </a:lnTo>
                <a:lnTo>
                  <a:pt x="723208" y="714894"/>
                </a:lnTo>
                <a:lnTo>
                  <a:pt x="814648" y="723207"/>
                </a:lnTo>
                <a:lnTo>
                  <a:pt x="881149" y="731520"/>
                </a:lnTo>
                <a:lnTo>
                  <a:pt x="955964" y="731520"/>
                </a:lnTo>
                <a:lnTo>
                  <a:pt x="989215" y="665018"/>
                </a:lnTo>
                <a:lnTo>
                  <a:pt x="1039091" y="573578"/>
                </a:lnTo>
                <a:lnTo>
                  <a:pt x="1072342" y="515389"/>
                </a:lnTo>
                <a:lnTo>
                  <a:pt x="1113906" y="581891"/>
                </a:lnTo>
                <a:lnTo>
                  <a:pt x="1113906" y="581891"/>
                </a:lnTo>
                <a:lnTo>
                  <a:pt x="1172095" y="540327"/>
                </a:lnTo>
                <a:lnTo>
                  <a:pt x="1205346" y="457200"/>
                </a:lnTo>
                <a:lnTo>
                  <a:pt x="1205346" y="374073"/>
                </a:lnTo>
                <a:lnTo>
                  <a:pt x="1213658" y="274320"/>
                </a:lnTo>
                <a:lnTo>
                  <a:pt x="1213658" y="207818"/>
                </a:lnTo>
                <a:lnTo>
                  <a:pt x="1271848" y="182880"/>
                </a:lnTo>
                <a:lnTo>
                  <a:pt x="1354975" y="157942"/>
                </a:lnTo>
                <a:lnTo>
                  <a:pt x="1421477" y="166254"/>
                </a:lnTo>
                <a:lnTo>
                  <a:pt x="1479666" y="182880"/>
                </a:lnTo>
                <a:lnTo>
                  <a:pt x="1579418" y="166254"/>
                </a:lnTo>
                <a:lnTo>
                  <a:pt x="1645920" y="133003"/>
                </a:lnTo>
                <a:lnTo>
                  <a:pt x="1712422" y="116378"/>
                </a:lnTo>
                <a:lnTo>
                  <a:pt x="1712422" y="41563"/>
                </a:lnTo>
                <a:lnTo>
                  <a:pt x="1729048" y="0"/>
                </a:lnTo>
                <a:lnTo>
                  <a:pt x="1828800" y="24938"/>
                </a:lnTo>
                <a:lnTo>
                  <a:pt x="1862051" y="74814"/>
                </a:lnTo>
                <a:lnTo>
                  <a:pt x="1845426" y="133003"/>
                </a:lnTo>
                <a:lnTo>
                  <a:pt x="1778924" y="224443"/>
                </a:lnTo>
                <a:lnTo>
                  <a:pt x="1745673" y="282633"/>
                </a:lnTo>
                <a:lnTo>
                  <a:pt x="1737360" y="357447"/>
                </a:lnTo>
                <a:lnTo>
                  <a:pt x="1720735" y="415636"/>
                </a:lnTo>
                <a:lnTo>
                  <a:pt x="1687484" y="473825"/>
                </a:lnTo>
                <a:lnTo>
                  <a:pt x="1762298" y="490451"/>
                </a:lnTo>
                <a:lnTo>
                  <a:pt x="1770611" y="581891"/>
                </a:lnTo>
                <a:lnTo>
                  <a:pt x="1770611" y="581891"/>
                </a:lnTo>
                <a:lnTo>
                  <a:pt x="1803862" y="648393"/>
                </a:lnTo>
                <a:lnTo>
                  <a:pt x="1878677" y="656705"/>
                </a:lnTo>
                <a:lnTo>
                  <a:pt x="1953491" y="565265"/>
                </a:lnTo>
                <a:lnTo>
                  <a:pt x="2094808" y="473825"/>
                </a:lnTo>
                <a:lnTo>
                  <a:pt x="2236124" y="457200"/>
                </a:lnTo>
                <a:lnTo>
                  <a:pt x="2402378" y="490451"/>
                </a:lnTo>
                <a:lnTo>
                  <a:pt x="2427317" y="573578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orma libre 17"/>
          <p:cNvSpPr/>
          <p:nvPr/>
        </p:nvSpPr>
        <p:spPr>
          <a:xfrm>
            <a:off x="7618920" y="3914317"/>
            <a:ext cx="182880" cy="357447"/>
          </a:xfrm>
          <a:custGeom>
            <a:avLst/>
            <a:gdLst>
              <a:gd name="connsiteX0" fmla="*/ 91440 w 182880"/>
              <a:gd name="connsiteY0" fmla="*/ 0 h 357447"/>
              <a:gd name="connsiteX1" fmla="*/ 182880 w 182880"/>
              <a:gd name="connsiteY1" fmla="*/ 66502 h 357447"/>
              <a:gd name="connsiteX2" fmla="*/ 24938 w 182880"/>
              <a:gd name="connsiteY2" fmla="*/ 357447 h 357447"/>
              <a:gd name="connsiteX3" fmla="*/ 0 w 182880"/>
              <a:gd name="connsiteY3" fmla="*/ 266007 h 357447"/>
              <a:gd name="connsiteX4" fmla="*/ 33251 w 182880"/>
              <a:gd name="connsiteY4" fmla="*/ 157942 h 357447"/>
              <a:gd name="connsiteX5" fmla="*/ 91440 w 182880"/>
              <a:gd name="connsiteY5" fmla="*/ 0 h 35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" h="357447">
                <a:moveTo>
                  <a:pt x="91440" y="0"/>
                </a:moveTo>
                <a:lnTo>
                  <a:pt x="182880" y="66502"/>
                </a:lnTo>
                <a:lnTo>
                  <a:pt x="24938" y="357447"/>
                </a:lnTo>
                <a:lnTo>
                  <a:pt x="0" y="266007"/>
                </a:lnTo>
                <a:lnTo>
                  <a:pt x="33251" y="157942"/>
                </a:lnTo>
                <a:lnTo>
                  <a:pt x="91440" y="0"/>
                </a:lnTo>
                <a:close/>
              </a:path>
            </a:pathLst>
          </a:custGeom>
          <a:solidFill>
            <a:schemeClr val="accent6">
              <a:alpha val="56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orma libre 20"/>
          <p:cNvSpPr/>
          <p:nvPr/>
        </p:nvSpPr>
        <p:spPr>
          <a:xfrm>
            <a:off x="8743965" y="3518570"/>
            <a:ext cx="561975" cy="1004887"/>
          </a:xfrm>
          <a:custGeom>
            <a:avLst/>
            <a:gdLst>
              <a:gd name="connsiteX0" fmla="*/ 0 w 561975"/>
              <a:gd name="connsiteY0" fmla="*/ 490537 h 1004887"/>
              <a:gd name="connsiteX1" fmla="*/ 252412 w 561975"/>
              <a:gd name="connsiteY1" fmla="*/ 200025 h 1004887"/>
              <a:gd name="connsiteX2" fmla="*/ 247650 w 561975"/>
              <a:gd name="connsiteY2" fmla="*/ 0 h 1004887"/>
              <a:gd name="connsiteX3" fmla="*/ 404812 w 561975"/>
              <a:gd name="connsiteY3" fmla="*/ 33337 h 1004887"/>
              <a:gd name="connsiteX4" fmla="*/ 561975 w 561975"/>
              <a:gd name="connsiteY4" fmla="*/ 61912 h 1004887"/>
              <a:gd name="connsiteX5" fmla="*/ 385762 w 561975"/>
              <a:gd name="connsiteY5" fmla="*/ 542925 h 1004887"/>
              <a:gd name="connsiteX6" fmla="*/ 457200 w 561975"/>
              <a:gd name="connsiteY6" fmla="*/ 1004887 h 1004887"/>
              <a:gd name="connsiteX7" fmla="*/ 0 w 561975"/>
              <a:gd name="connsiteY7" fmla="*/ 490537 h 100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975" h="1004887">
                <a:moveTo>
                  <a:pt x="0" y="490537"/>
                </a:moveTo>
                <a:lnTo>
                  <a:pt x="252412" y="200025"/>
                </a:lnTo>
                <a:lnTo>
                  <a:pt x="247650" y="0"/>
                </a:lnTo>
                <a:lnTo>
                  <a:pt x="404812" y="33337"/>
                </a:lnTo>
                <a:lnTo>
                  <a:pt x="561975" y="61912"/>
                </a:lnTo>
                <a:lnTo>
                  <a:pt x="385762" y="542925"/>
                </a:lnTo>
                <a:lnTo>
                  <a:pt x="457200" y="1004887"/>
                </a:lnTo>
                <a:lnTo>
                  <a:pt x="0" y="490537"/>
                </a:lnTo>
                <a:close/>
              </a:path>
            </a:pathLst>
          </a:custGeom>
          <a:solidFill>
            <a:schemeClr val="accent6">
              <a:alpha val="56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8" name="Conector recto 87"/>
          <p:cNvCxnSpPr/>
          <p:nvPr/>
        </p:nvCxnSpPr>
        <p:spPr>
          <a:xfrm flipH="1">
            <a:off x="6410281" y="5080880"/>
            <a:ext cx="186933" cy="468247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uadroTexto 89">
            <a:extLst>
              <a:ext uri="{FF2B5EF4-FFF2-40B4-BE49-F238E27FC236}">
                <a16:creationId xmlns:a16="http://schemas.microsoft.com/office/drawing/2014/main" xmlns="" id="{29659748-7618-4071-8442-7DC1E62AA662}"/>
              </a:ext>
            </a:extLst>
          </p:cNvPr>
          <p:cNvSpPr txBox="1"/>
          <p:nvPr/>
        </p:nvSpPr>
        <p:spPr>
          <a:xfrm rot="17690844">
            <a:off x="6724564" y="3713282"/>
            <a:ext cx="106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CALLE E1I PICHINCHA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xmlns="" id="{29659748-7618-4071-8442-7DC1E62AA662}"/>
              </a:ext>
            </a:extLst>
          </p:cNvPr>
          <p:cNvSpPr txBox="1"/>
          <p:nvPr/>
        </p:nvSpPr>
        <p:spPr>
          <a:xfrm rot="1692243">
            <a:off x="8737408" y="3932971"/>
            <a:ext cx="557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>
                <a:solidFill>
                  <a:schemeClr val="bg1"/>
                </a:solidFill>
              </a:rPr>
              <a:t>A.A</a:t>
            </a:r>
            <a:endParaRPr lang="es-EC" sz="800" b="1" dirty="0">
              <a:solidFill>
                <a:schemeClr val="bg1"/>
              </a:solidFill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xmlns="" id="{29659748-7618-4071-8442-7DC1E62AA662}"/>
              </a:ext>
            </a:extLst>
          </p:cNvPr>
          <p:cNvSpPr txBox="1"/>
          <p:nvPr/>
        </p:nvSpPr>
        <p:spPr>
          <a:xfrm rot="1692243">
            <a:off x="7514803" y="4036542"/>
            <a:ext cx="557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>
                <a:solidFill>
                  <a:schemeClr val="bg1"/>
                </a:solidFill>
              </a:rPr>
              <a:t>AV</a:t>
            </a:r>
            <a:endParaRPr lang="es-EC" sz="800" b="1" dirty="0">
              <a:solidFill>
                <a:schemeClr val="bg1"/>
              </a:solidFill>
            </a:endParaRPr>
          </a:p>
        </p:txBody>
      </p:sp>
      <p:cxnSp>
        <p:nvCxnSpPr>
          <p:cNvPr id="50" name="Conector recto 49"/>
          <p:cNvCxnSpPr/>
          <p:nvPr/>
        </p:nvCxnSpPr>
        <p:spPr>
          <a:xfrm flipH="1">
            <a:off x="8053923" y="4509436"/>
            <a:ext cx="1305704" cy="528894"/>
          </a:xfrm>
          <a:prstGeom prst="line">
            <a:avLst/>
          </a:prstGeom>
          <a:noFill/>
          <a:ln w="666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Forma libre 23"/>
          <p:cNvSpPr/>
          <p:nvPr/>
        </p:nvSpPr>
        <p:spPr>
          <a:xfrm>
            <a:off x="8543636" y="2207491"/>
            <a:ext cx="1163782" cy="591127"/>
          </a:xfrm>
          <a:custGeom>
            <a:avLst/>
            <a:gdLst>
              <a:gd name="connsiteX0" fmla="*/ 0 w 1163782"/>
              <a:gd name="connsiteY0" fmla="*/ 471054 h 591127"/>
              <a:gd name="connsiteX1" fmla="*/ 129309 w 1163782"/>
              <a:gd name="connsiteY1" fmla="*/ 517236 h 591127"/>
              <a:gd name="connsiteX2" fmla="*/ 258619 w 1163782"/>
              <a:gd name="connsiteY2" fmla="*/ 554182 h 591127"/>
              <a:gd name="connsiteX3" fmla="*/ 452582 w 1163782"/>
              <a:gd name="connsiteY3" fmla="*/ 563418 h 591127"/>
              <a:gd name="connsiteX4" fmla="*/ 701964 w 1163782"/>
              <a:gd name="connsiteY4" fmla="*/ 581891 h 591127"/>
              <a:gd name="connsiteX5" fmla="*/ 905164 w 1163782"/>
              <a:gd name="connsiteY5" fmla="*/ 572654 h 591127"/>
              <a:gd name="connsiteX6" fmla="*/ 1099128 w 1163782"/>
              <a:gd name="connsiteY6" fmla="*/ 591127 h 591127"/>
              <a:gd name="connsiteX7" fmla="*/ 1163782 w 1163782"/>
              <a:gd name="connsiteY7" fmla="*/ 387927 h 591127"/>
              <a:gd name="connsiteX8" fmla="*/ 1062182 w 1163782"/>
              <a:gd name="connsiteY8" fmla="*/ 378691 h 591127"/>
              <a:gd name="connsiteX9" fmla="*/ 858982 w 1163782"/>
              <a:gd name="connsiteY9" fmla="*/ 378691 h 591127"/>
              <a:gd name="connsiteX10" fmla="*/ 692728 w 1163782"/>
              <a:gd name="connsiteY10" fmla="*/ 452582 h 591127"/>
              <a:gd name="connsiteX11" fmla="*/ 600364 w 1163782"/>
              <a:gd name="connsiteY11" fmla="*/ 563418 h 591127"/>
              <a:gd name="connsiteX12" fmla="*/ 535709 w 1163782"/>
              <a:gd name="connsiteY12" fmla="*/ 461818 h 591127"/>
              <a:gd name="connsiteX13" fmla="*/ 526473 w 1163782"/>
              <a:gd name="connsiteY13" fmla="*/ 378691 h 591127"/>
              <a:gd name="connsiteX14" fmla="*/ 498764 w 1163782"/>
              <a:gd name="connsiteY14" fmla="*/ 360218 h 591127"/>
              <a:gd name="connsiteX15" fmla="*/ 517237 w 1163782"/>
              <a:gd name="connsiteY15" fmla="*/ 249382 h 591127"/>
              <a:gd name="connsiteX16" fmla="*/ 581891 w 1163782"/>
              <a:gd name="connsiteY16" fmla="*/ 166254 h 591127"/>
              <a:gd name="connsiteX17" fmla="*/ 628073 w 1163782"/>
              <a:gd name="connsiteY17" fmla="*/ 101600 h 591127"/>
              <a:gd name="connsiteX18" fmla="*/ 609600 w 1163782"/>
              <a:gd name="connsiteY18" fmla="*/ 18473 h 591127"/>
              <a:gd name="connsiteX19" fmla="*/ 498764 w 1163782"/>
              <a:gd name="connsiteY19" fmla="*/ 0 h 591127"/>
              <a:gd name="connsiteX20" fmla="*/ 461819 w 1163782"/>
              <a:gd name="connsiteY20" fmla="*/ 83127 h 591127"/>
              <a:gd name="connsiteX21" fmla="*/ 387928 w 1163782"/>
              <a:gd name="connsiteY21" fmla="*/ 129309 h 591127"/>
              <a:gd name="connsiteX22" fmla="*/ 267855 w 1163782"/>
              <a:gd name="connsiteY22" fmla="*/ 157018 h 591127"/>
              <a:gd name="connsiteX23" fmla="*/ 221673 w 1163782"/>
              <a:gd name="connsiteY23" fmla="*/ 110836 h 591127"/>
              <a:gd name="connsiteX24" fmla="*/ 129309 w 1163782"/>
              <a:gd name="connsiteY24" fmla="*/ 110836 h 591127"/>
              <a:gd name="connsiteX25" fmla="*/ 18473 w 1163782"/>
              <a:gd name="connsiteY25" fmla="*/ 166254 h 591127"/>
              <a:gd name="connsiteX26" fmla="*/ 18473 w 1163782"/>
              <a:gd name="connsiteY26" fmla="*/ 304800 h 591127"/>
              <a:gd name="connsiteX27" fmla="*/ 18473 w 1163782"/>
              <a:gd name="connsiteY27" fmla="*/ 397164 h 591127"/>
              <a:gd name="connsiteX28" fmla="*/ 0 w 1163782"/>
              <a:gd name="connsiteY28" fmla="*/ 471054 h 59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63782" h="591127">
                <a:moveTo>
                  <a:pt x="0" y="471054"/>
                </a:moveTo>
                <a:lnTo>
                  <a:pt x="129309" y="517236"/>
                </a:lnTo>
                <a:lnTo>
                  <a:pt x="258619" y="554182"/>
                </a:lnTo>
                <a:lnTo>
                  <a:pt x="452582" y="563418"/>
                </a:lnTo>
                <a:lnTo>
                  <a:pt x="701964" y="581891"/>
                </a:lnTo>
                <a:lnTo>
                  <a:pt x="905164" y="572654"/>
                </a:lnTo>
                <a:lnTo>
                  <a:pt x="1099128" y="591127"/>
                </a:lnTo>
                <a:lnTo>
                  <a:pt x="1163782" y="387927"/>
                </a:lnTo>
                <a:lnTo>
                  <a:pt x="1062182" y="378691"/>
                </a:lnTo>
                <a:lnTo>
                  <a:pt x="858982" y="378691"/>
                </a:lnTo>
                <a:lnTo>
                  <a:pt x="692728" y="452582"/>
                </a:lnTo>
                <a:lnTo>
                  <a:pt x="600364" y="563418"/>
                </a:lnTo>
                <a:lnTo>
                  <a:pt x="535709" y="461818"/>
                </a:lnTo>
                <a:lnTo>
                  <a:pt x="526473" y="378691"/>
                </a:lnTo>
                <a:lnTo>
                  <a:pt x="498764" y="360218"/>
                </a:lnTo>
                <a:lnTo>
                  <a:pt x="517237" y="249382"/>
                </a:lnTo>
                <a:lnTo>
                  <a:pt x="581891" y="166254"/>
                </a:lnTo>
                <a:lnTo>
                  <a:pt x="628073" y="101600"/>
                </a:lnTo>
                <a:lnTo>
                  <a:pt x="609600" y="18473"/>
                </a:lnTo>
                <a:lnTo>
                  <a:pt x="498764" y="0"/>
                </a:lnTo>
                <a:lnTo>
                  <a:pt x="461819" y="83127"/>
                </a:lnTo>
                <a:lnTo>
                  <a:pt x="387928" y="129309"/>
                </a:lnTo>
                <a:lnTo>
                  <a:pt x="267855" y="157018"/>
                </a:lnTo>
                <a:lnTo>
                  <a:pt x="221673" y="110836"/>
                </a:lnTo>
                <a:lnTo>
                  <a:pt x="129309" y="110836"/>
                </a:lnTo>
                <a:lnTo>
                  <a:pt x="18473" y="166254"/>
                </a:lnTo>
                <a:lnTo>
                  <a:pt x="18473" y="304800"/>
                </a:lnTo>
                <a:lnTo>
                  <a:pt x="18473" y="397164"/>
                </a:lnTo>
                <a:lnTo>
                  <a:pt x="0" y="471054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29659748-7618-4071-8442-7DC1E62AA662}"/>
              </a:ext>
            </a:extLst>
          </p:cNvPr>
          <p:cNvSpPr txBox="1"/>
          <p:nvPr/>
        </p:nvSpPr>
        <p:spPr>
          <a:xfrm rot="1692243">
            <a:off x="8724588" y="2503981"/>
            <a:ext cx="557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>
                <a:solidFill>
                  <a:schemeClr val="bg1"/>
                </a:solidFill>
              </a:rPr>
              <a:t>F.P</a:t>
            </a:r>
            <a:endParaRPr lang="es-EC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93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/>
          <a:srcRect l="12546" t="13818" r="55545" b="7637"/>
          <a:stretch/>
        </p:blipFill>
        <p:spPr>
          <a:xfrm>
            <a:off x="7085947" y="725313"/>
            <a:ext cx="3931303" cy="5441246"/>
          </a:xfrm>
          <a:prstGeom prst="rect">
            <a:avLst/>
          </a:prstGeom>
        </p:spPr>
      </p:pic>
      <p:sp>
        <p:nvSpPr>
          <p:cNvPr id="9" name="CuadroTexto 7"/>
          <p:cNvSpPr txBox="1"/>
          <p:nvPr/>
        </p:nvSpPr>
        <p:spPr>
          <a:xfrm>
            <a:off x="415053" y="1084037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ZONIFICACIÓN: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74EF6B57-E8E4-4B1D-819F-B1C2D3C7456E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11" name="Google Shape;92;p1">
              <a:extLst>
                <a:ext uri="{FF2B5EF4-FFF2-40B4-BE49-F238E27FC236}">
                  <a16:creationId xmlns:a16="http://schemas.microsoft.com/office/drawing/2014/main" xmlns="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xmlns="" id="{5D17E9AE-C0E7-4FED-BA12-989318E0601F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16" name="TextBox 19">
                <a:extLst>
                  <a:ext uri="{FF2B5EF4-FFF2-40B4-BE49-F238E27FC236}">
                    <a16:creationId xmlns:a16="http://schemas.microsoft.com/office/drawing/2014/main" xmlns="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xmlns="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  <p:sp>
        <p:nvSpPr>
          <p:cNvPr id="21" name="CuadroTexto 7">
            <a:extLst>
              <a:ext uri="{FF2B5EF4-FFF2-40B4-BE49-F238E27FC236}">
                <a16:creationId xmlns:a16="http://schemas.microsoft.com/office/drawing/2014/main" xmlns="" id="{438E948A-C75A-4810-A70B-B095F982648C}"/>
              </a:ext>
            </a:extLst>
          </p:cNvPr>
          <p:cNvSpPr txBox="1"/>
          <p:nvPr/>
        </p:nvSpPr>
        <p:spPr>
          <a:xfrm>
            <a:off x="3436620" y="586814"/>
            <a:ext cx="560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solidFill>
                  <a:srgbClr val="00B0F0"/>
                </a:solidFill>
              </a:rPr>
              <a:t>ADMINISTRACIÓN ZONAL EUGENIO ESPEJO - PARROQUIA GUAYLLABAMBA</a:t>
            </a:r>
          </a:p>
        </p:txBody>
      </p:sp>
      <p:sp>
        <p:nvSpPr>
          <p:cNvPr id="22" name="CuadroTexto 6">
            <a:extLst>
              <a:ext uri="{FF2B5EF4-FFF2-40B4-BE49-F238E27FC236}">
                <a16:creationId xmlns:a16="http://schemas.microsoft.com/office/drawing/2014/main" xmlns="" id="{4C89587B-03B0-4F5E-BC03-7FD3528BCD83}"/>
              </a:ext>
            </a:extLst>
          </p:cNvPr>
          <p:cNvSpPr txBox="1"/>
          <p:nvPr/>
        </p:nvSpPr>
        <p:spPr>
          <a:xfrm>
            <a:off x="2255765" y="24623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COMITÉ PROMEJORAS JAMBELI DEL BARRIO NAVAL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7400925" y="1162050"/>
            <a:ext cx="3609975" cy="4958311"/>
          </a:xfrm>
          <a:custGeom>
            <a:avLst/>
            <a:gdLst>
              <a:gd name="connsiteX0" fmla="*/ 3609975 w 3609975"/>
              <a:gd name="connsiteY0" fmla="*/ 781050 h 5038725"/>
              <a:gd name="connsiteX1" fmla="*/ 2667000 w 3609975"/>
              <a:gd name="connsiteY1" fmla="*/ 3362325 h 5038725"/>
              <a:gd name="connsiteX2" fmla="*/ 2847975 w 3609975"/>
              <a:gd name="connsiteY2" fmla="*/ 4305300 h 5038725"/>
              <a:gd name="connsiteX3" fmla="*/ 1171575 w 3609975"/>
              <a:gd name="connsiteY3" fmla="*/ 5038725 h 5038725"/>
              <a:gd name="connsiteX4" fmla="*/ 1095375 w 3609975"/>
              <a:gd name="connsiteY4" fmla="*/ 5038725 h 5038725"/>
              <a:gd name="connsiteX5" fmla="*/ 1057275 w 3609975"/>
              <a:gd name="connsiteY5" fmla="*/ 5029200 h 5038725"/>
              <a:gd name="connsiteX6" fmla="*/ 1276350 w 3609975"/>
              <a:gd name="connsiteY6" fmla="*/ 4286250 h 5038725"/>
              <a:gd name="connsiteX7" fmla="*/ 1047750 w 3609975"/>
              <a:gd name="connsiteY7" fmla="*/ 4171950 h 5038725"/>
              <a:gd name="connsiteX8" fmla="*/ 1038225 w 3609975"/>
              <a:gd name="connsiteY8" fmla="*/ 4210050 h 5038725"/>
              <a:gd name="connsiteX9" fmla="*/ 542925 w 3609975"/>
              <a:gd name="connsiteY9" fmla="*/ 3914775 h 5038725"/>
              <a:gd name="connsiteX10" fmla="*/ 257175 w 3609975"/>
              <a:gd name="connsiteY10" fmla="*/ 3800475 h 5038725"/>
              <a:gd name="connsiteX11" fmla="*/ 257175 w 3609975"/>
              <a:gd name="connsiteY11" fmla="*/ 3800475 h 5038725"/>
              <a:gd name="connsiteX12" fmla="*/ 219075 w 3609975"/>
              <a:gd name="connsiteY12" fmla="*/ 3829050 h 5038725"/>
              <a:gd name="connsiteX13" fmla="*/ 152400 w 3609975"/>
              <a:gd name="connsiteY13" fmla="*/ 3543300 h 5038725"/>
              <a:gd name="connsiteX14" fmla="*/ 314325 w 3609975"/>
              <a:gd name="connsiteY14" fmla="*/ 3038475 h 5038725"/>
              <a:gd name="connsiteX15" fmla="*/ 0 w 3609975"/>
              <a:gd name="connsiteY15" fmla="*/ 2895600 h 5038725"/>
              <a:gd name="connsiteX16" fmla="*/ 104775 w 3609975"/>
              <a:gd name="connsiteY16" fmla="*/ 2762250 h 5038725"/>
              <a:gd name="connsiteX17" fmla="*/ 152400 w 3609975"/>
              <a:gd name="connsiteY17" fmla="*/ 2638425 h 5038725"/>
              <a:gd name="connsiteX18" fmla="*/ 200025 w 3609975"/>
              <a:gd name="connsiteY18" fmla="*/ 2619375 h 5038725"/>
              <a:gd name="connsiteX19" fmla="*/ 228600 w 3609975"/>
              <a:gd name="connsiteY19" fmla="*/ 2514600 h 5038725"/>
              <a:gd name="connsiteX20" fmla="*/ 257175 w 3609975"/>
              <a:gd name="connsiteY20" fmla="*/ 2447925 h 5038725"/>
              <a:gd name="connsiteX21" fmla="*/ 295275 w 3609975"/>
              <a:gd name="connsiteY21" fmla="*/ 2409825 h 5038725"/>
              <a:gd name="connsiteX22" fmla="*/ 333375 w 3609975"/>
              <a:gd name="connsiteY22" fmla="*/ 2333625 h 5038725"/>
              <a:gd name="connsiteX23" fmla="*/ 352425 w 3609975"/>
              <a:gd name="connsiteY23" fmla="*/ 2305050 h 5038725"/>
              <a:gd name="connsiteX24" fmla="*/ 381000 w 3609975"/>
              <a:gd name="connsiteY24" fmla="*/ 2238375 h 5038725"/>
              <a:gd name="connsiteX25" fmla="*/ 409575 w 3609975"/>
              <a:gd name="connsiteY25" fmla="*/ 2181225 h 5038725"/>
              <a:gd name="connsiteX26" fmla="*/ 495300 w 3609975"/>
              <a:gd name="connsiteY26" fmla="*/ 2066925 h 5038725"/>
              <a:gd name="connsiteX27" fmla="*/ 533400 w 3609975"/>
              <a:gd name="connsiteY27" fmla="*/ 1981200 h 5038725"/>
              <a:gd name="connsiteX28" fmla="*/ 571500 w 3609975"/>
              <a:gd name="connsiteY28" fmla="*/ 1933575 h 5038725"/>
              <a:gd name="connsiteX29" fmla="*/ 590550 w 3609975"/>
              <a:gd name="connsiteY29" fmla="*/ 1905000 h 5038725"/>
              <a:gd name="connsiteX30" fmla="*/ 657225 w 3609975"/>
              <a:gd name="connsiteY30" fmla="*/ 1847850 h 5038725"/>
              <a:gd name="connsiteX31" fmla="*/ 704850 w 3609975"/>
              <a:gd name="connsiteY31" fmla="*/ 1809750 h 5038725"/>
              <a:gd name="connsiteX32" fmla="*/ 752475 w 3609975"/>
              <a:gd name="connsiteY32" fmla="*/ 1781175 h 5038725"/>
              <a:gd name="connsiteX33" fmla="*/ 809625 w 3609975"/>
              <a:gd name="connsiteY33" fmla="*/ 1733550 h 5038725"/>
              <a:gd name="connsiteX34" fmla="*/ 838200 w 3609975"/>
              <a:gd name="connsiteY34" fmla="*/ 1647825 h 5038725"/>
              <a:gd name="connsiteX35" fmla="*/ 876300 w 3609975"/>
              <a:gd name="connsiteY35" fmla="*/ 1533525 h 5038725"/>
              <a:gd name="connsiteX36" fmla="*/ 904875 w 3609975"/>
              <a:gd name="connsiteY36" fmla="*/ 1447800 h 5038725"/>
              <a:gd name="connsiteX37" fmla="*/ 933450 w 3609975"/>
              <a:gd name="connsiteY37" fmla="*/ 1381125 h 5038725"/>
              <a:gd name="connsiteX38" fmla="*/ 962025 w 3609975"/>
              <a:gd name="connsiteY38" fmla="*/ 1295400 h 5038725"/>
              <a:gd name="connsiteX39" fmla="*/ 952500 w 3609975"/>
              <a:gd name="connsiteY39" fmla="*/ 1228725 h 5038725"/>
              <a:gd name="connsiteX40" fmla="*/ 942975 w 3609975"/>
              <a:gd name="connsiteY40" fmla="*/ 1133475 h 5038725"/>
              <a:gd name="connsiteX41" fmla="*/ 933450 w 3609975"/>
              <a:gd name="connsiteY41" fmla="*/ 1066800 h 5038725"/>
              <a:gd name="connsiteX42" fmla="*/ 1247775 w 3609975"/>
              <a:gd name="connsiteY42" fmla="*/ 1066800 h 5038725"/>
              <a:gd name="connsiteX43" fmla="*/ 1352550 w 3609975"/>
              <a:gd name="connsiteY43" fmla="*/ 1085850 h 5038725"/>
              <a:gd name="connsiteX44" fmla="*/ 1419225 w 3609975"/>
              <a:gd name="connsiteY44" fmla="*/ 1114425 h 5038725"/>
              <a:gd name="connsiteX45" fmla="*/ 1552575 w 3609975"/>
              <a:gd name="connsiteY45" fmla="*/ 809625 h 5038725"/>
              <a:gd name="connsiteX46" fmla="*/ 1609725 w 3609975"/>
              <a:gd name="connsiteY46" fmla="*/ 885825 h 5038725"/>
              <a:gd name="connsiteX47" fmla="*/ 1657350 w 3609975"/>
              <a:gd name="connsiteY47" fmla="*/ 914400 h 5038725"/>
              <a:gd name="connsiteX48" fmla="*/ 1724025 w 3609975"/>
              <a:gd name="connsiteY48" fmla="*/ 923925 h 5038725"/>
              <a:gd name="connsiteX49" fmla="*/ 1781175 w 3609975"/>
              <a:gd name="connsiteY49" fmla="*/ 866775 h 5038725"/>
              <a:gd name="connsiteX50" fmla="*/ 1800225 w 3609975"/>
              <a:gd name="connsiteY50" fmla="*/ 800100 h 5038725"/>
              <a:gd name="connsiteX51" fmla="*/ 1828800 w 3609975"/>
              <a:gd name="connsiteY51" fmla="*/ 714375 h 5038725"/>
              <a:gd name="connsiteX52" fmla="*/ 1857375 w 3609975"/>
              <a:gd name="connsiteY52" fmla="*/ 647700 h 5038725"/>
              <a:gd name="connsiteX53" fmla="*/ 1847850 w 3609975"/>
              <a:gd name="connsiteY53" fmla="*/ 542925 h 5038725"/>
              <a:gd name="connsiteX54" fmla="*/ 1847850 w 3609975"/>
              <a:gd name="connsiteY54" fmla="*/ 419100 h 5038725"/>
              <a:gd name="connsiteX55" fmla="*/ 1866900 w 3609975"/>
              <a:gd name="connsiteY55" fmla="*/ 333375 h 5038725"/>
              <a:gd name="connsiteX56" fmla="*/ 1924050 w 3609975"/>
              <a:gd name="connsiteY56" fmla="*/ 276225 h 5038725"/>
              <a:gd name="connsiteX57" fmla="*/ 1952625 w 3609975"/>
              <a:gd name="connsiteY57" fmla="*/ 276225 h 5038725"/>
              <a:gd name="connsiteX58" fmla="*/ 1990725 w 3609975"/>
              <a:gd name="connsiteY58" fmla="*/ 257175 h 5038725"/>
              <a:gd name="connsiteX59" fmla="*/ 2038350 w 3609975"/>
              <a:gd name="connsiteY59" fmla="*/ 266700 h 5038725"/>
              <a:gd name="connsiteX60" fmla="*/ 2133600 w 3609975"/>
              <a:gd name="connsiteY60" fmla="*/ 238125 h 5038725"/>
              <a:gd name="connsiteX61" fmla="*/ 2133600 w 3609975"/>
              <a:gd name="connsiteY61" fmla="*/ 238125 h 5038725"/>
              <a:gd name="connsiteX62" fmla="*/ 2286000 w 3609975"/>
              <a:gd name="connsiteY62" fmla="*/ 257175 h 5038725"/>
              <a:gd name="connsiteX63" fmla="*/ 2286000 w 3609975"/>
              <a:gd name="connsiteY63" fmla="*/ 257175 h 5038725"/>
              <a:gd name="connsiteX64" fmla="*/ 2390775 w 3609975"/>
              <a:gd name="connsiteY64" fmla="*/ 228600 h 5038725"/>
              <a:gd name="connsiteX65" fmla="*/ 2524125 w 3609975"/>
              <a:gd name="connsiteY65" fmla="*/ 123825 h 5038725"/>
              <a:gd name="connsiteX66" fmla="*/ 2571750 w 3609975"/>
              <a:gd name="connsiteY66" fmla="*/ 57150 h 5038725"/>
              <a:gd name="connsiteX67" fmla="*/ 2686050 w 3609975"/>
              <a:gd name="connsiteY67" fmla="*/ 0 h 5038725"/>
              <a:gd name="connsiteX68" fmla="*/ 2733675 w 3609975"/>
              <a:gd name="connsiteY68" fmla="*/ 9525 h 5038725"/>
              <a:gd name="connsiteX69" fmla="*/ 2771775 w 3609975"/>
              <a:gd name="connsiteY69" fmla="*/ 38100 h 5038725"/>
              <a:gd name="connsiteX70" fmla="*/ 2800350 w 3609975"/>
              <a:gd name="connsiteY70" fmla="*/ 76200 h 5038725"/>
              <a:gd name="connsiteX71" fmla="*/ 2800350 w 3609975"/>
              <a:gd name="connsiteY71" fmla="*/ 123825 h 5038725"/>
              <a:gd name="connsiteX72" fmla="*/ 2781300 w 3609975"/>
              <a:gd name="connsiteY72" fmla="*/ 171450 h 5038725"/>
              <a:gd name="connsiteX73" fmla="*/ 2714625 w 3609975"/>
              <a:gd name="connsiteY73" fmla="*/ 190500 h 5038725"/>
              <a:gd name="connsiteX74" fmla="*/ 2657475 w 3609975"/>
              <a:gd name="connsiteY74" fmla="*/ 257175 h 5038725"/>
              <a:gd name="connsiteX75" fmla="*/ 2647950 w 3609975"/>
              <a:gd name="connsiteY75" fmla="*/ 323850 h 5038725"/>
              <a:gd name="connsiteX76" fmla="*/ 2647950 w 3609975"/>
              <a:gd name="connsiteY76" fmla="*/ 323850 h 5038725"/>
              <a:gd name="connsiteX77" fmla="*/ 2600325 w 3609975"/>
              <a:gd name="connsiteY77" fmla="*/ 438150 h 5038725"/>
              <a:gd name="connsiteX78" fmla="*/ 2543175 w 3609975"/>
              <a:gd name="connsiteY78" fmla="*/ 523875 h 5038725"/>
              <a:gd name="connsiteX79" fmla="*/ 2524125 w 3609975"/>
              <a:gd name="connsiteY79" fmla="*/ 571500 h 5038725"/>
              <a:gd name="connsiteX80" fmla="*/ 2495550 w 3609975"/>
              <a:gd name="connsiteY80" fmla="*/ 600075 h 503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609975" h="5038725">
                <a:moveTo>
                  <a:pt x="3609975" y="781050"/>
                </a:moveTo>
                <a:lnTo>
                  <a:pt x="2667000" y="3362325"/>
                </a:lnTo>
                <a:lnTo>
                  <a:pt x="2847975" y="4305300"/>
                </a:lnTo>
                <a:lnTo>
                  <a:pt x="1171575" y="5038725"/>
                </a:lnTo>
                <a:lnTo>
                  <a:pt x="1095375" y="5038725"/>
                </a:lnTo>
                <a:lnTo>
                  <a:pt x="1057275" y="5029200"/>
                </a:lnTo>
                <a:lnTo>
                  <a:pt x="1276350" y="4286250"/>
                </a:lnTo>
                <a:lnTo>
                  <a:pt x="1047750" y="4171950"/>
                </a:lnTo>
                <a:lnTo>
                  <a:pt x="1038225" y="4210050"/>
                </a:lnTo>
                <a:lnTo>
                  <a:pt x="542925" y="3914775"/>
                </a:lnTo>
                <a:lnTo>
                  <a:pt x="257175" y="3800475"/>
                </a:lnTo>
                <a:lnTo>
                  <a:pt x="257175" y="3800475"/>
                </a:lnTo>
                <a:lnTo>
                  <a:pt x="219075" y="3829050"/>
                </a:lnTo>
                <a:lnTo>
                  <a:pt x="152400" y="3543300"/>
                </a:lnTo>
                <a:lnTo>
                  <a:pt x="314325" y="3038475"/>
                </a:lnTo>
                <a:lnTo>
                  <a:pt x="0" y="2895600"/>
                </a:lnTo>
                <a:lnTo>
                  <a:pt x="104775" y="2762250"/>
                </a:lnTo>
                <a:lnTo>
                  <a:pt x="152400" y="2638425"/>
                </a:lnTo>
                <a:lnTo>
                  <a:pt x="200025" y="2619375"/>
                </a:lnTo>
                <a:lnTo>
                  <a:pt x="228600" y="2514600"/>
                </a:lnTo>
                <a:lnTo>
                  <a:pt x="257175" y="2447925"/>
                </a:lnTo>
                <a:lnTo>
                  <a:pt x="295275" y="2409825"/>
                </a:lnTo>
                <a:lnTo>
                  <a:pt x="333375" y="2333625"/>
                </a:lnTo>
                <a:lnTo>
                  <a:pt x="352425" y="2305050"/>
                </a:lnTo>
                <a:lnTo>
                  <a:pt x="381000" y="2238375"/>
                </a:lnTo>
                <a:lnTo>
                  <a:pt x="409575" y="2181225"/>
                </a:lnTo>
                <a:lnTo>
                  <a:pt x="495300" y="2066925"/>
                </a:lnTo>
                <a:lnTo>
                  <a:pt x="533400" y="1981200"/>
                </a:lnTo>
                <a:lnTo>
                  <a:pt x="571500" y="1933575"/>
                </a:lnTo>
                <a:lnTo>
                  <a:pt x="590550" y="1905000"/>
                </a:lnTo>
                <a:lnTo>
                  <a:pt x="657225" y="1847850"/>
                </a:lnTo>
                <a:lnTo>
                  <a:pt x="704850" y="1809750"/>
                </a:lnTo>
                <a:lnTo>
                  <a:pt x="752475" y="1781175"/>
                </a:lnTo>
                <a:lnTo>
                  <a:pt x="809625" y="1733550"/>
                </a:lnTo>
                <a:lnTo>
                  <a:pt x="838200" y="1647825"/>
                </a:lnTo>
                <a:lnTo>
                  <a:pt x="876300" y="1533525"/>
                </a:lnTo>
                <a:lnTo>
                  <a:pt x="904875" y="1447800"/>
                </a:lnTo>
                <a:lnTo>
                  <a:pt x="933450" y="1381125"/>
                </a:lnTo>
                <a:lnTo>
                  <a:pt x="962025" y="1295400"/>
                </a:lnTo>
                <a:lnTo>
                  <a:pt x="952500" y="1228725"/>
                </a:lnTo>
                <a:lnTo>
                  <a:pt x="942975" y="1133475"/>
                </a:lnTo>
                <a:lnTo>
                  <a:pt x="933450" y="1066800"/>
                </a:lnTo>
                <a:lnTo>
                  <a:pt x="1247775" y="1066800"/>
                </a:lnTo>
                <a:lnTo>
                  <a:pt x="1352550" y="1085850"/>
                </a:lnTo>
                <a:lnTo>
                  <a:pt x="1419225" y="1114425"/>
                </a:lnTo>
                <a:lnTo>
                  <a:pt x="1552575" y="809625"/>
                </a:lnTo>
                <a:lnTo>
                  <a:pt x="1609725" y="885825"/>
                </a:lnTo>
                <a:lnTo>
                  <a:pt x="1657350" y="914400"/>
                </a:lnTo>
                <a:lnTo>
                  <a:pt x="1724025" y="923925"/>
                </a:lnTo>
                <a:lnTo>
                  <a:pt x="1781175" y="866775"/>
                </a:lnTo>
                <a:lnTo>
                  <a:pt x="1800225" y="800100"/>
                </a:lnTo>
                <a:lnTo>
                  <a:pt x="1828800" y="714375"/>
                </a:lnTo>
                <a:lnTo>
                  <a:pt x="1857375" y="647700"/>
                </a:lnTo>
                <a:lnTo>
                  <a:pt x="1847850" y="542925"/>
                </a:lnTo>
                <a:lnTo>
                  <a:pt x="1847850" y="419100"/>
                </a:lnTo>
                <a:lnTo>
                  <a:pt x="1866900" y="333375"/>
                </a:lnTo>
                <a:lnTo>
                  <a:pt x="1924050" y="276225"/>
                </a:lnTo>
                <a:lnTo>
                  <a:pt x="1952625" y="276225"/>
                </a:lnTo>
                <a:lnTo>
                  <a:pt x="1990725" y="257175"/>
                </a:lnTo>
                <a:lnTo>
                  <a:pt x="2038350" y="266700"/>
                </a:lnTo>
                <a:lnTo>
                  <a:pt x="2133600" y="238125"/>
                </a:lnTo>
                <a:lnTo>
                  <a:pt x="2133600" y="238125"/>
                </a:lnTo>
                <a:lnTo>
                  <a:pt x="2286000" y="257175"/>
                </a:lnTo>
                <a:lnTo>
                  <a:pt x="2286000" y="257175"/>
                </a:lnTo>
                <a:lnTo>
                  <a:pt x="2390775" y="228600"/>
                </a:lnTo>
                <a:lnTo>
                  <a:pt x="2524125" y="123825"/>
                </a:lnTo>
                <a:lnTo>
                  <a:pt x="2571750" y="57150"/>
                </a:lnTo>
                <a:lnTo>
                  <a:pt x="2686050" y="0"/>
                </a:lnTo>
                <a:lnTo>
                  <a:pt x="2733675" y="9525"/>
                </a:lnTo>
                <a:lnTo>
                  <a:pt x="2771775" y="38100"/>
                </a:lnTo>
                <a:lnTo>
                  <a:pt x="2800350" y="76200"/>
                </a:lnTo>
                <a:lnTo>
                  <a:pt x="2800350" y="123825"/>
                </a:lnTo>
                <a:lnTo>
                  <a:pt x="2781300" y="171450"/>
                </a:lnTo>
                <a:lnTo>
                  <a:pt x="2714625" y="190500"/>
                </a:lnTo>
                <a:lnTo>
                  <a:pt x="2657475" y="257175"/>
                </a:lnTo>
                <a:lnTo>
                  <a:pt x="2647950" y="323850"/>
                </a:lnTo>
                <a:lnTo>
                  <a:pt x="2647950" y="323850"/>
                </a:lnTo>
                <a:lnTo>
                  <a:pt x="2600325" y="438150"/>
                </a:lnTo>
                <a:lnTo>
                  <a:pt x="2543175" y="523875"/>
                </a:lnTo>
                <a:lnTo>
                  <a:pt x="2524125" y="571500"/>
                </a:lnTo>
                <a:lnTo>
                  <a:pt x="2495550" y="600075"/>
                </a:ln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 </a:t>
            </a:r>
            <a:endParaRPr lang="es-EC" dirty="0"/>
          </a:p>
        </p:txBody>
      </p:sp>
      <p:sp>
        <p:nvSpPr>
          <p:cNvPr id="7" name="Forma libre 6"/>
          <p:cNvSpPr/>
          <p:nvPr/>
        </p:nvSpPr>
        <p:spPr>
          <a:xfrm>
            <a:off x="9861550" y="1752600"/>
            <a:ext cx="1155700" cy="400050"/>
          </a:xfrm>
          <a:custGeom>
            <a:avLst/>
            <a:gdLst>
              <a:gd name="connsiteX0" fmla="*/ 38100 w 1155700"/>
              <a:gd name="connsiteY0" fmla="*/ 0 h 400050"/>
              <a:gd name="connsiteX1" fmla="*/ 0 w 1155700"/>
              <a:gd name="connsiteY1" fmla="*/ 82550 h 400050"/>
              <a:gd name="connsiteX2" fmla="*/ 12700 w 1155700"/>
              <a:gd name="connsiteY2" fmla="*/ 146050 h 400050"/>
              <a:gd name="connsiteX3" fmla="*/ 44450 w 1155700"/>
              <a:gd name="connsiteY3" fmla="*/ 158750 h 400050"/>
              <a:gd name="connsiteX4" fmla="*/ 133350 w 1155700"/>
              <a:gd name="connsiteY4" fmla="*/ 165100 h 400050"/>
              <a:gd name="connsiteX5" fmla="*/ 158750 w 1155700"/>
              <a:gd name="connsiteY5" fmla="*/ 215900 h 400050"/>
              <a:gd name="connsiteX6" fmla="*/ 165100 w 1155700"/>
              <a:gd name="connsiteY6" fmla="*/ 266700 h 400050"/>
              <a:gd name="connsiteX7" fmla="*/ 165100 w 1155700"/>
              <a:gd name="connsiteY7" fmla="*/ 330200 h 400050"/>
              <a:gd name="connsiteX8" fmla="*/ 203200 w 1155700"/>
              <a:gd name="connsiteY8" fmla="*/ 374650 h 400050"/>
              <a:gd name="connsiteX9" fmla="*/ 285750 w 1155700"/>
              <a:gd name="connsiteY9" fmla="*/ 400050 h 400050"/>
              <a:gd name="connsiteX10" fmla="*/ 393700 w 1155700"/>
              <a:gd name="connsiteY10" fmla="*/ 336550 h 400050"/>
              <a:gd name="connsiteX11" fmla="*/ 482600 w 1155700"/>
              <a:gd name="connsiteY11" fmla="*/ 292100 h 400050"/>
              <a:gd name="connsiteX12" fmla="*/ 584200 w 1155700"/>
              <a:gd name="connsiteY12" fmla="*/ 196850 h 400050"/>
              <a:gd name="connsiteX13" fmla="*/ 685800 w 1155700"/>
              <a:gd name="connsiteY13" fmla="*/ 133350 h 400050"/>
              <a:gd name="connsiteX14" fmla="*/ 787400 w 1155700"/>
              <a:gd name="connsiteY14" fmla="*/ 88900 h 400050"/>
              <a:gd name="connsiteX15" fmla="*/ 844550 w 1155700"/>
              <a:gd name="connsiteY15" fmla="*/ 57150 h 400050"/>
              <a:gd name="connsiteX16" fmla="*/ 914400 w 1155700"/>
              <a:gd name="connsiteY16" fmla="*/ 57150 h 400050"/>
              <a:gd name="connsiteX17" fmla="*/ 933450 w 1155700"/>
              <a:gd name="connsiteY17" fmla="*/ 101600 h 400050"/>
              <a:gd name="connsiteX18" fmla="*/ 971550 w 1155700"/>
              <a:gd name="connsiteY18" fmla="*/ 139700 h 400050"/>
              <a:gd name="connsiteX19" fmla="*/ 1022350 w 1155700"/>
              <a:gd name="connsiteY19" fmla="*/ 152400 h 400050"/>
              <a:gd name="connsiteX20" fmla="*/ 1073150 w 1155700"/>
              <a:gd name="connsiteY20" fmla="*/ 165100 h 400050"/>
              <a:gd name="connsiteX21" fmla="*/ 1155700 w 1155700"/>
              <a:gd name="connsiteY21" fmla="*/ 1968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55700" h="400050">
                <a:moveTo>
                  <a:pt x="38100" y="0"/>
                </a:moveTo>
                <a:lnTo>
                  <a:pt x="0" y="82550"/>
                </a:lnTo>
                <a:lnTo>
                  <a:pt x="12700" y="146050"/>
                </a:lnTo>
                <a:lnTo>
                  <a:pt x="44450" y="158750"/>
                </a:lnTo>
                <a:lnTo>
                  <a:pt x="133350" y="165100"/>
                </a:lnTo>
                <a:lnTo>
                  <a:pt x="158750" y="215900"/>
                </a:lnTo>
                <a:lnTo>
                  <a:pt x="165100" y="266700"/>
                </a:lnTo>
                <a:lnTo>
                  <a:pt x="165100" y="330200"/>
                </a:lnTo>
                <a:lnTo>
                  <a:pt x="203200" y="374650"/>
                </a:lnTo>
                <a:lnTo>
                  <a:pt x="285750" y="400050"/>
                </a:lnTo>
                <a:lnTo>
                  <a:pt x="393700" y="336550"/>
                </a:lnTo>
                <a:lnTo>
                  <a:pt x="482600" y="292100"/>
                </a:lnTo>
                <a:lnTo>
                  <a:pt x="584200" y="196850"/>
                </a:lnTo>
                <a:lnTo>
                  <a:pt x="685800" y="133350"/>
                </a:lnTo>
                <a:lnTo>
                  <a:pt x="787400" y="88900"/>
                </a:lnTo>
                <a:lnTo>
                  <a:pt x="844550" y="57150"/>
                </a:lnTo>
                <a:lnTo>
                  <a:pt x="914400" y="57150"/>
                </a:lnTo>
                <a:lnTo>
                  <a:pt x="933450" y="101600"/>
                </a:lnTo>
                <a:lnTo>
                  <a:pt x="971550" y="139700"/>
                </a:lnTo>
                <a:lnTo>
                  <a:pt x="1022350" y="152400"/>
                </a:lnTo>
                <a:lnTo>
                  <a:pt x="1073150" y="165100"/>
                </a:lnTo>
                <a:lnTo>
                  <a:pt x="1155700" y="196850"/>
                </a:ln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orma libre 7"/>
          <p:cNvSpPr/>
          <p:nvPr/>
        </p:nvSpPr>
        <p:spPr>
          <a:xfrm>
            <a:off x="9361747" y="3622861"/>
            <a:ext cx="982980" cy="1714500"/>
          </a:xfrm>
          <a:custGeom>
            <a:avLst/>
            <a:gdLst>
              <a:gd name="connsiteX0" fmla="*/ 419100 w 982980"/>
              <a:gd name="connsiteY0" fmla="*/ 0 h 1714500"/>
              <a:gd name="connsiteX1" fmla="*/ 419100 w 982980"/>
              <a:gd name="connsiteY1" fmla="*/ 259080 h 1714500"/>
              <a:gd name="connsiteX2" fmla="*/ 0 w 982980"/>
              <a:gd name="connsiteY2" fmla="*/ 601980 h 1714500"/>
              <a:gd name="connsiteX3" fmla="*/ 830580 w 982980"/>
              <a:gd name="connsiteY3" fmla="*/ 1714500 h 1714500"/>
              <a:gd name="connsiteX4" fmla="*/ 693420 w 982980"/>
              <a:gd name="connsiteY4" fmla="*/ 853440 h 1714500"/>
              <a:gd name="connsiteX5" fmla="*/ 982980 w 982980"/>
              <a:gd name="connsiteY5" fmla="*/ 129540 h 1714500"/>
              <a:gd name="connsiteX6" fmla="*/ 937260 w 982980"/>
              <a:gd name="connsiteY6" fmla="*/ 76200 h 1714500"/>
              <a:gd name="connsiteX7" fmla="*/ 845820 w 982980"/>
              <a:gd name="connsiteY7" fmla="*/ 129540 h 1714500"/>
              <a:gd name="connsiteX8" fmla="*/ 746760 w 982980"/>
              <a:gd name="connsiteY8" fmla="*/ 106680 h 1714500"/>
              <a:gd name="connsiteX9" fmla="*/ 708660 w 982980"/>
              <a:gd name="connsiteY9" fmla="*/ 38100 h 1714500"/>
              <a:gd name="connsiteX10" fmla="*/ 609600 w 982980"/>
              <a:gd name="connsiteY10" fmla="*/ 30480 h 1714500"/>
              <a:gd name="connsiteX11" fmla="*/ 419100 w 982980"/>
              <a:gd name="connsiteY11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2980" h="1714500">
                <a:moveTo>
                  <a:pt x="419100" y="0"/>
                </a:moveTo>
                <a:lnTo>
                  <a:pt x="419100" y="259080"/>
                </a:lnTo>
                <a:lnTo>
                  <a:pt x="0" y="601980"/>
                </a:lnTo>
                <a:lnTo>
                  <a:pt x="830580" y="1714500"/>
                </a:lnTo>
                <a:lnTo>
                  <a:pt x="693420" y="853440"/>
                </a:lnTo>
                <a:lnTo>
                  <a:pt x="982980" y="129540"/>
                </a:lnTo>
                <a:lnTo>
                  <a:pt x="937260" y="76200"/>
                </a:lnTo>
                <a:lnTo>
                  <a:pt x="845820" y="129540"/>
                </a:lnTo>
                <a:lnTo>
                  <a:pt x="746760" y="106680"/>
                </a:lnTo>
                <a:lnTo>
                  <a:pt x="708660" y="38100"/>
                </a:lnTo>
                <a:lnTo>
                  <a:pt x="609600" y="30480"/>
                </a:lnTo>
                <a:lnTo>
                  <a:pt x="419100" y="0"/>
                </a:lnTo>
                <a:close/>
              </a:path>
            </a:pathLst>
          </a:custGeom>
          <a:solidFill>
            <a:srgbClr val="70AD47">
              <a:alpha val="36863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orma libre 11"/>
          <p:cNvSpPr/>
          <p:nvPr/>
        </p:nvSpPr>
        <p:spPr>
          <a:xfrm>
            <a:off x="7595027" y="4240587"/>
            <a:ext cx="297180" cy="586740"/>
          </a:xfrm>
          <a:custGeom>
            <a:avLst/>
            <a:gdLst>
              <a:gd name="connsiteX0" fmla="*/ 297180 w 297180"/>
              <a:gd name="connsiteY0" fmla="*/ 106680 h 586740"/>
              <a:gd name="connsiteX1" fmla="*/ 137160 w 297180"/>
              <a:gd name="connsiteY1" fmla="*/ 0 h 586740"/>
              <a:gd name="connsiteX2" fmla="*/ 0 w 297180"/>
              <a:gd name="connsiteY2" fmla="*/ 434340 h 586740"/>
              <a:gd name="connsiteX3" fmla="*/ 53340 w 297180"/>
              <a:gd name="connsiteY3" fmla="*/ 586740 h 586740"/>
              <a:gd name="connsiteX4" fmla="*/ 297180 w 297180"/>
              <a:gd name="connsiteY4" fmla="*/ 10668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" h="586740">
                <a:moveTo>
                  <a:pt x="297180" y="106680"/>
                </a:moveTo>
                <a:lnTo>
                  <a:pt x="137160" y="0"/>
                </a:lnTo>
                <a:lnTo>
                  <a:pt x="0" y="434340"/>
                </a:lnTo>
                <a:lnTo>
                  <a:pt x="53340" y="586740"/>
                </a:lnTo>
                <a:lnTo>
                  <a:pt x="297180" y="106680"/>
                </a:lnTo>
                <a:close/>
              </a:path>
            </a:pathLst>
          </a:custGeom>
          <a:solidFill>
            <a:srgbClr val="70AD47">
              <a:alpha val="36863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orma libre 17"/>
          <p:cNvSpPr/>
          <p:nvPr/>
        </p:nvSpPr>
        <p:spPr>
          <a:xfrm>
            <a:off x="7627620" y="3505200"/>
            <a:ext cx="2674620" cy="2438400"/>
          </a:xfrm>
          <a:custGeom>
            <a:avLst/>
            <a:gdLst>
              <a:gd name="connsiteX0" fmla="*/ 0 w 2674620"/>
              <a:gd name="connsiteY0" fmla="*/ 1409700 h 2438400"/>
              <a:gd name="connsiteX1" fmla="*/ 251460 w 2674620"/>
              <a:gd name="connsiteY1" fmla="*/ 899160 h 2438400"/>
              <a:gd name="connsiteX2" fmla="*/ 243840 w 2674620"/>
              <a:gd name="connsiteY2" fmla="*/ 601980 h 2438400"/>
              <a:gd name="connsiteX3" fmla="*/ 396240 w 2674620"/>
              <a:gd name="connsiteY3" fmla="*/ 617220 h 2438400"/>
              <a:gd name="connsiteX4" fmla="*/ 381000 w 2674620"/>
              <a:gd name="connsiteY4" fmla="*/ 662940 h 2438400"/>
              <a:gd name="connsiteX5" fmla="*/ 373380 w 2674620"/>
              <a:gd name="connsiteY5" fmla="*/ 701040 h 2438400"/>
              <a:gd name="connsiteX6" fmla="*/ 388620 w 2674620"/>
              <a:gd name="connsiteY6" fmla="*/ 739140 h 2438400"/>
              <a:gd name="connsiteX7" fmla="*/ 464820 w 2674620"/>
              <a:gd name="connsiteY7" fmla="*/ 739140 h 2438400"/>
              <a:gd name="connsiteX8" fmla="*/ 716280 w 2674620"/>
              <a:gd name="connsiteY8" fmla="*/ 777240 h 2438400"/>
              <a:gd name="connsiteX9" fmla="*/ 960120 w 2674620"/>
              <a:gd name="connsiteY9" fmla="*/ 777240 h 2438400"/>
              <a:gd name="connsiteX10" fmla="*/ 1066800 w 2674620"/>
              <a:gd name="connsiteY10" fmla="*/ 777240 h 2438400"/>
              <a:gd name="connsiteX11" fmla="*/ 1165860 w 2674620"/>
              <a:gd name="connsiteY11" fmla="*/ 670560 h 2438400"/>
              <a:gd name="connsiteX12" fmla="*/ 1272540 w 2674620"/>
              <a:gd name="connsiteY12" fmla="*/ 548640 h 2438400"/>
              <a:gd name="connsiteX13" fmla="*/ 1402080 w 2674620"/>
              <a:gd name="connsiteY13" fmla="*/ 358140 h 2438400"/>
              <a:gd name="connsiteX14" fmla="*/ 1501140 w 2674620"/>
              <a:gd name="connsiteY14" fmla="*/ 289560 h 2438400"/>
              <a:gd name="connsiteX15" fmla="*/ 1577340 w 2674620"/>
              <a:gd name="connsiteY15" fmla="*/ 220980 h 2438400"/>
              <a:gd name="connsiteX16" fmla="*/ 1684020 w 2674620"/>
              <a:gd name="connsiteY16" fmla="*/ 160020 h 2438400"/>
              <a:gd name="connsiteX17" fmla="*/ 1729740 w 2674620"/>
              <a:gd name="connsiteY17" fmla="*/ 99060 h 2438400"/>
              <a:gd name="connsiteX18" fmla="*/ 1729740 w 2674620"/>
              <a:gd name="connsiteY18" fmla="*/ 22860 h 2438400"/>
              <a:gd name="connsiteX19" fmla="*/ 1821180 w 2674620"/>
              <a:gd name="connsiteY19" fmla="*/ 0 h 2438400"/>
              <a:gd name="connsiteX20" fmla="*/ 1950720 w 2674620"/>
              <a:gd name="connsiteY20" fmla="*/ 53340 h 2438400"/>
              <a:gd name="connsiteX21" fmla="*/ 2171700 w 2674620"/>
              <a:gd name="connsiteY21" fmla="*/ 30480 h 2438400"/>
              <a:gd name="connsiteX22" fmla="*/ 2377440 w 2674620"/>
              <a:gd name="connsiteY22" fmla="*/ 68580 h 2438400"/>
              <a:gd name="connsiteX23" fmla="*/ 2499360 w 2674620"/>
              <a:gd name="connsiteY23" fmla="*/ 83820 h 2438400"/>
              <a:gd name="connsiteX24" fmla="*/ 2552700 w 2674620"/>
              <a:gd name="connsiteY24" fmla="*/ 53340 h 2438400"/>
              <a:gd name="connsiteX25" fmla="*/ 2628900 w 2674620"/>
              <a:gd name="connsiteY25" fmla="*/ 45720 h 2438400"/>
              <a:gd name="connsiteX26" fmla="*/ 2674620 w 2674620"/>
              <a:gd name="connsiteY26" fmla="*/ 129540 h 2438400"/>
              <a:gd name="connsiteX27" fmla="*/ 2651760 w 2674620"/>
              <a:gd name="connsiteY27" fmla="*/ 213360 h 2438400"/>
              <a:gd name="connsiteX28" fmla="*/ 2545080 w 2674620"/>
              <a:gd name="connsiteY28" fmla="*/ 259080 h 2438400"/>
              <a:gd name="connsiteX29" fmla="*/ 2476500 w 2674620"/>
              <a:gd name="connsiteY29" fmla="*/ 213360 h 2438400"/>
              <a:gd name="connsiteX30" fmla="*/ 2430780 w 2674620"/>
              <a:gd name="connsiteY30" fmla="*/ 198120 h 2438400"/>
              <a:gd name="connsiteX31" fmla="*/ 2354580 w 2674620"/>
              <a:gd name="connsiteY31" fmla="*/ 175260 h 2438400"/>
              <a:gd name="connsiteX32" fmla="*/ 2209800 w 2674620"/>
              <a:gd name="connsiteY32" fmla="*/ 175260 h 2438400"/>
              <a:gd name="connsiteX33" fmla="*/ 2125980 w 2674620"/>
              <a:gd name="connsiteY33" fmla="*/ 167640 h 2438400"/>
              <a:gd name="connsiteX34" fmla="*/ 2019300 w 2674620"/>
              <a:gd name="connsiteY34" fmla="*/ 152400 h 2438400"/>
              <a:gd name="connsiteX35" fmla="*/ 1897380 w 2674620"/>
              <a:gd name="connsiteY35" fmla="*/ 160020 h 2438400"/>
              <a:gd name="connsiteX36" fmla="*/ 1790700 w 2674620"/>
              <a:gd name="connsiteY36" fmla="*/ 205740 h 2438400"/>
              <a:gd name="connsiteX37" fmla="*/ 1699260 w 2674620"/>
              <a:gd name="connsiteY37" fmla="*/ 274320 h 2438400"/>
              <a:gd name="connsiteX38" fmla="*/ 1623060 w 2674620"/>
              <a:gd name="connsiteY38" fmla="*/ 358140 h 2438400"/>
              <a:gd name="connsiteX39" fmla="*/ 1508760 w 2674620"/>
              <a:gd name="connsiteY39" fmla="*/ 388620 h 2438400"/>
              <a:gd name="connsiteX40" fmla="*/ 1234440 w 2674620"/>
              <a:gd name="connsiteY40" fmla="*/ 769620 h 2438400"/>
              <a:gd name="connsiteX41" fmla="*/ 1203960 w 2674620"/>
              <a:gd name="connsiteY41" fmla="*/ 822960 h 2438400"/>
              <a:gd name="connsiteX42" fmla="*/ 1684020 w 2674620"/>
              <a:gd name="connsiteY42" fmla="*/ 1394460 h 2438400"/>
              <a:gd name="connsiteX43" fmla="*/ 2125980 w 2674620"/>
              <a:gd name="connsiteY43" fmla="*/ 1927860 h 2438400"/>
              <a:gd name="connsiteX44" fmla="*/ 2286000 w 2674620"/>
              <a:gd name="connsiteY44" fmla="*/ 2110740 h 2438400"/>
              <a:gd name="connsiteX45" fmla="*/ 2141220 w 2674620"/>
              <a:gd name="connsiteY45" fmla="*/ 2171700 h 2438400"/>
              <a:gd name="connsiteX46" fmla="*/ 1165860 w 2674620"/>
              <a:gd name="connsiteY46" fmla="*/ 914400 h 2438400"/>
              <a:gd name="connsiteX47" fmla="*/ 899160 w 2674620"/>
              <a:gd name="connsiteY47" fmla="*/ 899160 h 2438400"/>
              <a:gd name="connsiteX48" fmla="*/ 601980 w 2674620"/>
              <a:gd name="connsiteY48" fmla="*/ 853440 h 2438400"/>
              <a:gd name="connsiteX49" fmla="*/ 472440 w 2674620"/>
              <a:gd name="connsiteY49" fmla="*/ 830580 h 2438400"/>
              <a:gd name="connsiteX50" fmla="*/ 396240 w 2674620"/>
              <a:gd name="connsiteY50" fmla="*/ 830580 h 2438400"/>
              <a:gd name="connsiteX51" fmla="*/ 358140 w 2674620"/>
              <a:gd name="connsiteY51" fmla="*/ 899160 h 2438400"/>
              <a:gd name="connsiteX52" fmla="*/ 1150620 w 2674620"/>
              <a:gd name="connsiteY52" fmla="*/ 1859280 h 2438400"/>
              <a:gd name="connsiteX53" fmla="*/ 1615440 w 2674620"/>
              <a:gd name="connsiteY53" fmla="*/ 2392680 h 2438400"/>
              <a:gd name="connsiteX54" fmla="*/ 1501140 w 2674620"/>
              <a:gd name="connsiteY54" fmla="*/ 2438400 h 2438400"/>
              <a:gd name="connsiteX55" fmla="*/ 327660 w 2674620"/>
              <a:gd name="connsiteY55" fmla="*/ 1043940 h 2438400"/>
              <a:gd name="connsiteX56" fmla="*/ 289560 w 2674620"/>
              <a:gd name="connsiteY56" fmla="*/ 1028700 h 2438400"/>
              <a:gd name="connsiteX57" fmla="*/ 220980 w 2674620"/>
              <a:gd name="connsiteY57" fmla="*/ 1165860 h 2438400"/>
              <a:gd name="connsiteX58" fmla="*/ 144780 w 2674620"/>
              <a:gd name="connsiteY58" fmla="*/ 1310640 h 2438400"/>
              <a:gd name="connsiteX59" fmla="*/ 83820 w 2674620"/>
              <a:gd name="connsiteY59" fmla="*/ 1447800 h 2438400"/>
              <a:gd name="connsiteX60" fmla="*/ 38100 w 2674620"/>
              <a:gd name="connsiteY60" fmla="*/ 1478280 h 2438400"/>
              <a:gd name="connsiteX61" fmla="*/ 0 w 2674620"/>
              <a:gd name="connsiteY61" fmla="*/ 14097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674620" h="2438400">
                <a:moveTo>
                  <a:pt x="0" y="1409700"/>
                </a:moveTo>
                <a:lnTo>
                  <a:pt x="251460" y="899160"/>
                </a:lnTo>
                <a:lnTo>
                  <a:pt x="243840" y="601980"/>
                </a:lnTo>
                <a:lnTo>
                  <a:pt x="396240" y="617220"/>
                </a:lnTo>
                <a:lnTo>
                  <a:pt x="381000" y="662940"/>
                </a:lnTo>
                <a:lnTo>
                  <a:pt x="373380" y="701040"/>
                </a:lnTo>
                <a:lnTo>
                  <a:pt x="388620" y="739140"/>
                </a:lnTo>
                <a:lnTo>
                  <a:pt x="464820" y="739140"/>
                </a:lnTo>
                <a:lnTo>
                  <a:pt x="716280" y="777240"/>
                </a:lnTo>
                <a:lnTo>
                  <a:pt x="960120" y="777240"/>
                </a:lnTo>
                <a:lnTo>
                  <a:pt x="1066800" y="777240"/>
                </a:lnTo>
                <a:lnTo>
                  <a:pt x="1165860" y="670560"/>
                </a:lnTo>
                <a:lnTo>
                  <a:pt x="1272540" y="548640"/>
                </a:lnTo>
                <a:lnTo>
                  <a:pt x="1402080" y="358140"/>
                </a:lnTo>
                <a:lnTo>
                  <a:pt x="1501140" y="289560"/>
                </a:lnTo>
                <a:lnTo>
                  <a:pt x="1577340" y="220980"/>
                </a:lnTo>
                <a:lnTo>
                  <a:pt x="1684020" y="160020"/>
                </a:lnTo>
                <a:lnTo>
                  <a:pt x="1729740" y="99060"/>
                </a:lnTo>
                <a:lnTo>
                  <a:pt x="1729740" y="22860"/>
                </a:lnTo>
                <a:lnTo>
                  <a:pt x="1821180" y="0"/>
                </a:lnTo>
                <a:lnTo>
                  <a:pt x="1950720" y="53340"/>
                </a:lnTo>
                <a:lnTo>
                  <a:pt x="2171700" y="30480"/>
                </a:lnTo>
                <a:lnTo>
                  <a:pt x="2377440" y="68580"/>
                </a:lnTo>
                <a:lnTo>
                  <a:pt x="2499360" y="83820"/>
                </a:lnTo>
                <a:lnTo>
                  <a:pt x="2552700" y="53340"/>
                </a:lnTo>
                <a:lnTo>
                  <a:pt x="2628900" y="45720"/>
                </a:lnTo>
                <a:lnTo>
                  <a:pt x="2674620" y="129540"/>
                </a:lnTo>
                <a:lnTo>
                  <a:pt x="2651760" y="213360"/>
                </a:lnTo>
                <a:lnTo>
                  <a:pt x="2545080" y="259080"/>
                </a:lnTo>
                <a:lnTo>
                  <a:pt x="2476500" y="213360"/>
                </a:lnTo>
                <a:lnTo>
                  <a:pt x="2430780" y="198120"/>
                </a:lnTo>
                <a:lnTo>
                  <a:pt x="2354580" y="175260"/>
                </a:lnTo>
                <a:lnTo>
                  <a:pt x="2209800" y="175260"/>
                </a:lnTo>
                <a:lnTo>
                  <a:pt x="2125980" y="167640"/>
                </a:lnTo>
                <a:lnTo>
                  <a:pt x="2019300" y="152400"/>
                </a:lnTo>
                <a:lnTo>
                  <a:pt x="1897380" y="160020"/>
                </a:lnTo>
                <a:lnTo>
                  <a:pt x="1790700" y="205740"/>
                </a:lnTo>
                <a:lnTo>
                  <a:pt x="1699260" y="274320"/>
                </a:lnTo>
                <a:lnTo>
                  <a:pt x="1623060" y="358140"/>
                </a:lnTo>
                <a:lnTo>
                  <a:pt x="1508760" y="388620"/>
                </a:lnTo>
                <a:lnTo>
                  <a:pt x="1234440" y="769620"/>
                </a:lnTo>
                <a:lnTo>
                  <a:pt x="1203960" y="822960"/>
                </a:lnTo>
                <a:lnTo>
                  <a:pt x="1684020" y="1394460"/>
                </a:lnTo>
                <a:lnTo>
                  <a:pt x="2125980" y="1927860"/>
                </a:lnTo>
                <a:lnTo>
                  <a:pt x="2286000" y="2110740"/>
                </a:lnTo>
                <a:lnTo>
                  <a:pt x="2141220" y="2171700"/>
                </a:lnTo>
                <a:lnTo>
                  <a:pt x="1165860" y="914400"/>
                </a:lnTo>
                <a:lnTo>
                  <a:pt x="899160" y="899160"/>
                </a:lnTo>
                <a:lnTo>
                  <a:pt x="601980" y="853440"/>
                </a:lnTo>
                <a:lnTo>
                  <a:pt x="472440" y="830580"/>
                </a:lnTo>
                <a:lnTo>
                  <a:pt x="396240" y="830580"/>
                </a:lnTo>
                <a:lnTo>
                  <a:pt x="358140" y="899160"/>
                </a:lnTo>
                <a:lnTo>
                  <a:pt x="1150620" y="1859280"/>
                </a:lnTo>
                <a:lnTo>
                  <a:pt x="1615440" y="2392680"/>
                </a:lnTo>
                <a:lnTo>
                  <a:pt x="1501140" y="2438400"/>
                </a:lnTo>
                <a:lnTo>
                  <a:pt x="327660" y="1043940"/>
                </a:lnTo>
                <a:lnTo>
                  <a:pt x="289560" y="1028700"/>
                </a:lnTo>
                <a:lnTo>
                  <a:pt x="220980" y="1165860"/>
                </a:lnTo>
                <a:lnTo>
                  <a:pt x="144780" y="1310640"/>
                </a:lnTo>
                <a:lnTo>
                  <a:pt x="83820" y="1447800"/>
                </a:lnTo>
                <a:lnTo>
                  <a:pt x="38100" y="1478280"/>
                </a:lnTo>
                <a:lnTo>
                  <a:pt x="0" y="1409700"/>
                </a:lnTo>
                <a:close/>
              </a:path>
            </a:pathLst>
          </a:custGeom>
          <a:solidFill>
            <a:srgbClr val="B4C7E7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orma libre 18"/>
          <p:cNvSpPr/>
          <p:nvPr/>
        </p:nvSpPr>
        <p:spPr>
          <a:xfrm>
            <a:off x="7848600" y="2484120"/>
            <a:ext cx="2827020" cy="1600200"/>
          </a:xfrm>
          <a:custGeom>
            <a:avLst/>
            <a:gdLst>
              <a:gd name="connsiteX0" fmla="*/ 0 w 2827020"/>
              <a:gd name="connsiteY0" fmla="*/ 1600200 h 1600200"/>
              <a:gd name="connsiteX1" fmla="*/ 899160 w 2827020"/>
              <a:gd name="connsiteY1" fmla="*/ 647700 h 1600200"/>
              <a:gd name="connsiteX2" fmla="*/ 1028700 w 2827020"/>
              <a:gd name="connsiteY2" fmla="*/ 464820 h 1600200"/>
              <a:gd name="connsiteX3" fmla="*/ 975360 w 2827020"/>
              <a:gd name="connsiteY3" fmla="*/ 411480 h 1600200"/>
              <a:gd name="connsiteX4" fmla="*/ 899160 w 2827020"/>
              <a:gd name="connsiteY4" fmla="*/ 342900 h 1600200"/>
              <a:gd name="connsiteX5" fmla="*/ 822960 w 2827020"/>
              <a:gd name="connsiteY5" fmla="*/ 297180 h 1600200"/>
              <a:gd name="connsiteX6" fmla="*/ 746760 w 2827020"/>
              <a:gd name="connsiteY6" fmla="*/ 251460 h 1600200"/>
              <a:gd name="connsiteX7" fmla="*/ 746760 w 2827020"/>
              <a:gd name="connsiteY7" fmla="*/ 251460 h 1600200"/>
              <a:gd name="connsiteX8" fmla="*/ 655320 w 2827020"/>
              <a:gd name="connsiteY8" fmla="*/ 198120 h 1600200"/>
              <a:gd name="connsiteX9" fmla="*/ 594360 w 2827020"/>
              <a:gd name="connsiteY9" fmla="*/ 167640 h 1600200"/>
              <a:gd name="connsiteX10" fmla="*/ 594360 w 2827020"/>
              <a:gd name="connsiteY10" fmla="*/ 99060 h 1600200"/>
              <a:gd name="connsiteX11" fmla="*/ 617220 w 2827020"/>
              <a:gd name="connsiteY11" fmla="*/ 30480 h 1600200"/>
              <a:gd name="connsiteX12" fmla="*/ 647700 w 2827020"/>
              <a:gd name="connsiteY12" fmla="*/ 0 h 1600200"/>
              <a:gd name="connsiteX13" fmla="*/ 746760 w 2827020"/>
              <a:gd name="connsiteY13" fmla="*/ 15240 h 1600200"/>
              <a:gd name="connsiteX14" fmla="*/ 792480 w 2827020"/>
              <a:gd name="connsiteY14" fmla="*/ 68580 h 1600200"/>
              <a:gd name="connsiteX15" fmla="*/ 800100 w 2827020"/>
              <a:gd name="connsiteY15" fmla="*/ 114300 h 1600200"/>
              <a:gd name="connsiteX16" fmla="*/ 792480 w 2827020"/>
              <a:gd name="connsiteY16" fmla="*/ 160020 h 1600200"/>
              <a:gd name="connsiteX17" fmla="*/ 1143000 w 2827020"/>
              <a:gd name="connsiteY17" fmla="*/ 419100 h 1600200"/>
              <a:gd name="connsiteX18" fmla="*/ 1158240 w 2827020"/>
              <a:gd name="connsiteY18" fmla="*/ 403860 h 1600200"/>
              <a:gd name="connsiteX19" fmla="*/ 1165860 w 2827020"/>
              <a:gd name="connsiteY19" fmla="*/ 327660 h 1600200"/>
              <a:gd name="connsiteX20" fmla="*/ 1188720 w 2827020"/>
              <a:gd name="connsiteY20" fmla="*/ 83820 h 1600200"/>
              <a:gd name="connsiteX21" fmla="*/ 1196340 w 2827020"/>
              <a:gd name="connsiteY21" fmla="*/ 38100 h 1600200"/>
              <a:gd name="connsiteX22" fmla="*/ 1280160 w 2827020"/>
              <a:gd name="connsiteY22" fmla="*/ 53340 h 1600200"/>
              <a:gd name="connsiteX23" fmla="*/ 1234440 w 2827020"/>
              <a:gd name="connsiteY23" fmla="*/ 243840 h 1600200"/>
              <a:gd name="connsiteX24" fmla="*/ 1264920 w 2827020"/>
              <a:gd name="connsiteY24" fmla="*/ 335280 h 1600200"/>
              <a:gd name="connsiteX25" fmla="*/ 1303020 w 2827020"/>
              <a:gd name="connsiteY25" fmla="*/ 350520 h 1600200"/>
              <a:gd name="connsiteX26" fmla="*/ 1455420 w 2827020"/>
              <a:gd name="connsiteY26" fmla="*/ 281940 h 1600200"/>
              <a:gd name="connsiteX27" fmla="*/ 1722120 w 2827020"/>
              <a:gd name="connsiteY27" fmla="*/ 198120 h 1600200"/>
              <a:gd name="connsiteX28" fmla="*/ 1988820 w 2827020"/>
              <a:gd name="connsiteY28" fmla="*/ 182880 h 1600200"/>
              <a:gd name="connsiteX29" fmla="*/ 2377440 w 2827020"/>
              <a:gd name="connsiteY29" fmla="*/ 205740 h 1600200"/>
              <a:gd name="connsiteX30" fmla="*/ 2567940 w 2827020"/>
              <a:gd name="connsiteY30" fmla="*/ 297180 h 1600200"/>
              <a:gd name="connsiteX31" fmla="*/ 2628900 w 2827020"/>
              <a:gd name="connsiteY31" fmla="*/ 320040 h 1600200"/>
              <a:gd name="connsiteX32" fmla="*/ 2750820 w 2827020"/>
              <a:gd name="connsiteY32" fmla="*/ 320040 h 1600200"/>
              <a:gd name="connsiteX33" fmla="*/ 2827020 w 2827020"/>
              <a:gd name="connsiteY33" fmla="*/ 426720 h 1600200"/>
              <a:gd name="connsiteX34" fmla="*/ 2781300 w 2827020"/>
              <a:gd name="connsiteY34" fmla="*/ 510540 h 1600200"/>
              <a:gd name="connsiteX35" fmla="*/ 2735580 w 2827020"/>
              <a:gd name="connsiteY35" fmla="*/ 556260 h 1600200"/>
              <a:gd name="connsiteX36" fmla="*/ 2659380 w 2827020"/>
              <a:gd name="connsiteY36" fmla="*/ 556260 h 1600200"/>
              <a:gd name="connsiteX37" fmla="*/ 2590800 w 2827020"/>
              <a:gd name="connsiteY37" fmla="*/ 525780 h 1600200"/>
              <a:gd name="connsiteX38" fmla="*/ 2575560 w 2827020"/>
              <a:gd name="connsiteY38" fmla="*/ 449580 h 1600200"/>
              <a:gd name="connsiteX39" fmla="*/ 2529840 w 2827020"/>
              <a:gd name="connsiteY39" fmla="*/ 426720 h 1600200"/>
              <a:gd name="connsiteX40" fmla="*/ 2423160 w 2827020"/>
              <a:gd name="connsiteY40" fmla="*/ 350520 h 1600200"/>
              <a:gd name="connsiteX41" fmla="*/ 2217420 w 2827020"/>
              <a:gd name="connsiteY41" fmla="*/ 289560 h 1600200"/>
              <a:gd name="connsiteX42" fmla="*/ 2118360 w 2827020"/>
              <a:gd name="connsiteY42" fmla="*/ 289560 h 1600200"/>
              <a:gd name="connsiteX43" fmla="*/ 1973580 w 2827020"/>
              <a:gd name="connsiteY43" fmla="*/ 281940 h 1600200"/>
              <a:gd name="connsiteX44" fmla="*/ 1760220 w 2827020"/>
              <a:gd name="connsiteY44" fmla="*/ 312420 h 1600200"/>
              <a:gd name="connsiteX45" fmla="*/ 1630680 w 2827020"/>
              <a:gd name="connsiteY45" fmla="*/ 350520 h 1600200"/>
              <a:gd name="connsiteX46" fmla="*/ 1554480 w 2827020"/>
              <a:gd name="connsiteY46" fmla="*/ 373380 h 1600200"/>
              <a:gd name="connsiteX47" fmla="*/ 1562100 w 2827020"/>
              <a:gd name="connsiteY47" fmla="*/ 510540 h 1600200"/>
              <a:gd name="connsiteX48" fmla="*/ 1562100 w 2827020"/>
              <a:gd name="connsiteY48" fmla="*/ 693420 h 1600200"/>
              <a:gd name="connsiteX49" fmla="*/ 1569720 w 2827020"/>
              <a:gd name="connsiteY49" fmla="*/ 830580 h 1600200"/>
              <a:gd name="connsiteX50" fmla="*/ 1584960 w 2827020"/>
              <a:gd name="connsiteY50" fmla="*/ 914400 h 1600200"/>
              <a:gd name="connsiteX51" fmla="*/ 1615440 w 2827020"/>
              <a:gd name="connsiteY51" fmla="*/ 1028700 h 1600200"/>
              <a:gd name="connsiteX52" fmla="*/ 1485900 w 2827020"/>
              <a:gd name="connsiteY52" fmla="*/ 1036320 h 1600200"/>
              <a:gd name="connsiteX53" fmla="*/ 1478280 w 2827020"/>
              <a:gd name="connsiteY53" fmla="*/ 853440 h 1600200"/>
              <a:gd name="connsiteX54" fmla="*/ 1447800 w 2827020"/>
              <a:gd name="connsiteY54" fmla="*/ 662940 h 1600200"/>
              <a:gd name="connsiteX55" fmla="*/ 1447800 w 2827020"/>
              <a:gd name="connsiteY55" fmla="*/ 586740 h 1600200"/>
              <a:gd name="connsiteX56" fmla="*/ 1432560 w 2827020"/>
              <a:gd name="connsiteY56" fmla="*/ 510540 h 1600200"/>
              <a:gd name="connsiteX57" fmla="*/ 1348740 w 2827020"/>
              <a:gd name="connsiteY57" fmla="*/ 457200 h 1600200"/>
              <a:gd name="connsiteX58" fmla="*/ 1249680 w 2827020"/>
              <a:gd name="connsiteY58" fmla="*/ 441960 h 1600200"/>
              <a:gd name="connsiteX59" fmla="*/ 1158240 w 2827020"/>
              <a:gd name="connsiteY59" fmla="*/ 502920 h 1600200"/>
              <a:gd name="connsiteX60" fmla="*/ 1036320 w 2827020"/>
              <a:gd name="connsiteY60" fmla="*/ 617220 h 1600200"/>
              <a:gd name="connsiteX61" fmla="*/ 891540 w 2827020"/>
              <a:gd name="connsiteY61" fmla="*/ 830580 h 1600200"/>
              <a:gd name="connsiteX62" fmla="*/ 670560 w 2827020"/>
              <a:gd name="connsiteY62" fmla="*/ 1021080 h 1600200"/>
              <a:gd name="connsiteX63" fmla="*/ 510540 w 2827020"/>
              <a:gd name="connsiteY63" fmla="*/ 1219200 h 1600200"/>
              <a:gd name="connsiteX64" fmla="*/ 373380 w 2827020"/>
              <a:gd name="connsiteY64" fmla="*/ 1424940 h 1600200"/>
              <a:gd name="connsiteX65" fmla="*/ 213360 w 2827020"/>
              <a:gd name="connsiteY65" fmla="*/ 1600200 h 1600200"/>
              <a:gd name="connsiteX66" fmla="*/ 213360 w 2827020"/>
              <a:gd name="connsiteY66" fmla="*/ 1600200 h 1600200"/>
              <a:gd name="connsiteX67" fmla="*/ 0 w 2827020"/>
              <a:gd name="connsiteY67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827020" h="1600200">
                <a:moveTo>
                  <a:pt x="0" y="1600200"/>
                </a:moveTo>
                <a:lnTo>
                  <a:pt x="899160" y="647700"/>
                </a:lnTo>
                <a:lnTo>
                  <a:pt x="1028700" y="464820"/>
                </a:lnTo>
                <a:lnTo>
                  <a:pt x="975360" y="411480"/>
                </a:lnTo>
                <a:lnTo>
                  <a:pt x="899160" y="342900"/>
                </a:lnTo>
                <a:lnTo>
                  <a:pt x="822960" y="297180"/>
                </a:lnTo>
                <a:lnTo>
                  <a:pt x="746760" y="251460"/>
                </a:lnTo>
                <a:lnTo>
                  <a:pt x="746760" y="251460"/>
                </a:lnTo>
                <a:lnTo>
                  <a:pt x="655320" y="198120"/>
                </a:lnTo>
                <a:lnTo>
                  <a:pt x="594360" y="167640"/>
                </a:lnTo>
                <a:lnTo>
                  <a:pt x="594360" y="99060"/>
                </a:lnTo>
                <a:lnTo>
                  <a:pt x="617220" y="30480"/>
                </a:lnTo>
                <a:lnTo>
                  <a:pt x="647700" y="0"/>
                </a:lnTo>
                <a:lnTo>
                  <a:pt x="746760" y="15240"/>
                </a:lnTo>
                <a:lnTo>
                  <a:pt x="792480" y="68580"/>
                </a:lnTo>
                <a:lnTo>
                  <a:pt x="800100" y="114300"/>
                </a:lnTo>
                <a:lnTo>
                  <a:pt x="792480" y="160020"/>
                </a:lnTo>
                <a:lnTo>
                  <a:pt x="1143000" y="419100"/>
                </a:lnTo>
                <a:lnTo>
                  <a:pt x="1158240" y="403860"/>
                </a:lnTo>
                <a:lnTo>
                  <a:pt x="1165860" y="327660"/>
                </a:lnTo>
                <a:lnTo>
                  <a:pt x="1188720" y="83820"/>
                </a:lnTo>
                <a:lnTo>
                  <a:pt x="1196340" y="38100"/>
                </a:lnTo>
                <a:lnTo>
                  <a:pt x="1280160" y="53340"/>
                </a:lnTo>
                <a:lnTo>
                  <a:pt x="1234440" y="243840"/>
                </a:lnTo>
                <a:lnTo>
                  <a:pt x="1264920" y="335280"/>
                </a:lnTo>
                <a:lnTo>
                  <a:pt x="1303020" y="350520"/>
                </a:lnTo>
                <a:lnTo>
                  <a:pt x="1455420" y="281940"/>
                </a:lnTo>
                <a:lnTo>
                  <a:pt x="1722120" y="198120"/>
                </a:lnTo>
                <a:lnTo>
                  <a:pt x="1988820" y="182880"/>
                </a:lnTo>
                <a:lnTo>
                  <a:pt x="2377440" y="205740"/>
                </a:lnTo>
                <a:lnTo>
                  <a:pt x="2567940" y="297180"/>
                </a:lnTo>
                <a:lnTo>
                  <a:pt x="2628900" y="320040"/>
                </a:lnTo>
                <a:lnTo>
                  <a:pt x="2750820" y="320040"/>
                </a:lnTo>
                <a:lnTo>
                  <a:pt x="2827020" y="426720"/>
                </a:lnTo>
                <a:lnTo>
                  <a:pt x="2781300" y="510540"/>
                </a:lnTo>
                <a:lnTo>
                  <a:pt x="2735580" y="556260"/>
                </a:lnTo>
                <a:lnTo>
                  <a:pt x="2659380" y="556260"/>
                </a:lnTo>
                <a:lnTo>
                  <a:pt x="2590800" y="525780"/>
                </a:lnTo>
                <a:lnTo>
                  <a:pt x="2575560" y="449580"/>
                </a:lnTo>
                <a:lnTo>
                  <a:pt x="2529840" y="426720"/>
                </a:lnTo>
                <a:lnTo>
                  <a:pt x="2423160" y="350520"/>
                </a:lnTo>
                <a:lnTo>
                  <a:pt x="2217420" y="289560"/>
                </a:lnTo>
                <a:lnTo>
                  <a:pt x="2118360" y="289560"/>
                </a:lnTo>
                <a:lnTo>
                  <a:pt x="1973580" y="281940"/>
                </a:lnTo>
                <a:lnTo>
                  <a:pt x="1760220" y="312420"/>
                </a:lnTo>
                <a:lnTo>
                  <a:pt x="1630680" y="350520"/>
                </a:lnTo>
                <a:lnTo>
                  <a:pt x="1554480" y="373380"/>
                </a:lnTo>
                <a:lnTo>
                  <a:pt x="1562100" y="510540"/>
                </a:lnTo>
                <a:lnTo>
                  <a:pt x="1562100" y="693420"/>
                </a:lnTo>
                <a:lnTo>
                  <a:pt x="1569720" y="830580"/>
                </a:lnTo>
                <a:lnTo>
                  <a:pt x="1584960" y="914400"/>
                </a:lnTo>
                <a:lnTo>
                  <a:pt x="1615440" y="1028700"/>
                </a:lnTo>
                <a:lnTo>
                  <a:pt x="1485900" y="1036320"/>
                </a:lnTo>
                <a:lnTo>
                  <a:pt x="1478280" y="853440"/>
                </a:lnTo>
                <a:lnTo>
                  <a:pt x="1447800" y="662940"/>
                </a:lnTo>
                <a:lnTo>
                  <a:pt x="1447800" y="586740"/>
                </a:lnTo>
                <a:lnTo>
                  <a:pt x="1432560" y="510540"/>
                </a:lnTo>
                <a:lnTo>
                  <a:pt x="1348740" y="457200"/>
                </a:lnTo>
                <a:lnTo>
                  <a:pt x="1249680" y="441960"/>
                </a:lnTo>
                <a:lnTo>
                  <a:pt x="1158240" y="502920"/>
                </a:lnTo>
                <a:lnTo>
                  <a:pt x="1036320" y="617220"/>
                </a:lnTo>
                <a:lnTo>
                  <a:pt x="891540" y="830580"/>
                </a:lnTo>
                <a:lnTo>
                  <a:pt x="670560" y="1021080"/>
                </a:lnTo>
                <a:lnTo>
                  <a:pt x="510540" y="1219200"/>
                </a:lnTo>
                <a:lnTo>
                  <a:pt x="373380" y="1424940"/>
                </a:lnTo>
                <a:lnTo>
                  <a:pt x="213360" y="1600200"/>
                </a:lnTo>
                <a:lnTo>
                  <a:pt x="213360" y="1600200"/>
                </a:lnTo>
                <a:lnTo>
                  <a:pt x="0" y="1600200"/>
                </a:lnTo>
                <a:close/>
              </a:path>
            </a:pathLst>
          </a:custGeom>
          <a:solidFill>
            <a:srgbClr val="B4C7E7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/>
          <a:srcRect l="31562" t="34848" r="32436" b="19791"/>
          <a:stretch/>
        </p:blipFill>
        <p:spPr>
          <a:xfrm>
            <a:off x="415053" y="1584955"/>
            <a:ext cx="5707928" cy="40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0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6587" t="23659" r="18362" b="15732"/>
          <a:stretch/>
        </p:blipFill>
        <p:spPr>
          <a:xfrm>
            <a:off x="6382069" y="861289"/>
            <a:ext cx="3997046" cy="5412893"/>
          </a:xfrm>
          <a:prstGeom prst="rect">
            <a:avLst/>
          </a:prstGeom>
        </p:spPr>
      </p:pic>
      <p:sp>
        <p:nvSpPr>
          <p:cNvPr id="9" name="CuadroTexto 7"/>
          <p:cNvSpPr txBox="1"/>
          <p:nvPr/>
        </p:nvSpPr>
        <p:spPr>
          <a:xfrm>
            <a:off x="361662" y="929562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LOTES POR EXCEPCIÓN: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74EF6B57-E8E4-4B1D-819F-B1C2D3C7456E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11" name="Google Shape;92;p1">
              <a:extLst>
                <a:ext uri="{FF2B5EF4-FFF2-40B4-BE49-F238E27FC236}">
                  <a16:creationId xmlns:a16="http://schemas.microsoft.com/office/drawing/2014/main" xmlns="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xmlns="" id="{5D17E9AE-C0E7-4FED-BA12-989318E0601F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xmlns="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xmlns="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xmlns="" id="{8088DB5C-1820-458C-8A44-C1CE88721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280812"/>
              </p:ext>
            </p:extLst>
          </p:nvPr>
        </p:nvGraphicFramePr>
        <p:xfrm>
          <a:off x="742670" y="1393309"/>
          <a:ext cx="2338795" cy="229132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18786">
                  <a:extLst>
                    <a:ext uri="{9D8B030D-6E8A-4147-A177-3AD203B41FA5}">
                      <a16:colId xmlns:a16="http://schemas.microsoft.com/office/drawing/2014/main" xmlns="" val="1045377763"/>
                    </a:ext>
                  </a:extLst>
                </a:gridCol>
                <a:gridCol w="1420009">
                  <a:extLst>
                    <a:ext uri="{9D8B030D-6E8A-4147-A177-3AD203B41FA5}">
                      <a16:colId xmlns:a16="http://schemas.microsoft.com/office/drawing/2014/main" xmlns="" val="218297789"/>
                    </a:ext>
                  </a:extLst>
                </a:gridCol>
              </a:tblGrid>
              <a:tr h="25412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Lotes</a:t>
                      </a:r>
                      <a:endParaRPr lang="es-EC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4" marR="7474" marT="7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Área Total (m2)</a:t>
                      </a:r>
                      <a:endParaRPr lang="es-EC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4" marR="7474" marT="7474" marB="0" anchor="ctr"/>
                </a:tc>
                <a:extLst>
                  <a:ext uri="{0D108BD9-81ED-4DB2-BD59-A6C34878D82A}">
                    <a16:rowId xmlns:a16="http://schemas.microsoft.com/office/drawing/2014/main" xmlns="" val="3373419633"/>
                  </a:ext>
                </a:extLst>
              </a:tr>
              <a:tr h="2541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14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400" b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74" marR="7474" marT="7474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476,18 m</a:t>
                      </a:r>
                      <a:r>
                        <a:rPr lang="es-EC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4" marR="7474" marT="7474" marB="0" anchor="ctr">
                    <a:solidFill>
                      <a:srgbClr val="FFC000"/>
                    </a:solidFill>
                  </a:tcPr>
                </a:tc>
              </a:tr>
              <a:tr h="14948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589,96 m</a:t>
                      </a:r>
                      <a:r>
                        <a:rPr lang="es-EC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757868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597,67 m</a:t>
                      </a:r>
                      <a:r>
                        <a:rPr lang="es-EC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0056950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594,78 m</a:t>
                      </a:r>
                      <a:r>
                        <a:rPr lang="es-EC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0197009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597,31 m</a:t>
                      </a:r>
                      <a:r>
                        <a:rPr lang="es-EC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7520335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584,63 m</a:t>
                      </a:r>
                      <a:r>
                        <a:rPr lang="es-EC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2967107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597,07 m</a:t>
                      </a:r>
                      <a:r>
                        <a:rPr lang="es-EC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256321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599,86 m</a:t>
                      </a:r>
                      <a:r>
                        <a:rPr lang="es-EC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6008120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523,11 m</a:t>
                      </a:r>
                      <a:r>
                        <a:rPr lang="es-EC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C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0110614"/>
                  </a:ext>
                </a:extLst>
              </a:tr>
            </a:tbl>
          </a:graphicData>
        </a:graphic>
      </p:graphicFrame>
      <p:graphicFrame>
        <p:nvGraphicFramePr>
          <p:cNvPr id="37" name="Tab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645801"/>
              </p:ext>
            </p:extLst>
          </p:nvPr>
        </p:nvGraphicFramePr>
        <p:xfrm>
          <a:off x="3267244" y="2664878"/>
          <a:ext cx="1332998" cy="74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2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4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es-EC" sz="2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CuadroTexto 7">
            <a:extLst>
              <a:ext uri="{FF2B5EF4-FFF2-40B4-BE49-F238E27FC236}">
                <a16:creationId xmlns:a16="http://schemas.microsoft.com/office/drawing/2014/main" xmlns="" id="{438E948A-C75A-4810-A70B-B095F982648C}"/>
              </a:ext>
            </a:extLst>
          </p:cNvPr>
          <p:cNvSpPr txBox="1"/>
          <p:nvPr/>
        </p:nvSpPr>
        <p:spPr>
          <a:xfrm>
            <a:off x="3687765" y="558849"/>
            <a:ext cx="560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solidFill>
                  <a:srgbClr val="00B0F0"/>
                </a:solidFill>
              </a:rPr>
              <a:t>ADMINISTRACIÓN ZONAL EUGENIO ESPEJO - PARROQUIA GUAYLLABAMBA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4C89587B-03B0-4F5E-BC03-7FD3528BCD83}"/>
              </a:ext>
            </a:extLst>
          </p:cNvPr>
          <p:cNvSpPr txBox="1"/>
          <p:nvPr/>
        </p:nvSpPr>
        <p:spPr>
          <a:xfrm>
            <a:off x="2227190" y="-2696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COMITÉ PROMEJORAS JAMBELI DEL BARRIO NAVAL</a:t>
            </a:r>
            <a:endParaRPr lang="es-EC" sz="1600" b="1" dirty="0">
              <a:solidFill>
                <a:srgbClr val="0070C0"/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/>
        </p:nvGraphicFramePr>
        <p:xfrm>
          <a:off x="3267244" y="1457871"/>
          <a:ext cx="1332998" cy="74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2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301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endParaRPr kumimoji="0" lang="es-EC" sz="2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8" name="CuadroTexto 7"/>
          <p:cNvSpPr txBox="1"/>
          <p:nvPr/>
        </p:nvSpPr>
        <p:spPr>
          <a:xfrm>
            <a:off x="7920038" y="2424113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2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39" name="CuadroTexto 7"/>
          <p:cNvSpPr txBox="1"/>
          <p:nvPr/>
        </p:nvSpPr>
        <p:spPr>
          <a:xfrm>
            <a:off x="7624442" y="5141039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74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16" name="Forma libre 15"/>
          <p:cNvSpPr/>
          <p:nvPr/>
        </p:nvSpPr>
        <p:spPr>
          <a:xfrm>
            <a:off x="7920038" y="2424113"/>
            <a:ext cx="204787" cy="328612"/>
          </a:xfrm>
          <a:custGeom>
            <a:avLst/>
            <a:gdLst>
              <a:gd name="connsiteX0" fmla="*/ 28575 w 204787"/>
              <a:gd name="connsiteY0" fmla="*/ 0 h 328612"/>
              <a:gd name="connsiteX1" fmla="*/ 0 w 204787"/>
              <a:gd name="connsiteY1" fmla="*/ 128587 h 328612"/>
              <a:gd name="connsiteX2" fmla="*/ 33337 w 204787"/>
              <a:gd name="connsiteY2" fmla="*/ 138112 h 328612"/>
              <a:gd name="connsiteX3" fmla="*/ 66675 w 204787"/>
              <a:gd name="connsiteY3" fmla="*/ 190500 h 328612"/>
              <a:gd name="connsiteX4" fmla="*/ 71437 w 204787"/>
              <a:gd name="connsiteY4" fmla="*/ 242887 h 328612"/>
              <a:gd name="connsiteX5" fmla="*/ 71437 w 204787"/>
              <a:gd name="connsiteY5" fmla="*/ 242887 h 328612"/>
              <a:gd name="connsiteX6" fmla="*/ 166687 w 204787"/>
              <a:gd name="connsiteY6" fmla="*/ 328612 h 328612"/>
              <a:gd name="connsiteX7" fmla="*/ 204787 w 204787"/>
              <a:gd name="connsiteY7" fmla="*/ 109537 h 328612"/>
              <a:gd name="connsiteX8" fmla="*/ 190500 w 204787"/>
              <a:gd name="connsiteY8" fmla="*/ 85725 h 328612"/>
              <a:gd name="connsiteX9" fmla="*/ 157162 w 204787"/>
              <a:gd name="connsiteY9" fmla="*/ 76200 h 328612"/>
              <a:gd name="connsiteX10" fmla="*/ 138112 w 204787"/>
              <a:gd name="connsiteY10" fmla="*/ 57150 h 328612"/>
              <a:gd name="connsiteX11" fmla="*/ 133350 w 204787"/>
              <a:gd name="connsiteY11" fmla="*/ 38100 h 328612"/>
              <a:gd name="connsiteX12" fmla="*/ 80962 w 204787"/>
              <a:gd name="connsiteY12" fmla="*/ 19050 h 328612"/>
              <a:gd name="connsiteX13" fmla="*/ 28575 w 204787"/>
              <a:gd name="connsiteY13" fmla="*/ 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787" h="328612">
                <a:moveTo>
                  <a:pt x="28575" y="0"/>
                </a:moveTo>
                <a:lnTo>
                  <a:pt x="0" y="128587"/>
                </a:lnTo>
                <a:lnTo>
                  <a:pt x="33337" y="138112"/>
                </a:lnTo>
                <a:lnTo>
                  <a:pt x="66675" y="190500"/>
                </a:lnTo>
                <a:lnTo>
                  <a:pt x="71437" y="242887"/>
                </a:lnTo>
                <a:lnTo>
                  <a:pt x="71437" y="242887"/>
                </a:lnTo>
                <a:lnTo>
                  <a:pt x="166687" y="328612"/>
                </a:lnTo>
                <a:lnTo>
                  <a:pt x="204787" y="109537"/>
                </a:lnTo>
                <a:lnTo>
                  <a:pt x="190500" y="85725"/>
                </a:lnTo>
                <a:lnTo>
                  <a:pt x="157162" y="76200"/>
                </a:lnTo>
                <a:lnTo>
                  <a:pt x="138112" y="57150"/>
                </a:lnTo>
                <a:lnTo>
                  <a:pt x="133350" y="38100"/>
                </a:lnTo>
                <a:lnTo>
                  <a:pt x="80962" y="19050"/>
                </a:lnTo>
                <a:lnTo>
                  <a:pt x="28575" y="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orma libre 19"/>
          <p:cNvSpPr/>
          <p:nvPr/>
        </p:nvSpPr>
        <p:spPr>
          <a:xfrm>
            <a:off x="7893050" y="3448050"/>
            <a:ext cx="336550" cy="307975"/>
          </a:xfrm>
          <a:custGeom>
            <a:avLst/>
            <a:gdLst>
              <a:gd name="connsiteX0" fmla="*/ 336550 w 336550"/>
              <a:gd name="connsiteY0" fmla="*/ 209550 h 307975"/>
              <a:gd name="connsiteX1" fmla="*/ 120650 w 336550"/>
              <a:gd name="connsiteY1" fmla="*/ 0 h 307975"/>
              <a:gd name="connsiteX2" fmla="*/ 44450 w 336550"/>
              <a:gd name="connsiteY2" fmla="*/ 57150 h 307975"/>
              <a:gd name="connsiteX3" fmla="*/ 0 w 336550"/>
              <a:gd name="connsiteY3" fmla="*/ 98425 h 307975"/>
              <a:gd name="connsiteX4" fmla="*/ 225425 w 336550"/>
              <a:gd name="connsiteY4" fmla="*/ 307975 h 307975"/>
              <a:gd name="connsiteX5" fmla="*/ 336550 w 336550"/>
              <a:gd name="connsiteY5" fmla="*/ 209550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550" h="307975">
                <a:moveTo>
                  <a:pt x="336550" y="209550"/>
                </a:moveTo>
                <a:lnTo>
                  <a:pt x="120650" y="0"/>
                </a:lnTo>
                <a:lnTo>
                  <a:pt x="44450" y="57150"/>
                </a:lnTo>
                <a:lnTo>
                  <a:pt x="0" y="98425"/>
                </a:lnTo>
                <a:lnTo>
                  <a:pt x="225425" y="307975"/>
                </a:lnTo>
                <a:lnTo>
                  <a:pt x="336550" y="20955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CuadroTexto 7"/>
          <p:cNvSpPr txBox="1"/>
          <p:nvPr/>
        </p:nvSpPr>
        <p:spPr>
          <a:xfrm>
            <a:off x="7791450" y="3605054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35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44" name="CuadroTexto 7"/>
          <p:cNvSpPr txBox="1"/>
          <p:nvPr/>
        </p:nvSpPr>
        <p:spPr>
          <a:xfrm>
            <a:off x="7939529" y="3509804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33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24" name="Forma libre 23"/>
          <p:cNvSpPr/>
          <p:nvPr/>
        </p:nvSpPr>
        <p:spPr>
          <a:xfrm>
            <a:off x="7981950" y="3810000"/>
            <a:ext cx="311150" cy="317500"/>
          </a:xfrm>
          <a:custGeom>
            <a:avLst/>
            <a:gdLst>
              <a:gd name="connsiteX0" fmla="*/ 311150 w 311150"/>
              <a:gd name="connsiteY0" fmla="*/ 184150 h 317500"/>
              <a:gd name="connsiteX1" fmla="*/ 120650 w 311150"/>
              <a:gd name="connsiteY1" fmla="*/ 0 h 317500"/>
              <a:gd name="connsiteX2" fmla="*/ 0 w 311150"/>
              <a:gd name="connsiteY2" fmla="*/ 95250 h 317500"/>
              <a:gd name="connsiteX3" fmla="*/ 222250 w 311150"/>
              <a:gd name="connsiteY3" fmla="*/ 317500 h 317500"/>
              <a:gd name="connsiteX4" fmla="*/ 311150 w 311150"/>
              <a:gd name="connsiteY4" fmla="*/ 1841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50" h="317500">
                <a:moveTo>
                  <a:pt x="311150" y="184150"/>
                </a:moveTo>
                <a:lnTo>
                  <a:pt x="120650" y="0"/>
                </a:lnTo>
                <a:lnTo>
                  <a:pt x="0" y="95250"/>
                </a:lnTo>
                <a:lnTo>
                  <a:pt x="222250" y="317500"/>
                </a:lnTo>
                <a:lnTo>
                  <a:pt x="311150" y="18415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CuadroTexto 7"/>
          <p:cNvSpPr txBox="1"/>
          <p:nvPr/>
        </p:nvSpPr>
        <p:spPr>
          <a:xfrm>
            <a:off x="7993103" y="3862268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36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25" name="Forma libre 24"/>
          <p:cNvSpPr/>
          <p:nvPr/>
        </p:nvSpPr>
        <p:spPr>
          <a:xfrm>
            <a:off x="7791450" y="3543300"/>
            <a:ext cx="330200" cy="342900"/>
          </a:xfrm>
          <a:custGeom>
            <a:avLst/>
            <a:gdLst>
              <a:gd name="connsiteX0" fmla="*/ 95250 w 330200"/>
              <a:gd name="connsiteY0" fmla="*/ 0 h 342900"/>
              <a:gd name="connsiteX1" fmla="*/ 0 w 330200"/>
              <a:gd name="connsiteY1" fmla="*/ 120650 h 342900"/>
              <a:gd name="connsiteX2" fmla="*/ 222250 w 330200"/>
              <a:gd name="connsiteY2" fmla="*/ 342900 h 342900"/>
              <a:gd name="connsiteX3" fmla="*/ 330200 w 330200"/>
              <a:gd name="connsiteY3" fmla="*/ 209550 h 342900"/>
              <a:gd name="connsiteX4" fmla="*/ 95250 w 330200"/>
              <a:gd name="connsiteY4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" h="342900">
                <a:moveTo>
                  <a:pt x="95250" y="0"/>
                </a:moveTo>
                <a:lnTo>
                  <a:pt x="0" y="120650"/>
                </a:lnTo>
                <a:lnTo>
                  <a:pt x="222250" y="342900"/>
                </a:lnTo>
                <a:lnTo>
                  <a:pt x="330200" y="209550"/>
                </a:lnTo>
                <a:lnTo>
                  <a:pt x="95250" y="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orma libre 25"/>
          <p:cNvSpPr/>
          <p:nvPr/>
        </p:nvSpPr>
        <p:spPr>
          <a:xfrm>
            <a:off x="7600950" y="3784600"/>
            <a:ext cx="298450" cy="323850"/>
          </a:xfrm>
          <a:custGeom>
            <a:avLst/>
            <a:gdLst>
              <a:gd name="connsiteX0" fmla="*/ 298450 w 298450"/>
              <a:gd name="connsiteY0" fmla="*/ 222250 h 323850"/>
              <a:gd name="connsiteX1" fmla="*/ 69850 w 298450"/>
              <a:gd name="connsiteY1" fmla="*/ 0 h 323850"/>
              <a:gd name="connsiteX2" fmla="*/ 0 w 298450"/>
              <a:gd name="connsiteY2" fmla="*/ 127000 h 323850"/>
              <a:gd name="connsiteX3" fmla="*/ 228600 w 298450"/>
              <a:gd name="connsiteY3" fmla="*/ 323850 h 323850"/>
              <a:gd name="connsiteX4" fmla="*/ 298450 w 298450"/>
              <a:gd name="connsiteY4" fmla="*/ 2222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50" h="323850">
                <a:moveTo>
                  <a:pt x="298450" y="222250"/>
                </a:moveTo>
                <a:lnTo>
                  <a:pt x="69850" y="0"/>
                </a:lnTo>
                <a:lnTo>
                  <a:pt x="0" y="127000"/>
                </a:lnTo>
                <a:lnTo>
                  <a:pt x="228600" y="323850"/>
                </a:lnTo>
                <a:lnTo>
                  <a:pt x="298450" y="22225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CuadroTexto 7"/>
          <p:cNvSpPr txBox="1"/>
          <p:nvPr/>
        </p:nvSpPr>
        <p:spPr>
          <a:xfrm>
            <a:off x="7590510" y="3838964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39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27" name="Forma libre 26"/>
          <p:cNvSpPr/>
          <p:nvPr/>
        </p:nvSpPr>
        <p:spPr>
          <a:xfrm>
            <a:off x="8674100" y="5372100"/>
            <a:ext cx="254000" cy="279400"/>
          </a:xfrm>
          <a:custGeom>
            <a:avLst/>
            <a:gdLst>
              <a:gd name="connsiteX0" fmla="*/ 254000 w 254000"/>
              <a:gd name="connsiteY0" fmla="*/ 114300 h 279400"/>
              <a:gd name="connsiteX1" fmla="*/ 158750 w 254000"/>
              <a:gd name="connsiteY1" fmla="*/ 0 h 279400"/>
              <a:gd name="connsiteX2" fmla="*/ 0 w 254000"/>
              <a:gd name="connsiteY2" fmla="*/ 165100 h 279400"/>
              <a:gd name="connsiteX3" fmla="*/ 95250 w 254000"/>
              <a:gd name="connsiteY3" fmla="*/ 279400 h 279400"/>
              <a:gd name="connsiteX4" fmla="*/ 254000 w 254000"/>
              <a:gd name="connsiteY4" fmla="*/ 1143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79400">
                <a:moveTo>
                  <a:pt x="254000" y="114300"/>
                </a:moveTo>
                <a:lnTo>
                  <a:pt x="158750" y="0"/>
                </a:lnTo>
                <a:lnTo>
                  <a:pt x="0" y="165100"/>
                </a:lnTo>
                <a:lnTo>
                  <a:pt x="95250" y="279400"/>
                </a:lnTo>
                <a:lnTo>
                  <a:pt x="254000" y="11430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orma libre 27"/>
          <p:cNvSpPr/>
          <p:nvPr/>
        </p:nvSpPr>
        <p:spPr>
          <a:xfrm>
            <a:off x="8775700" y="5492750"/>
            <a:ext cx="260350" cy="254000"/>
          </a:xfrm>
          <a:custGeom>
            <a:avLst/>
            <a:gdLst>
              <a:gd name="connsiteX0" fmla="*/ 0 w 260350"/>
              <a:gd name="connsiteY0" fmla="*/ 158750 h 254000"/>
              <a:gd name="connsiteX1" fmla="*/ 158750 w 260350"/>
              <a:gd name="connsiteY1" fmla="*/ 0 h 254000"/>
              <a:gd name="connsiteX2" fmla="*/ 260350 w 260350"/>
              <a:gd name="connsiteY2" fmla="*/ 165100 h 254000"/>
              <a:gd name="connsiteX3" fmla="*/ 76200 w 260350"/>
              <a:gd name="connsiteY3" fmla="*/ 254000 h 254000"/>
              <a:gd name="connsiteX4" fmla="*/ 0 w 260350"/>
              <a:gd name="connsiteY4" fmla="*/ 15875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50" h="254000">
                <a:moveTo>
                  <a:pt x="0" y="158750"/>
                </a:moveTo>
                <a:lnTo>
                  <a:pt x="158750" y="0"/>
                </a:lnTo>
                <a:lnTo>
                  <a:pt x="260350" y="165100"/>
                </a:lnTo>
                <a:lnTo>
                  <a:pt x="76200" y="254000"/>
                </a:lnTo>
                <a:lnTo>
                  <a:pt x="0" y="15875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CuadroTexto 7"/>
          <p:cNvSpPr txBox="1"/>
          <p:nvPr/>
        </p:nvSpPr>
        <p:spPr>
          <a:xfrm>
            <a:off x="8642315" y="5388689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60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50" name="CuadroTexto 7"/>
          <p:cNvSpPr txBox="1"/>
          <p:nvPr/>
        </p:nvSpPr>
        <p:spPr>
          <a:xfrm>
            <a:off x="8747090" y="5509339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61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30" name="Forma libre 29"/>
          <p:cNvSpPr/>
          <p:nvPr/>
        </p:nvSpPr>
        <p:spPr>
          <a:xfrm>
            <a:off x="7612856" y="5122069"/>
            <a:ext cx="409575" cy="321469"/>
          </a:xfrm>
          <a:custGeom>
            <a:avLst/>
            <a:gdLst>
              <a:gd name="connsiteX0" fmla="*/ 130969 w 409575"/>
              <a:gd name="connsiteY0" fmla="*/ 0 h 321469"/>
              <a:gd name="connsiteX1" fmla="*/ 0 w 409575"/>
              <a:gd name="connsiteY1" fmla="*/ 116681 h 321469"/>
              <a:gd name="connsiteX2" fmla="*/ 176213 w 409575"/>
              <a:gd name="connsiteY2" fmla="*/ 233362 h 321469"/>
              <a:gd name="connsiteX3" fmla="*/ 216694 w 409575"/>
              <a:gd name="connsiteY3" fmla="*/ 216694 h 321469"/>
              <a:gd name="connsiteX4" fmla="*/ 409575 w 409575"/>
              <a:gd name="connsiteY4" fmla="*/ 321469 h 321469"/>
              <a:gd name="connsiteX5" fmla="*/ 130969 w 409575"/>
              <a:gd name="connsiteY5" fmla="*/ 0 h 3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575" h="321469">
                <a:moveTo>
                  <a:pt x="130969" y="0"/>
                </a:moveTo>
                <a:lnTo>
                  <a:pt x="0" y="116681"/>
                </a:lnTo>
                <a:lnTo>
                  <a:pt x="176213" y="233362"/>
                </a:lnTo>
                <a:lnTo>
                  <a:pt x="216694" y="216694"/>
                </a:lnTo>
                <a:lnTo>
                  <a:pt x="409575" y="321469"/>
                </a:lnTo>
                <a:lnTo>
                  <a:pt x="130969" y="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CuadroTexto 7"/>
          <p:cNvSpPr txBox="1"/>
          <p:nvPr/>
        </p:nvSpPr>
        <p:spPr>
          <a:xfrm>
            <a:off x="7454071" y="5017970"/>
            <a:ext cx="317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>
                <a:solidFill>
                  <a:srgbClr val="C00000"/>
                </a:solidFill>
              </a:rPr>
              <a:t>78</a:t>
            </a:r>
            <a:endParaRPr lang="es-ES_tradnl" sz="1000" b="1" dirty="0">
              <a:solidFill>
                <a:srgbClr val="C00000"/>
              </a:solidFill>
            </a:endParaRPr>
          </a:p>
        </p:txBody>
      </p:sp>
      <p:sp>
        <p:nvSpPr>
          <p:cNvPr id="35" name="Forma libre 34"/>
          <p:cNvSpPr/>
          <p:nvPr/>
        </p:nvSpPr>
        <p:spPr>
          <a:xfrm>
            <a:off x="7442200" y="4997450"/>
            <a:ext cx="304800" cy="247650"/>
          </a:xfrm>
          <a:custGeom>
            <a:avLst/>
            <a:gdLst>
              <a:gd name="connsiteX0" fmla="*/ 196850 w 304800"/>
              <a:gd name="connsiteY0" fmla="*/ 0 h 247650"/>
              <a:gd name="connsiteX1" fmla="*/ 0 w 304800"/>
              <a:gd name="connsiteY1" fmla="*/ 146050 h 247650"/>
              <a:gd name="connsiteX2" fmla="*/ 177800 w 304800"/>
              <a:gd name="connsiteY2" fmla="*/ 247650 h 247650"/>
              <a:gd name="connsiteX3" fmla="*/ 304800 w 304800"/>
              <a:gd name="connsiteY3" fmla="*/ 133350 h 247650"/>
              <a:gd name="connsiteX4" fmla="*/ 196850 w 304800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247650">
                <a:moveTo>
                  <a:pt x="196850" y="0"/>
                </a:moveTo>
                <a:lnTo>
                  <a:pt x="0" y="146050"/>
                </a:lnTo>
                <a:lnTo>
                  <a:pt x="177800" y="247650"/>
                </a:lnTo>
                <a:lnTo>
                  <a:pt x="304800" y="133350"/>
                </a:lnTo>
                <a:lnTo>
                  <a:pt x="196850" y="0"/>
                </a:lnTo>
                <a:close/>
              </a:path>
            </a:pathLst>
          </a:custGeom>
          <a:solidFill>
            <a:srgbClr val="FFC000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797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3963" t="32593" r="25286" b="12741"/>
          <a:stretch/>
        </p:blipFill>
        <p:spPr>
          <a:xfrm>
            <a:off x="482694" y="1411719"/>
            <a:ext cx="6524883" cy="492368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9" name="CuadroTexto 18"/>
          <p:cNvSpPr txBox="1"/>
          <p:nvPr/>
        </p:nvSpPr>
        <p:spPr>
          <a:xfrm>
            <a:off x="328992" y="917749"/>
            <a:ext cx="1065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PLAN METROPOLITANO DE ORDENAMIENTO TERRITORIAL/ PMDOT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74EF6B57-E8E4-4B1D-819F-B1C2D3C7456E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22" name="Google Shape;92;p1">
              <a:extLst>
                <a:ext uri="{FF2B5EF4-FFF2-40B4-BE49-F238E27FC236}">
                  <a16:creationId xmlns:a16="http://schemas.microsoft.com/office/drawing/2014/main" xmlns="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xmlns="" id="{5D17E9AE-C0E7-4FED-BA12-989318E0601F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24" name="TextBox 19">
                <a:extLst>
                  <a:ext uri="{FF2B5EF4-FFF2-40B4-BE49-F238E27FC236}">
                    <a16:creationId xmlns:a16="http://schemas.microsoft.com/office/drawing/2014/main" xmlns="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xmlns="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  <p:grpSp>
        <p:nvGrpSpPr>
          <p:cNvPr id="6" name="Grupo 5"/>
          <p:cNvGrpSpPr/>
          <p:nvPr/>
        </p:nvGrpSpPr>
        <p:grpSpPr>
          <a:xfrm>
            <a:off x="436867" y="3357437"/>
            <a:ext cx="4097033" cy="2197543"/>
            <a:chOff x="6540239" y="3345321"/>
            <a:chExt cx="3698635" cy="1166519"/>
          </a:xfrm>
        </p:grpSpPr>
        <p:grpSp>
          <p:nvGrpSpPr>
            <p:cNvPr id="32" name="Grupo 31"/>
            <p:cNvGrpSpPr/>
            <p:nvPr/>
          </p:nvGrpSpPr>
          <p:grpSpPr>
            <a:xfrm>
              <a:off x="6540239" y="3345321"/>
              <a:ext cx="3698635" cy="1166519"/>
              <a:chOff x="79222" y="3246972"/>
              <a:chExt cx="3429308" cy="1069189"/>
            </a:xfrm>
          </p:grpSpPr>
          <p:sp>
            <p:nvSpPr>
              <p:cNvPr id="35" name="Elipse 34"/>
              <p:cNvSpPr/>
              <p:nvPr/>
            </p:nvSpPr>
            <p:spPr>
              <a:xfrm>
                <a:off x="1966908" y="3257544"/>
                <a:ext cx="1541622" cy="105861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4" name="CuadroTexto 33"/>
              <p:cNvSpPr txBox="1"/>
              <p:nvPr/>
            </p:nvSpPr>
            <p:spPr>
              <a:xfrm>
                <a:off x="79222" y="3246972"/>
                <a:ext cx="2681122" cy="282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00" b="1" dirty="0" err="1"/>
                  <a:t>AHHyC</a:t>
                </a:r>
                <a:r>
                  <a:rPr lang="es-EC" sz="1400" b="1" dirty="0"/>
                  <a:t>  JAMBELI DEL BARRIO NAVAL</a:t>
                </a:r>
              </a:p>
            </p:txBody>
          </p:sp>
        </p:grpSp>
        <p:cxnSp>
          <p:nvCxnSpPr>
            <p:cNvPr id="37" name="Conector angular 36"/>
            <p:cNvCxnSpPr/>
            <p:nvPr/>
          </p:nvCxnSpPr>
          <p:spPr>
            <a:xfrm>
              <a:off x="6639923" y="3604235"/>
              <a:ext cx="2303546" cy="365953"/>
            </a:xfrm>
            <a:prstGeom prst="bentConnector3">
              <a:avLst>
                <a:gd name="adj1" fmla="val 6587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uadroTexto 7">
            <a:extLst>
              <a:ext uri="{FF2B5EF4-FFF2-40B4-BE49-F238E27FC236}">
                <a16:creationId xmlns:a16="http://schemas.microsoft.com/office/drawing/2014/main" xmlns="" id="{438E948A-C75A-4810-A70B-B095F982648C}"/>
              </a:ext>
            </a:extLst>
          </p:cNvPr>
          <p:cNvSpPr txBox="1"/>
          <p:nvPr/>
        </p:nvSpPr>
        <p:spPr>
          <a:xfrm>
            <a:off x="3687765" y="614639"/>
            <a:ext cx="560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solidFill>
                  <a:srgbClr val="00B0F0"/>
                </a:solidFill>
              </a:rPr>
              <a:t>ADMINISTRACIÓN ZONAL EUGENIO ESPEJO - PARROQUIA GUAYLLABAMBA</a:t>
            </a:r>
          </a:p>
        </p:txBody>
      </p:sp>
      <p:sp>
        <p:nvSpPr>
          <p:cNvPr id="27" name="CuadroTexto 6">
            <a:extLst>
              <a:ext uri="{FF2B5EF4-FFF2-40B4-BE49-F238E27FC236}">
                <a16:creationId xmlns:a16="http://schemas.microsoft.com/office/drawing/2014/main" xmlns="" id="{4C89587B-03B0-4F5E-BC03-7FD3528BCD83}"/>
              </a:ext>
            </a:extLst>
          </p:cNvPr>
          <p:cNvSpPr txBox="1"/>
          <p:nvPr/>
        </p:nvSpPr>
        <p:spPr>
          <a:xfrm>
            <a:off x="2236715" y="-20558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COMITÉ PROMEJORAS JAMBELI DEL BARRIO NAVAL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4" name="Forma libre 3"/>
          <p:cNvSpPr/>
          <p:nvPr/>
        </p:nvSpPr>
        <p:spPr>
          <a:xfrm>
            <a:off x="3416531" y="3541222"/>
            <a:ext cx="931025" cy="1820487"/>
          </a:xfrm>
          <a:custGeom>
            <a:avLst/>
            <a:gdLst>
              <a:gd name="connsiteX0" fmla="*/ 0 w 931025"/>
              <a:gd name="connsiteY0" fmla="*/ 1820487 h 1820487"/>
              <a:gd name="connsiteX1" fmla="*/ 623454 w 931025"/>
              <a:gd name="connsiteY1" fmla="*/ 1529542 h 1820487"/>
              <a:gd name="connsiteX2" fmla="*/ 565265 w 931025"/>
              <a:gd name="connsiteY2" fmla="*/ 1238596 h 1820487"/>
              <a:gd name="connsiteX3" fmla="*/ 606829 w 931025"/>
              <a:gd name="connsiteY3" fmla="*/ 1088967 h 1820487"/>
              <a:gd name="connsiteX4" fmla="*/ 881149 w 931025"/>
              <a:gd name="connsiteY4" fmla="*/ 440574 h 1820487"/>
              <a:gd name="connsiteX5" fmla="*/ 931025 w 931025"/>
              <a:gd name="connsiteY5" fmla="*/ 216131 h 1820487"/>
              <a:gd name="connsiteX6" fmla="*/ 881149 w 931025"/>
              <a:gd name="connsiteY6" fmla="*/ 182880 h 1820487"/>
              <a:gd name="connsiteX7" fmla="*/ 831273 w 931025"/>
              <a:gd name="connsiteY7" fmla="*/ 124691 h 1820487"/>
              <a:gd name="connsiteX8" fmla="*/ 756458 w 931025"/>
              <a:gd name="connsiteY8" fmla="*/ 157942 h 1820487"/>
              <a:gd name="connsiteX9" fmla="*/ 665018 w 931025"/>
              <a:gd name="connsiteY9" fmla="*/ 241069 h 1820487"/>
              <a:gd name="connsiteX10" fmla="*/ 590204 w 931025"/>
              <a:gd name="connsiteY10" fmla="*/ 282633 h 1820487"/>
              <a:gd name="connsiteX11" fmla="*/ 556953 w 931025"/>
              <a:gd name="connsiteY11" fmla="*/ 232756 h 1820487"/>
              <a:gd name="connsiteX12" fmla="*/ 548640 w 931025"/>
              <a:gd name="connsiteY12" fmla="*/ 191193 h 1820487"/>
              <a:gd name="connsiteX13" fmla="*/ 548640 w 931025"/>
              <a:gd name="connsiteY13" fmla="*/ 191193 h 1820487"/>
              <a:gd name="connsiteX14" fmla="*/ 556953 w 931025"/>
              <a:gd name="connsiteY14" fmla="*/ 74814 h 1820487"/>
              <a:gd name="connsiteX15" fmla="*/ 581891 w 931025"/>
              <a:gd name="connsiteY15" fmla="*/ 0 h 182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1025" h="1820487">
                <a:moveTo>
                  <a:pt x="0" y="1820487"/>
                </a:moveTo>
                <a:lnTo>
                  <a:pt x="623454" y="1529542"/>
                </a:lnTo>
                <a:lnTo>
                  <a:pt x="565265" y="1238596"/>
                </a:lnTo>
                <a:lnTo>
                  <a:pt x="606829" y="1088967"/>
                </a:lnTo>
                <a:lnTo>
                  <a:pt x="881149" y="440574"/>
                </a:lnTo>
                <a:lnTo>
                  <a:pt x="931025" y="216131"/>
                </a:lnTo>
                <a:lnTo>
                  <a:pt x="881149" y="182880"/>
                </a:lnTo>
                <a:lnTo>
                  <a:pt x="831273" y="124691"/>
                </a:lnTo>
                <a:lnTo>
                  <a:pt x="756458" y="157942"/>
                </a:lnTo>
                <a:lnTo>
                  <a:pt x="665018" y="241069"/>
                </a:lnTo>
                <a:lnTo>
                  <a:pt x="590204" y="282633"/>
                </a:lnTo>
                <a:lnTo>
                  <a:pt x="556953" y="232756"/>
                </a:lnTo>
                <a:lnTo>
                  <a:pt x="548640" y="191193"/>
                </a:lnTo>
                <a:lnTo>
                  <a:pt x="548640" y="191193"/>
                </a:lnTo>
                <a:lnTo>
                  <a:pt x="556953" y="74814"/>
                </a:lnTo>
                <a:lnTo>
                  <a:pt x="581891" y="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orma libre 6"/>
          <p:cNvSpPr/>
          <p:nvPr/>
        </p:nvSpPr>
        <p:spPr>
          <a:xfrm>
            <a:off x="2984269" y="3466407"/>
            <a:ext cx="1014153" cy="1886989"/>
          </a:xfrm>
          <a:custGeom>
            <a:avLst/>
            <a:gdLst>
              <a:gd name="connsiteX0" fmla="*/ 448887 w 1014153"/>
              <a:gd name="connsiteY0" fmla="*/ 1886989 h 1886989"/>
              <a:gd name="connsiteX1" fmla="*/ 498764 w 1014153"/>
              <a:gd name="connsiteY1" fmla="*/ 1637608 h 1886989"/>
              <a:gd name="connsiteX2" fmla="*/ 141316 w 1014153"/>
              <a:gd name="connsiteY2" fmla="*/ 1438102 h 1886989"/>
              <a:gd name="connsiteX3" fmla="*/ 91440 w 1014153"/>
              <a:gd name="connsiteY3" fmla="*/ 1396538 h 1886989"/>
              <a:gd name="connsiteX4" fmla="*/ 74815 w 1014153"/>
              <a:gd name="connsiteY4" fmla="*/ 1338349 h 1886989"/>
              <a:gd name="connsiteX5" fmla="*/ 91440 w 1014153"/>
              <a:gd name="connsiteY5" fmla="*/ 1205346 h 1886989"/>
              <a:gd name="connsiteX6" fmla="*/ 124691 w 1014153"/>
              <a:gd name="connsiteY6" fmla="*/ 1122218 h 1886989"/>
              <a:gd name="connsiteX7" fmla="*/ 0 w 1014153"/>
              <a:gd name="connsiteY7" fmla="*/ 1030778 h 1886989"/>
              <a:gd name="connsiteX8" fmla="*/ 133004 w 1014153"/>
              <a:gd name="connsiteY8" fmla="*/ 864524 h 1886989"/>
              <a:gd name="connsiteX9" fmla="*/ 191193 w 1014153"/>
              <a:gd name="connsiteY9" fmla="*/ 773084 h 1886989"/>
              <a:gd name="connsiteX10" fmla="*/ 257695 w 1014153"/>
              <a:gd name="connsiteY10" fmla="*/ 681644 h 1886989"/>
              <a:gd name="connsiteX11" fmla="*/ 299258 w 1014153"/>
              <a:gd name="connsiteY11" fmla="*/ 665018 h 1886989"/>
              <a:gd name="connsiteX12" fmla="*/ 324196 w 1014153"/>
              <a:gd name="connsiteY12" fmla="*/ 615142 h 1886989"/>
              <a:gd name="connsiteX13" fmla="*/ 357447 w 1014153"/>
              <a:gd name="connsiteY13" fmla="*/ 523702 h 1886989"/>
              <a:gd name="connsiteX14" fmla="*/ 365760 w 1014153"/>
              <a:gd name="connsiteY14" fmla="*/ 407324 h 1886989"/>
              <a:gd name="connsiteX15" fmla="*/ 415636 w 1014153"/>
              <a:gd name="connsiteY15" fmla="*/ 390698 h 1886989"/>
              <a:gd name="connsiteX16" fmla="*/ 448887 w 1014153"/>
              <a:gd name="connsiteY16" fmla="*/ 374073 h 1886989"/>
              <a:gd name="connsiteX17" fmla="*/ 507076 w 1014153"/>
              <a:gd name="connsiteY17" fmla="*/ 390698 h 1886989"/>
              <a:gd name="connsiteX18" fmla="*/ 507076 w 1014153"/>
              <a:gd name="connsiteY18" fmla="*/ 390698 h 1886989"/>
              <a:gd name="connsiteX19" fmla="*/ 606829 w 1014153"/>
              <a:gd name="connsiteY19" fmla="*/ 349135 h 1886989"/>
              <a:gd name="connsiteX20" fmla="*/ 648393 w 1014153"/>
              <a:gd name="connsiteY20" fmla="*/ 324197 h 1886989"/>
              <a:gd name="connsiteX21" fmla="*/ 681644 w 1014153"/>
              <a:gd name="connsiteY21" fmla="*/ 324197 h 1886989"/>
              <a:gd name="connsiteX22" fmla="*/ 698269 w 1014153"/>
              <a:gd name="connsiteY22" fmla="*/ 241069 h 1886989"/>
              <a:gd name="connsiteX23" fmla="*/ 689956 w 1014153"/>
              <a:gd name="connsiteY23" fmla="*/ 157942 h 1886989"/>
              <a:gd name="connsiteX24" fmla="*/ 714895 w 1014153"/>
              <a:gd name="connsiteY24" fmla="*/ 74815 h 1886989"/>
              <a:gd name="connsiteX25" fmla="*/ 773084 w 1014153"/>
              <a:gd name="connsiteY25" fmla="*/ 74815 h 1886989"/>
              <a:gd name="connsiteX26" fmla="*/ 831273 w 1014153"/>
              <a:gd name="connsiteY26" fmla="*/ 74815 h 1886989"/>
              <a:gd name="connsiteX27" fmla="*/ 872836 w 1014153"/>
              <a:gd name="connsiteY27" fmla="*/ 66502 h 1886989"/>
              <a:gd name="connsiteX28" fmla="*/ 922713 w 1014153"/>
              <a:gd name="connsiteY28" fmla="*/ 33251 h 1886989"/>
              <a:gd name="connsiteX29" fmla="*/ 1014153 w 1014153"/>
              <a:gd name="connsiteY29" fmla="*/ 0 h 1886989"/>
              <a:gd name="connsiteX30" fmla="*/ 997527 w 1014153"/>
              <a:gd name="connsiteY30" fmla="*/ 108066 h 188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14153" h="1886989">
                <a:moveTo>
                  <a:pt x="448887" y="1886989"/>
                </a:moveTo>
                <a:lnTo>
                  <a:pt x="498764" y="1637608"/>
                </a:lnTo>
                <a:lnTo>
                  <a:pt x="141316" y="1438102"/>
                </a:lnTo>
                <a:lnTo>
                  <a:pt x="91440" y="1396538"/>
                </a:lnTo>
                <a:lnTo>
                  <a:pt x="74815" y="1338349"/>
                </a:lnTo>
                <a:lnTo>
                  <a:pt x="91440" y="1205346"/>
                </a:lnTo>
                <a:lnTo>
                  <a:pt x="124691" y="1122218"/>
                </a:lnTo>
                <a:lnTo>
                  <a:pt x="0" y="1030778"/>
                </a:lnTo>
                <a:lnTo>
                  <a:pt x="133004" y="864524"/>
                </a:lnTo>
                <a:lnTo>
                  <a:pt x="191193" y="773084"/>
                </a:lnTo>
                <a:lnTo>
                  <a:pt x="257695" y="681644"/>
                </a:lnTo>
                <a:lnTo>
                  <a:pt x="299258" y="665018"/>
                </a:lnTo>
                <a:lnTo>
                  <a:pt x="324196" y="615142"/>
                </a:lnTo>
                <a:lnTo>
                  <a:pt x="357447" y="523702"/>
                </a:lnTo>
                <a:lnTo>
                  <a:pt x="365760" y="407324"/>
                </a:lnTo>
                <a:lnTo>
                  <a:pt x="415636" y="390698"/>
                </a:lnTo>
                <a:lnTo>
                  <a:pt x="448887" y="374073"/>
                </a:lnTo>
                <a:lnTo>
                  <a:pt x="507076" y="390698"/>
                </a:lnTo>
                <a:lnTo>
                  <a:pt x="507076" y="390698"/>
                </a:lnTo>
                <a:lnTo>
                  <a:pt x="606829" y="349135"/>
                </a:lnTo>
                <a:lnTo>
                  <a:pt x="648393" y="324197"/>
                </a:lnTo>
                <a:lnTo>
                  <a:pt x="681644" y="324197"/>
                </a:lnTo>
                <a:lnTo>
                  <a:pt x="698269" y="241069"/>
                </a:lnTo>
                <a:lnTo>
                  <a:pt x="689956" y="157942"/>
                </a:lnTo>
                <a:lnTo>
                  <a:pt x="714895" y="74815"/>
                </a:lnTo>
                <a:lnTo>
                  <a:pt x="773084" y="74815"/>
                </a:lnTo>
                <a:lnTo>
                  <a:pt x="831273" y="74815"/>
                </a:lnTo>
                <a:lnTo>
                  <a:pt x="872836" y="66502"/>
                </a:lnTo>
                <a:lnTo>
                  <a:pt x="922713" y="33251"/>
                </a:lnTo>
                <a:lnTo>
                  <a:pt x="1014153" y="0"/>
                </a:lnTo>
                <a:lnTo>
                  <a:pt x="997527" y="108066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56563" t="27609" r="22422" b="19445"/>
          <a:stretch/>
        </p:blipFill>
        <p:spPr>
          <a:xfrm>
            <a:off x="7871554" y="1457325"/>
            <a:ext cx="3240850" cy="45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17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6543</TotalTime>
  <Words>565</Words>
  <Application>Microsoft Office PowerPoint</Application>
  <PresentationFormat>Panorámica</PresentationFormat>
  <Paragraphs>148</Paragraphs>
  <Slides>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Bambino-Bold</vt:lpstr>
      <vt:lpstr>Calibri</vt:lpstr>
      <vt:lpstr>Calibri Light</vt:lpstr>
      <vt:lpstr>Century Gothic</vt:lpstr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Nancy Gabriela Armas Portilla</cp:lastModifiedBy>
  <cp:revision>609</cp:revision>
  <cp:lastPrinted>2022-11-10T13:24:50Z</cp:lastPrinted>
  <dcterms:created xsi:type="dcterms:W3CDTF">2019-05-28T19:57:24Z</dcterms:created>
  <dcterms:modified xsi:type="dcterms:W3CDTF">2023-03-28T16:56:13Z</dcterms:modified>
</cp:coreProperties>
</file>