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6" r:id="rId2"/>
    <p:sldId id="265" r:id="rId3"/>
    <p:sldId id="286" r:id="rId4"/>
    <p:sldId id="284" r:id="rId5"/>
    <p:sldId id="283" r:id="rId6"/>
    <p:sldId id="288" r:id="rId7"/>
    <p:sldId id="287" r:id="rId8"/>
    <p:sldId id="289" r:id="rId9"/>
    <p:sldId id="291" r:id="rId10"/>
    <p:sldId id="290" r:id="rId11"/>
  </p:sldIdLst>
  <p:sldSz cx="12192000" cy="6858000"/>
  <p:notesSz cx="6797675" cy="9928225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F86"/>
    <a:srgbClr val="E92328"/>
    <a:srgbClr val="213F86"/>
    <a:srgbClr val="F7C5C5"/>
    <a:srgbClr val="75BBE9"/>
    <a:srgbClr val="5B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9"/>
    <p:restoredTop sz="94674"/>
  </p:normalViewPr>
  <p:slideViewPr>
    <p:cSldViewPr snapToGrid="0">
      <p:cViewPr varScale="1">
        <p:scale>
          <a:sx n="68" d="100"/>
          <a:sy n="68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0DB2959-C3B8-AFE1-FE88-357ED3CEAE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8AFC65-4BDC-1D09-C684-612ED25D51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7EADA-9D25-324F-A962-C13B1DFBBFEB}" type="datetimeFigureOut">
              <a:rPr lang="es-EC" smtClean="0"/>
              <a:t>9/3/2024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3C8C6D-04A0-E8C7-B4C1-0905342E72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CC6170-BB4B-E2AB-CCED-B7FFA868BC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3A257-73CE-BD4D-A507-1552FDC08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9654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DFC9A-F8E9-E044-AC34-ED696DDAB2E6}" type="datetimeFigureOut">
              <a:rPr lang="es-EC" smtClean="0"/>
              <a:t>9/3/2024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49DFF-B7D3-834E-A2F0-6F28154502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921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260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9DC5DA2-D5CD-D981-0EDC-735E5588E9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6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6EF428-D365-C4FA-A640-ADB9E0E91C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6B33F4-2CBB-956F-B502-CDC148C65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81D323-4F40-8B0F-6D71-53D82FB20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9/3/2024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5C0505-4B74-B6EE-4E67-C487330B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9B2D27-DC25-1970-B80A-85F7F308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449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F7E1582-B6A7-3E26-A7F6-AEDF0DC4BA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FB194BD-C305-B12F-FE2F-8EE353257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2199" y="5829700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D982A6-5EA3-A546-5CD8-CE66C7EA91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025AD31-5028-D17D-3E5B-8BFAE50E1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2300" y="5829700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6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79EAB8-383F-33BD-D69C-A32AB86C6A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47BFED1-C576-6C21-EED3-F42F667C2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7446" y="253315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1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16A9144-5DE7-C599-3812-009F80D66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154D28D-DE85-FF39-72CA-72805EC5CE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972" y="2224216"/>
            <a:ext cx="6004798" cy="327465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A027697-6BC9-123D-023F-2665E2D812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7446" y="253315"/>
            <a:ext cx="2092401" cy="77000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C83E0E2-FD70-0B87-F973-8FC07F0A786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19997" y="2569028"/>
            <a:ext cx="1697063" cy="162197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B69335F-8EB7-EE36-E915-46ED10D2EA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62571" y="4501643"/>
            <a:ext cx="3771486" cy="66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5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776F4FF-F7CB-F299-A93F-7648445D0E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A923A17-01F1-BE1E-6EF0-AD37A9F53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7446" y="253315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8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19D45AA-D978-47F1-7EAB-589E15D6D0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F4C055-0011-334E-8B9A-E8F9AA84B3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675" y="0"/>
            <a:ext cx="4190649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E836A73-EC0E-04AD-A1E2-DA0E652ABC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2199" y="5834584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0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9A391-C469-527C-A2E1-1DA50985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29D5E9-8FE7-0C63-0587-150112D95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D005A4-BEE2-3264-04E2-B0DF8A8E7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E89F4-4C16-EFD6-622E-6BB92724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9/3/2024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574AD8-34C0-7EAB-6EF0-3F730CEA4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833DD0-4C5C-FD4C-E05B-90B7164B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02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11B03-CCA1-B107-01A1-50DC372E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144AF8-7EC3-6CAC-607C-49F5E8E46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AE2885-272F-3C70-2A0E-A941E21E0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9/3/2024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EBA2CB-1069-446E-E8CD-10380FE9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036E7-5579-75BF-42CE-2582B834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110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D660D2-19F9-A31E-8D94-09531B5BA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A93ED8-CC7B-F812-2B9E-B30C8CD5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AB410E-EC45-FF99-C312-F6B0869DF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BF6A4-7C83-954C-BA91-FDE72C23A6C3}" type="datetimeFigureOut">
              <a:rPr lang="es-EC" smtClean="0"/>
              <a:t>9/3/2024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7EFA94-3FAD-98D2-97C5-E0761D1DF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339342-B372-DB1D-5AE2-DA9708097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3465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695B1A7-C465-7BE4-696D-38C949F34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700" y="2689429"/>
            <a:ext cx="3530600" cy="129926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0C7AD623-E137-7243-53FE-D2F281A745B7}"/>
              </a:ext>
            </a:extLst>
          </p:cNvPr>
          <p:cNvSpPr txBox="1">
            <a:spLocks/>
          </p:cNvSpPr>
          <p:nvPr/>
        </p:nvSpPr>
        <p:spPr>
          <a:xfrm>
            <a:off x="2330592" y="4319175"/>
            <a:ext cx="753081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0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Comisión de Comercialización</a:t>
            </a:r>
          </a:p>
        </p:txBody>
      </p:sp>
    </p:spTree>
    <p:extLst>
      <p:ext uri="{BB962C8B-B14F-4D97-AF65-F5344CB8AC3E}">
        <p14:creationId xmlns:p14="http://schemas.microsoft.com/office/powerpoint/2010/main" val="2656759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10FB0-F37C-F6EC-0053-550F1B4F8343}"/>
              </a:ext>
            </a:extLst>
          </p:cNvPr>
          <p:cNvSpPr txBox="1">
            <a:spLocks/>
          </p:cNvSpPr>
          <p:nvPr/>
        </p:nvSpPr>
        <p:spPr>
          <a:xfrm>
            <a:off x="372093" y="55933"/>
            <a:ext cx="114478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MERCADOS DE LAS PARROQUIALES RURALES </a:t>
            </a:r>
            <a:endParaRPr lang="es-EC" b="1" dirty="0">
              <a:solidFill>
                <a:srgbClr val="E92328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C0F4BBF-D33C-99D2-9253-2B3C446BA120}"/>
              </a:ext>
            </a:extLst>
          </p:cNvPr>
          <p:cNvSpPr txBox="1">
            <a:spLocks/>
          </p:cNvSpPr>
          <p:nvPr/>
        </p:nvSpPr>
        <p:spPr>
          <a:xfrm>
            <a:off x="453282" y="2830703"/>
            <a:ext cx="77170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b="1" dirty="0">
              <a:solidFill>
                <a:srgbClr val="E92328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6730CEE-FF1D-9F65-86B9-6A95ADDF0E10}"/>
              </a:ext>
            </a:extLst>
          </p:cNvPr>
          <p:cNvSpPr txBox="1">
            <a:spLocks/>
          </p:cNvSpPr>
          <p:nvPr/>
        </p:nvSpPr>
        <p:spPr>
          <a:xfrm>
            <a:off x="1005815" y="4661854"/>
            <a:ext cx="1045041" cy="731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sz="4800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66E73444-1EE5-633E-619E-5AA3F852D322}"/>
              </a:ext>
            </a:extLst>
          </p:cNvPr>
          <p:cNvSpPr txBox="1">
            <a:spLocks/>
          </p:cNvSpPr>
          <p:nvPr/>
        </p:nvSpPr>
        <p:spPr>
          <a:xfrm>
            <a:off x="1026232" y="5583004"/>
            <a:ext cx="1045041" cy="731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sz="4800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4A639CA-F007-8C06-7D4C-A44B9885B801}"/>
              </a:ext>
            </a:extLst>
          </p:cNvPr>
          <p:cNvGrpSpPr/>
          <p:nvPr/>
        </p:nvGrpSpPr>
        <p:grpSpPr>
          <a:xfrm>
            <a:off x="679311" y="5237517"/>
            <a:ext cx="2795755" cy="713692"/>
            <a:chOff x="6017774" y="-23732"/>
            <a:chExt cx="2856547" cy="713692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CEB1ACDE-806B-C75A-9767-F5E96478E6ED}"/>
                </a:ext>
              </a:extLst>
            </p:cNvPr>
            <p:cNvSpPr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36C7F506-18D3-A890-6898-B7CD06B5DEB3}"/>
                </a:ext>
              </a:extLst>
            </p:cNvPr>
            <p:cNvSpPr txBox="1"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kern="1200" dirty="0">
                  <a:latin typeface="Century Gothic" panose="020B0502020202020204" pitchFamily="34" charset="0"/>
                </a:rPr>
                <a:t>TINGO</a:t>
              </a: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6AA6DE23-2590-B328-BDF2-092B0BC0597C}"/>
              </a:ext>
            </a:extLst>
          </p:cNvPr>
          <p:cNvGrpSpPr/>
          <p:nvPr/>
        </p:nvGrpSpPr>
        <p:grpSpPr>
          <a:xfrm>
            <a:off x="4497272" y="5140466"/>
            <a:ext cx="2937777" cy="810743"/>
            <a:chOff x="3164365" y="-97051"/>
            <a:chExt cx="2502990" cy="810743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440C224E-700E-1CFB-2183-923A71D726E6}"/>
                </a:ext>
              </a:extLst>
            </p:cNvPr>
            <p:cNvSpPr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  <a:solidFill>
              <a:srgbClr val="E9232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291DF1F5-E346-E619-CA6A-48066E49CBA1}"/>
                </a:ext>
              </a:extLst>
            </p:cNvPr>
            <p:cNvSpPr txBox="1"/>
            <p:nvPr/>
          </p:nvSpPr>
          <p:spPr>
            <a:xfrm>
              <a:off x="3164365" y="-97051"/>
              <a:ext cx="2502989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kern="1200" dirty="0">
                  <a:latin typeface="Century Gothic" panose="020B0502020202020204" pitchFamily="34" charset="0"/>
                </a:rPr>
                <a:t>GUAYLLABAMBA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3792C4DF-D464-CEB3-0813-6D48364063B6}"/>
              </a:ext>
            </a:extLst>
          </p:cNvPr>
          <p:cNvGrpSpPr/>
          <p:nvPr/>
        </p:nvGrpSpPr>
        <p:grpSpPr>
          <a:xfrm>
            <a:off x="8069101" y="2598045"/>
            <a:ext cx="3067200" cy="713692"/>
            <a:chOff x="9249982" y="-23732"/>
            <a:chExt cx="2505435" cy="713692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1C82609C-AB34-8405-3575-DD5F5331DA98}"/>
                </a:ext>
              </a:extLst>
            </p:cNvPr>
            <p:cNvSpPr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6A6A4C0E-71A3-8BF7-EEBA-6FC6B68FD5B7}"/>
                </a:ext>
              </a:extLst>
            </p:cNvPr>
            <p:cNvSpPr txBox="1"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b="1" dirty="0">
                  <a:latin typeface="Century Gothic" panose="020B0502020202020204" pitchFamily="34" charset="0"/>
                </a:rPr>
                <a:t>QUINCHE</a:t>
              </a:r>
              <a:endParaRPr lang="es-EC" b="1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B6769555-4CAB-5609-0CB2-45C76B0F6055}"/>
              </a:ext>
            </a:extLst>
          </p:cNvPr>
          <p:cNvGrpSpPr/>
          <p:nvPr/>
        </p:nvGrpSpPr>
        <p:grpSpPr>
          <a:xfrm>
            <a:off x="652978" y="2640151"/>
            <a:ext cx="2795755" cy="713692"/>
            <a:chOff x="6017774" y="-23732"/>
            <a:chExt cx="2856547" cy="71369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16D7E4F-B217-EAB2-19FC-D4431F91448E}"/>
                </a:ext>
              </a:extLst>
            </p:cNvPr>
            <p:cNvSpPr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9F54128-7181-56C3-151C-62E95FCC705F}"/>
                </a:ext>
              </a:extLst>
            </p:cNvPr>
            <p:cNvSpPr txBox="1"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dirty="0">
                  <a:latin typeface="Century Gothic" panose="020B0502020202020204" pitchFamily="34" charset="0"/>
                </a:rPr>
                <a:t>TOLONTAG</a:t>
              </a:r>
              <a:endParaRPr lang="es-ES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DB44E749-6DC8-711B-5CEA-23DC7FFABCD8}"/>
              </a:ext>
            </a:extLst>
          </p:cNvPr>
          <p:cNvGrpSpPr/>
          <p:nvPr/>
        </p:nvGrpSpPr>
        <p:grpSpPr>
          <a:xfrm>
            <a:off x="4497272" y="2640957"/>
            <a:ext cx="2937775" cy="713692"/>
            <a:chOff x="3164366" y="0"/>
            <a:chExt cx="2502989" cy="713692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CF2BAFF8-B03E-5338-7E16-F0FC7FB2F507}"/>
                </a:ext>
              </a:extLst>
            </p:cNvPr>
            <p:cNvSpPr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  <a:solidFill>
              <a:srgbClr val="E9232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8552A19F-A050-C65D-2D4E-6DBBE9511EBD}"/>
                </a:ext>
              </a:extLst>
            </p:cNvPr>
            <p:cNvSpPr txBox="1"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kern="1200" dirty="0">
                  <a:latin typeface="Century Gothic" panose="020B0502020202020204" pitchFamily="34" charset="0"/>
                </a:rPr>
                <a:t>AMAGUAÑA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66FA572B-E710-19D6-CF8B-9DB3904D1341}"/>
              </a:ext>
            </a:extLst>
          </p:cNvPr>
          <p:cNvGrpSpPr/>
          <p:nvPr/>
        </p:nvGrpSpPr>
        <p:grpSpPr>
          <a:xfrm>
            <a:off x="8086125" y="3476979"/>
            <a:ext cx="3067200" cy="713692"/>
            <a:chOff x="9249982" y="-23732"/>
            <a:chExt cx="2505435" cy="713692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00FB786E-10C1-5D85-0DE4-5C42C21A0803}"/>
                </a:ext>
              </a:extLst>
            </p:cNvPr>
            <p:cNvSpPr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8639D01D-DA32-46A4-03A7-654BEB7CED41}"/>
                </a:ext>
              </a:extLst>
            </p:cNvPr>
            <p:cNvSpPr txBox="1"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b="1" kern="1200" dirty="0">
                  <a:latin typeface="Century Gothic" panose="020B0502020202020204" pitchFamily="34" charset="0"/>
                </a:rPr>
                <a:t>YARUKI</a:t>
              </a: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26B0A8F9-832E-9430-93FA-1B6B7E328DF4}"/>
              </a:ext>
            </a:extLst>
          </p:cNvPr>
          <p:cNvGrpSpPr/>
          <p:nvPr/>
        </p:nvGrpSpPr>
        <p:grpSpPr>
          <a:xfrm>
            <a:off x="679311" y="3517734"/>
            <a:ext cx="2795755" cy="713692"/>
            <a:chOff x="6017774" y="-23732"/>
            <a:chExt cx="2856547" cy="713692"/>
          </a:xfrm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D93CB254-A52A-8AAF-222D-0DA4DDA7EB53}"/>
                </a:ext>
              </a:extLst>
            </p:cNvPr>
            <p:cNvSpPr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EB186DB3-8506-F6C7-1C6A-A3B6E4AF4E91}"/>
                </a:ext>
              </a:extLst>
            </p:cNvPr>
            <p:cNvSpPr txBox="1"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kern="1200" dirty="0">
                  <a:latin typeface="Century Gothic" panose="020B0502020202020204" pitchFamily="34" charset="0"/>
                </a:rPr>
                <a:t>PINTAG</a:t>
              </a: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AE177D31-40D6-4171-EB84-C0EF3A7A00B5}"/>
              </a:ext>
            </a:extLst>
          </p:cNvPr>
          <p:cNvGrpSpPr/>
          <p:nvPr/>
        </p:nvGrpSpPr>
        <p:grpSpPr>
          <a:xfrm>
            <a:off x="4497272" y="3476979"/>
            <a:ext cx="2937775" cy="713692"/>
            <a:chOff x="3164366" y="0"/>
            <a:chExt cx="2502989" cy="713692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33A0A923-0F6A-A171-8B99-B28EFD1C8046}"/>
                </a:ext>
              </a:extLst>
            </p:cNvPr>
            <p:cNvSpPr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  <a:solidFill>
              <a:srgbClr val="E9232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7B2F21CC-2744-74B6-7E94-35E3CD18B532}"/>
                </a:ext>
              </a:extLst>
            </p:cNvPr>
            <p:cNvSpPr txBox="1"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kern="1200" dirty="0">
                  <a:latin typeface="Century Gothic" panose="020B0502020202020204" pitchFamily="34" charset="0"/>
                </a:rPr>
                <a:t>PIFO</a:t>
              </a: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AE57D442-A971-C240-DEC2-FF6175C3C94D}"/>
              </a:ext>
            </a:extLst>
          </p:cNvPr>
          <p:cNvGrpSpPr/>
          <p:nvPr/>
        </p:nvGrpSpPr>
        <p:grpSpPr>
          <a:xfrm>
            <a:off x="679311" y="4411517"/>
            <a:ext cx="2795755" cy="713692"/>
            <a:chOff x="6017774" y="-23732"/>
            <a:chExt cx="2856547" cy="713692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BB8B0FD2-7ACC-70F4-6104-D7F5ED932C5E}"/>
                </a:ext>
              </a:extLst>
            </p:cNvPr>
            <p:cNvSpPr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6D55A8A2-EB5C-5811-18F0-166D21457496}"/>
                </a:ext>
              </a:extLst>
            </p:cNvPr>
            <p:cNvSpPr txBox="1"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kern="1200" dirty="0">
                  <a:latin typeface="Century Gothic" panose="020B0502020202020204" pitchFamily="34" charset="0"/>
                </a:rPr>
                <a:t>ALANGASI</a:t>
              </a:r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A79C0F35-29A5-36B5-51A8-0E04CCA56DCD}"/>
              </a:ext>
            </a:extLst>
          </p:cNvPr>
          <p:cNvGrpSpPr/>
          <p:nvPr/>
        </p:nvGrpSpPr>
        <p:grpSpPr>
          <a:xfrm>
            <a:off x="4497272" y="4400803"/>
            <a:ext cx="2937775" cy="713692"/>
            <a:chOff x="3164366" y="0"/>
            <a:chExt cx="2502989" cy="713692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171D7B07-0C88-8242-BE1A-1DE5132B0805}"/>
                </a:ext>
              </a:extLst>
            </p:cNvPr>
            <p:cNvSpPr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  <a:solidFill>
              <a:srgbClr val="E9232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430F1ED9-1068-D8F4-E2EF-3B726B47C62D}"/>
                </a:ext>
              </a:extLst>
            </p:cNvPr>
            <p:cNvSpPr txBox="1"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kern="1200" dirty="0">
                  <a:latin typeface="Century Gothic" panose="020B0502020202020204" pitchFamily="34" charset="0"/>
                </a:rPr>
                <a:t>PUEMBO</a:t>
              </a: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7B855570-5627-3ACB-907B-6A38E78786F5}"/>
              </a:ext>
            </a:extLst>
          </p:cNvPr>
          <p:cNvGrpSpPr/>
          <p:nvPr/>
        </p:nvGrpSpPr>
        <p:grpSpPr>
          <a:xfrm>
            <a:off x="652978" y="1391996"/>
            <a:ext cx="4830840" cy="1054249"/>
            <a:chOff x="9249982" y="-23732"/>
            <a:chExt cx="2505435" cy="713692"/>
          </a:xfrm>
        </p:grpSpPr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892DACB5-5132-94D6-C72E-FC62BF9C2117}"/>
                </a:ext>
              </a:extLst>
            </p:cNvPr>
            <p:cNvSpPr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135FBB85-ADF1-532F-3DF2-71092508E202}"/>
                </a:ext>
              </a:extLst>
            </p:cNvPr>
            <p:cNvSpPr txBox="1"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000" b="1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FECHA: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JUEVES 30 Y  31 DE NOVIEMBRE</a:t>
              </a:r>
              <a:endParaRPr lang="es-EC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C" b="1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F8F7D699-1BC6-FE6A-CFD1-3DD1DAD427F6}"/>
              </a:ext>
            </a:extLst>
          </p:cNvPr>
          <p:cNvSpPr txBox="1"/>
          <p:nvPr/>
        </p:nvSpPr>
        <p:spPr>
          <a:xfrm>
            <a:off x="6418674" y="1399977"/>
            <a:ext cx="5263043" cy="10573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LUGAR</a:t>
            </a:r>
            <a:r>
              <a:rPr lang="es-EC" sz="2400" b="1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Casa Somos Tumbaco</a:t>
            </a:r>
            <a:endParaRPr lang="es-EC" sz="2400" b="1" kern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C" b="1" kern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60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0C7AD623-E137-7243-53FE-D2F281A745B7}"/>
              </a:ext>
            </a:extLst>
          </p:cNvPr>
          <p:cNvSpPr txBox="1">
            <a:spLocks/>
          </p:cNvSpPr>
          <p:nvPr/>
        </p:nvSpPr>
        <p:spPr>
          <a:xfrm>
            <a:off x="4859442" y="933891"/>
            <a:ext cx="728303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200" kern="0" dirty="0">
                <a:solidFill>
                  <a:srgbClr val="213F8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PROPUESTA PARA LA SOCIALIZACION DE LA </a:t>
            </a:r>
            <a:r>
              <a:rPr lang="es-EC" sz="3200" kern="0" dirty="0">
                <a:solidFill>
                  <a:srgbClr val="E9232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“O</a:t>
            </a:r>
            <a:r>
              <a:rPr lang="es-EC" sz="3200" i="1" kern="0" dirty="0">
                <a:solidFill>
                  <a:srgbClr val="E9232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RDENANZA METROPOLITANA SUSTITUTIVA DEL LIBRO III.3, DE LA COMERCIALIZACIÓN, TÍTULO I, CAPÍTULO I DE LOS MERCADOS, MINORISTAS, MAYORISTA Y FERIAS MUNICIPALES</a:t>
            </a:r>
            <a:r>
              <a:rPr lang="es-EC" sz="3200" i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i="1" kern="0" dirty="0">
                <a:solidFill>
                  <a:srgbClr val="213F8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DEL CÓDIGO MUNICIPAL PARA EL DISTRITO METROPOLITANO DE QUITO”</a:t>
            </a:r>
            <a:r>
              <a:rPr lang="es-EC" sz="3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C" sz="3200" b="1" dirty="0">
                <a:solidFill>
                  <a:srgbClr val="213F86"/>
                </a:solidFill>
                <a:ea typeface="HGSMinchoE" panose="02020900000000000000" pitchFamily="18" charset="-128"/>
              </a:rPr>
              <a:t> </a:t>
            </a:r>
          </a:p>
          <a:p>
            <a:endParaRPr lang="es-EC" sz="3800" b="1" dirty="0">
              <a:solidFill>
                <a:srgbClr val="FF0000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F4F51EF7-AB04-F91E-0BCA-BFB272232060}"/>
              </a:ext>
            </a:extLst>
          </p:cNvPr>
          <p:cNvSpPr txBox="1">
            <a:spLocks/>
          </p:cNvSpPr>
          <p:nvPr/>
        </p:nvSpPr>
        <p:spPr>
          <a:xfrm>
            <a:off x="5557852" y="2766762"/>
            <a:ext cx="5886215" cy="2305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EC" sz="4000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201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as personas están conversando en una reunión clipart. Dibujos animados  descargar gratis. | Creazilla">
            <a:extLst>
              <a:ext uri="{FF2B5EF4-FFF2-40B4-BE49-F238E27FC236}">
                <a16:creationId xmlns:a16="http://schemas.microsoft.com/office/drawing/2014/main" id="{9273CA3D-6602-6971-133C-24B6276A0F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4239260"/>
            <a:ext cx="3086100" cy="2618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2710FB0-F37C-F6EC-0053-550F1B4F8343}"/>
              </a:ext>
            </a:extLst>
          </p:cNvPr>
          <p:cNvSpPr txBox="1">
            <a:spLocks/>
          </p:cNvSpPr>
          <p:nvPr/>
        </p:nvSpPr>
        <p:spPr>
          <a:xfrm>
            <a:off x="760287" y="-171229"/>
            <a:ext cx="1029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PROPUESTA DE SOCIALIZACION</a:t>
            </a:r>
            <a:endParaRPr lang="es-EC" b="1" dirty="0">
              <a:solidFill>
                <a:srgbClr val="E92328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C0F4BBF-D33C-99D2-9253-2B3C446BA120}"/>
              </a:ext>
            </a:extLst>
          </p:cNvPr>
          <p:cNvSpPr txBox="1">
            <a:spLocks/>
          </p:cNvSpPr>
          <p:nvPr/>
        </p:nvSpPr>
        <p:spPr>
          <a:xfrm>
            <a:off x="1026234" y="3048494"/>
            <a:ext cx="77170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b="1" dirty="0">
              <a:solidFill>
                <a:srgbClr val="E92328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067A0E6-D602-A122-6542-DDA728CCA09C}"/>
              </a:ext>
            </a:extLst>
          </p:cNvPr>
          <p:cNvSpPr txBox="1">
            <a:spLocks/>
          </p:cNvSpPr>
          <p:nvPr/>
        </p:nvSpPr>
        <p:spPr>
          <a:xfrm>
            <a:off x="1005815" y="1562400"/>
            <a:ext cx="1045041" cy="731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8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01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582813E-D58F-44D5-AC22-6319A4F74C9C}"/>
              </a:ext>
            </a:extLst>
          </p:cNvPr>
          <p:cNvSpPr txBox="1">
            <a:spLocks/>
          </p:cNvSpPr>
          <p:nvPr/>
        </p:nvSpPr>
        <p:spPr>
          <a:xfrm>
            <a:off x="951924" y="2808430"/>
            <a:ext cx="1045040" cy="731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8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02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445A909-8E99-1B44-71BB-F6075B48E75A}"/>
              </a:ext>
            </a:extLst>
          </p:cNvPr>
          <p:cNvSpPr txBox="1">
            <a:spLocks/>
          </p:cNvSpPr>
          <p:nvPr/>
        </p:nvSpPr>
        <p:spPr>
          <a:xfrm>
            <a:off x="906204" y="4002824"/>
            <a:ext cx="1045041" cy="731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8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03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4BFED38-B6FA-CA03-1A2A-B29B7FFAF701}"/>
              </a:ext>
            </a:extLst>
          </p:cNvPr>
          <p:cNvSpPr txBox="1">
            <a:spLocks/>
          </p:cNvSpPr>
          <p:nvPr/>
        </p:nvSpPr>
        <p:spPr>
          <a:xfrm>
            <a:off x="906204" y="5221787"/>
            <a:ext cx="1045041" cy="731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8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04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6730CEE-FF1D-9F65-86B9-6A95ADDF0E10}"/>
              </a:ext>
            </a:extLst>
          </p:cNvPr>
          <p:cNvSpPr txBox="1">
            <a:spLocks/>
          </p:cNvSpPr>
          <p:nvPr/>
        </p:nvSpPr>
        <p:spPr>
          <a:xfrm>
            <a:off x="1005815" y="4661854"/>
            <a:ext cx="1045041" cy="731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sz="4800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66E73444-1EE5-633E-619E-5AA3F852D322}"/>
              </a:ext>
            </a:extLst>
          </p:cNvPr>
          <p:cNvSpPr txBox="1">
            <a:spLocks/>
          </p:cNvSpPr>
          <p:nvPr/>
        </p:nvSpPr>
        <p:spPr>
          <a:xfrm>
            <a:off x="1026232" y="5583004"/>
            <a:ext cx="1045041" cy="731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sz="4800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3691A1F-D474-DBCD-F6E2-C34441683033}"/>
              </a:ext>
            </a:extLst>
          </p:cNvPr>
          <p:cNvGrpSpPr/>
          <p:nvPr/>
        </p:nvGrpSpPr>
        <p:grpSpPr>
          <a:xfrm>
            <a:off x="2615655" y="1558468"/>
            <a:ext cx="6676935" cy="713692"/>
            <a:chOff x="3164366" y="0"/>
            <a:chExt cx="2502989" cy="713692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5D258F94-E0E4-2E13-1776-69A24D78300B}"/>
                </a:ext>
              </a:extLst>
            </p:cNvPr>
            <p:cNvSpPr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  <a:solidFill>
              <a:srgbClr val="E9232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67F724CF-1400-E424-166C-9F20EF952D3F}"/>
                </a:ext>
              </a:extLst>
            </p:cNvPr>
            <p:cNvSpPr txBox="1"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dirty="0">
                  <a:latin typeface="Century Gothic" panose="020B0502020202020204" pitchFamily="34" charset="0"/>
                </a:rPr>
                <a:t>MERCADOS DEL SUR </a:t>
              </a:r>
              <a:r>
                <a:rPr lang="es-ES">
                  <a:latin typeface="Century Gothic" panose="020B0502020202020204" pitchFamily="34" charset="0"/>
                </a:rPr>
                <a:t>DE QUITO</a:t>
              </a:r>
              <a:endParaRPr lang="es-ES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71924F2-9451-1D24-0403-AF28124B20E1}"/>
              </a:ext>
            </a:extLst>
          </p:cNvPr>
          <p:cNvGrpSpPr/>
          <p:nvPr/>
        </p:nvGrpSpPr>
        <p:grpSpPr>
          <a:xfrm>
            <a:off x="2614431" y="2760262"/>
            <a:ext cx="6678159" cy="713692"/>
            <a:chOff x="9249982" y="-23732"/>
            <a:chExt cx="2505435" cy="713692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122B8225-F508-1FE3-FD2E-845768CAFB30}"/>
                </a:ext>
              </a:extLst>
            </p:cNvPr>
            <p:cNvSpPr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7A31B511-711A-CE09-6061-7B1BC0E4F986}"/>
                </a:ext>
              </a:extLst>
            </p:cNvPr>
            <p:cNvSpPr txBox="1"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b="1" kern="1200" dirty="0">
                  <a:latin typeface="Century Gothic" panose="020B0502020202020204" pitchFamily="34" charset="0"/>
                </a:rPr>
                <a:t>MERCADOS DEL CENTRO DE QUITO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4A639CA-F007-8C06-7D4C-A44B9885B801}"/>
              </a:ext>
            </a:extLst>
          </p:cNvPr>
          <p:cNvGrpSpPr/>
          <p:nvPr/>
        </p:nvGrpSpPr>
        <p:grpSpPr>
          <a:xfrm>
            <a:off x="2614431" y="3948162"/>
            <a:ext cx="6678159" cy="713692"/>
            <a:chOff x="6017774" y="-23732"/>
            <a:chExt cx="2856547" cy="713692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CEB1ACDE-806B-C75A-9767-F5E96478E6ED}"/>
                </a:ext>
              </a:extLst>
            </p:cNvPr>
            <p:cNvSpPr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36C7F506-18D3-A890-6898-B7CD06B5DEB3}"/>
                </a:ext>
              </a:extLst>
            </p:cNvPr>
            <p:cNvSpPr txBox="1"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b="1" kern="1200" dirty="0">
                  <a:latin typeface="Century Gothic" panose="020B0502020202020204" pitchFamily="34" charset="0"/>
                </a:rPr>
                <a:t>MERCADO SAN ROQUE</a:t>
              </a:r>
              <a:endParaRPr lang="es-ES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6AA6DE23-2590-B328-BDF2-092B0BC0597C}"/>
              </a:ext>
            </a:extLst>
          </p:cNvPr>
          <p:cNvGrpSpPr/>
          <p:nvPr/>
        </p:nvGrpSpPr>
        <p:grpSpPr>
          <a:xfrm>
            <a:off x="2615655" y="5194110"/>
            <a:ext cx="6676935" cy="713692"/>
            <a:chOff x="3164366" y="0"/>
            <a:chExt cx="2502989" cy="713692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440C224E-700E-1CFB-2183-923A71D726E6}"/>
                </a:ext>
              </a:extLst>
            </p:cNvPr>
            <p:cNvSpPr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  <a:solidFill>
              <a:srgbClr val="E9232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291DF1F5-E346-E619-CA6A-48066E49CBA1}"/>
                </a:ext>
              </a:extLst>
            </p:cNvPr>
            <p:cNvSpPr txBox="1"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b="1" kern="1200" dirty="0">
                  <a:latin typeface="Century Gothic" panose="020B0502020202020204" pitchFamily="34" charset="0"/>
                </a:rPr>
                <a:t>MERCADO CHIRIYACU</a:t>
              </a:r>
              <a:endParaRPr lang="es-ES" kern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3778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10FB0-F37C-F6EC-0053-550F1B4F8343}"/>
              </a:ext>
            </a:extLst>
          </p:cNvPr>
          <p:cNvSpPr txBox="1">
            <a:spLocks/>
          </p:cNvSpPr>
          <p:nvPr/>
        </p:nvSpPr>
        <p:spPr>
          <a:xfrm>
            <a:off x="760287" y="-171229"/>
            <a:ext cx="1029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C" b="1" dirty="0">
              <a:solidFill>
                <a:srgbClr val="E92328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C0F4BBF-D33C-99D2-9253-2B3C446BA120}"/>
              </a:ext>
            </a:extLst>
          </p:cNvPr>
          <p:cNvSpPr txBox="1">
            <a:spLocks/>
          </p:cNvSpPr>
          <p:nvPr/>
        </p:nvSpPr>
        <p:spPr>
          <a:xfrm>
            <a:off x="1026234" y="3048494"/>
            <a:ext cx="77170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b="1" dirty="0">
              <a:solidFill>
                <a:srgbClr val="E92328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6730CEE-FF1D-9F65-86B9-6A95ADDF0E10}"/>
              </a:ext>
            </a:extLst>
          </p:cNvPr>
          <p:cNvSpPr txBox="1">
            <a:spLocks/>
          </p:cNvSpPr>
          <p:nvPr/>
        </p:nvSpPr>
        <p:spPr>
          <a:xfrm>
            <a:off x="1005815" y="4661854"/>
            <a:ext cx="1045041" cy="731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sz="4800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66E73444-1EE5-633E-619E-5AA3F852D322}"/>
              </a:ext>
            </a:extLst>
          </p:cNvPr>
          <p:cNvSpPr txBox="1">
            <a:spLocks/>
          </p:cNvSpPr>
          <p:nvPr/>
        </p:nvSpPr>
        <p:spPr>
          <a:xfrm>
            <a:off x="1026232" y="5583004"/>
            <a:ext cx="1045041" cy="731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sz="4800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3691A1F-D474-DBCD-F6E2-C34441683033}"/>
              </a:ext>
            </a:extLst>
          </p:cNvPr>
          <p:cNvGrpSpPr/>
          <p:nvPr/>
        </p:nvGrpSpPr>
        <p:grpSpPr>
          <a:xfrm>
            <a:off x="2697849" y="1603115"/>
            <a:ext cx="7168425" cy="713692"/>
            <a:chOff x="3164366" y="0"/>
            <a:chExt cx="2502989" cy="713692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5D258F94-E0E4-2E13-1776-69A24D78300B}"/>
                </a:ext>
              </a:extLst>
            </p:cNvPr>
            <p:cNvSpPr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  <a:solidFill>
              <a:srgbClr val="E9232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67F724CF-1400-E424-166C-9F20EF952D3F}"/>
                </a:ext>
              </a:extLst>
            </p:cNvPr>
            <p:cNvSpPr txBox="1"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b="1" kern="1200" dirty="0">
                  <a:latin typeface="Century Gothic" panose="020B0502020202020204" pitchFamily="34" charset="0"/>
                </a:rPr>
                <a:t>MERCADOS DE LOS VALLES, RUTA ESCONDIDA</a:t>
              </a:r>
              <a:endParaRPr lang="es-ES" dirty="0">
                <a:latin typeface="Century Gothic" panose="020B0502020202020204" pitchFamily="34" charset="0"/>
              </a:endParaRP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kern="1200" dirty="0">
                  <a:latin typeface="Century Gothic" panose="020B0502020202020204" pitchFamily="34" charset="0"/>
                </a:rPr>
                <a:t>Y PARROQUIAS RURALES DE QUITO</a:t>
              </a:r>
              <a:endParaRPr lang="es-ES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" name="Título 1">
            <a:extLst>
              <a:ext uri="{FF2B5EF4-FFF2-40B4-BE49-F238E27FC236}">
                <a16:creationId xmlns:a16="http://schemas.microsoft.com/office/drawing/2014/main" id="{9BC06CF5-9EB0-B6B4-295C-BC6FA6B56A73}"/>
              </a:ext>
            </a:extLst>
          </p:cNvPr>
          <p:cNvSpPr txBox="1">
            <a:spLocks/>
          </p:cNvSpPr>
          <p:nvPr/>
        </p:nvSpPr>
        <p:spPr>
          <a:xfrm>
            <a:off x="906203" y="422750"/>
            <a:ext cx="1045041" cy="731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8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05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C2302CB-16C8-E437-42A1-EDD9842B0BC6}"/>
              </a:ext>
            </a:extLst>
          </p:cNvPr>
          <p:cNvGrpSpPr/>
          <p:nvPr/>
        </p:nvGrpSpPr>
        <p:grpSpPr>
          <a:xfrm>
            <a:off x="2697849" y="374622"/>
            <a:ext cx="7168425" cy="713692"/>
            <a:chOff x="3164366" y="0"/>
            <a:chExt cx="2502989" cy="71369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1AACB132-B936-EDEC-069C-D29504B02BE8}"/>
                </a:ext>
              </a:extLst>
            </p:cNvPr>
            <p:cNvSpPr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  <a:solidFill>
              <a:srgbClr val="E9232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7B93EE21-A816-B921-EA96-EDA5EC544145}"/>
                </a:ext>
              </a:extLst>
            </p:cNvPr>
            <p:cNvSpPr txBox="1"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b="1" kern="1200" dirty="0">
                  <a:latin typeface="Century Gothic" panose="020B0502020202020204" pitchFamily="34" charset="0"/>
                </a:rPr>
                <a:t>MERCADOS DEL NORTE DE QUITO</a:t>
              </a:r>
              <a:endParaRPr lang="es-ES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ACCAA456-6910-4488-7972-B20AE66CDF3D}"/>
              </a:ext>
            </a:extLst>
          </p:cNvPr>
          <p:cNvSpPr txBox="1">
            <a:spLocks/>
          </p:cNvSpPr>
          <p:nvPr/>
        </p:nvSpPr>
        <p:spPr>
          <a:xfrm>
            <a:off x="906202" y="1603115"/>
            <a:ext cx="1045041" cy="731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8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06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2157C122-53B4-ADDE-C60F-EB4E1C8452B5}"/>
              </a:ext>
            </a:extLst>
          </p:cNvPr>
          <p:cNvGrpSpPr/>
          <p:nvPr/>
        </p:nvGrpSpPr>
        <p:grpSpPr>
          <a:xfrm>
            <a:off x="4003469" y="3429000"/>
            <a:ext cx="4916781" cy="2112622"/>
            <a:chOff x="7751618" y="40470"/>
            <a:chExt cx="2668064" cy="81110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84D5641A-319D-4AF1-BEC5-59AF433AD556}"/>
                </a:ext>
              </a:extLst>
            </p:cNvPr>
            <p:cNvSpPr/>
            <p:nvPr/>
          </p:nvSpPr>
          <p:spPr>
            <a:xfrm>
              <a:off x="7751618" y="40470"/>
              <a:ext cx="2505435" cy="7136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6D09E239-A0CA-657A-2820-8B8CBDBF4133}"/>
                </a:ext>
              </a:extLst>
            </p:cNvPr>
            <p:cNvSpPr txBox="1"/>
            <p:nvPr/>
          </p:nvSpPr>
          <p:spPr>
            <a:xfrm>
              <a:off x="7914247" y="137882"/>
              <a:ext cx="2505435" cy="713692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000" b="1" dirty="0">
                  <a:latin typeface="Century Gothic" panose="020B0502020202020204" pitchFamily="34" charset="0"/>
                </a:rPr>
                <a:t>TODAS LAS SOCIALIZACIONES SE REALIZARAN A LAS </a:t>
              </a:r>
              <a:r>
                <a:rPr lang="es-EC" sz="2400" b="1" dirty="0">
                  <a:latin typeface="Century Gothic" panose="020B0502020202020204" pitchFamily="34" charset="0"/>
                </a:rPr>
                <a:t>14:00</a:t>
              </a:r>
              <a:endParaRPr lang="es-EC" sz="2000" b="1" kern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6197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10FB0-F37C-F6EC-0053-550F1B4F8343}"/>
              </a:ext>
            </a:extLst>
          </p:cNvPr>
          <p:cNvSpPr txBox="1">
            <a:spLocks/>
          </p:cNvSpPr>
          <p:nvPr/>
        </p:nvSpPr>
        <p:spPr>
          <a:xfrm>
            <a:off x="760287" y="-171229"/>
            <a:ext cx="1029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MERCADOS DEL SUR DE QUITO</a:t>
            </a:r>
            <a:endParaRPr lang="es-EC" b="1" dirty="0">
              <a:solidFill>
                <a:srgbClr val="E92328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C0F4BBF-D33C-99D2-9253-2B3C446BA120}"/>
              </a:ext>
            </a:extLst>
          </p:cNvPr>
          <p:cNvSpPr txBox="1">
            <a:spLocks/>
          </p:cNvSpPr>
          <p:nvPr/>
        </p:nvSpPr>
        <p:spPr>
          <a:xfrm>
            <a:off x="453282" y="2830703"/>
            <a:ext cx="77170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b="1" dirty="0">
              <a:solidFill>
                <a:srgbClr val="E92328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6730CEE-FF1D-9F65-86B9-6A95ADDF0E10}"/>
              </a:ext>
            </a:extLst>
          </p:cNvPr>
          <p:cNvSpPr txBox="1">
            <a:spLocks/>
          </p:cNvSpPr>
          <p:nvPr/>
        </p:nvSpPr>
        <p:spPr>
          <a:xfrm>
            <a:off x="1005815" y="4661854"/>
            <a:ext cx="1045041" cy="731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sz="4800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66E73444-1EE5-633E-619E-5AA3F852D322}"/>
              </a:ext>
            </a:extLst>
          </p:cNvPr>
          <p:cNvSpPr txBox="1">
            <a:spLocks/>
          </p:cNvSpPr>
          <p:nvPr/>
        </p:nvSpPr>
        <p:spPr>
          <a:xfrm>
            <a:off x="1026232" y="5583004"/>
            <a:ext cx="1045041" cy="731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sz="4800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4A639CA-F007-8C06-7D4C-A44B9885B801}"/>
              </a:ext>
            </a:extLst>
          </p:cNvPr>
          <p:cNvGrpSpPr/>
          <p:nvPr/>
        </p:nvGrpSpPr>
        <p:grpSpPr>
          <a:xfrm>
            <a:off x="679311" y="5486543"/>
            <a:ext cx="2795755" cy="713692"/>
            <a:chOff x="6017774" y="-23732"/>
            <a:chExt cx="2856547" cy="713692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CEB1ACDE-806B-C75A-9767-F5E96478E6ED}"/>
                </a:ext>
              </a:extLst>
            </p:cNvPr>
            <p:cNvSpPr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36C7F506-18D3-A890-6898-B7CD06B5DEB3}"/>
                </a:ext>
              </a:extLst>
            </p:cNvPr>
            <p:cNvSpPr txBox="1"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b="1" kern="1200" dirty="0">
                  <a:latin typeface="Century Gothic" panose="020B0502020202020204" pitchFamily="34" charset="0"/>
                </a:rPr>
                <a:t>LA MENA</a:t>
              </a:r>
              <a:endParaRPr lang="es-ES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6AA6DE23-2590-B328-BDF2-092B0BC0597C}"/>
              </a:ext>
            </a:extLst>
          </p:cNvPr>
          <p:cNvGrpSpPr/>
          <p:nvPr/>
        </p:nvGrpSpPr>
        <p:grpSpPr>
          <a:xfrm>
            <a:off x="4497271" y="5393438"/>
            <a:ext cx="2937777" cy="810743"/>
            <a:chOff x="3164365" y="-97051"/>
            <a:chExt cx="2502990" cy="810743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440C224E-700E-1CFB-2183-923A71D726E6}"/>
                </a:ext>
              </a:extLst>
            </p:cNvPr>
            <p:cNvSpPr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  <a:solidFill>
              <a:srgbClr val="E9232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291DF1F5-E346-E619-CA6A-48066E49CBA1}"/>
                </a:ext>
              </a:extLst>
            </p:cNvPr>
            <p:cNvSpPr txBox="1"/>
            <p:nvPr/>
          </p:nvSpPr>
          <p:spPr>
            <a:xfrm>
              <a:off x="3164365" y="-97051"/>
              <a:ext cx="2502989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b="1" kern="1200" dirty="0">
                  <a:latin typeface="Century Gothic" panose="020B0502020202020204" pitchFamily="34" charset="0"/>
                </a:rPr>
                <a:t>QUITO SUR</a:t>
              </a:r>
              <a:endParaRPr lang="es-ES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3792C4DF-D464-CEB3-0813-6D48364063B6}"/>
              </a:ext>
            </a:extLst>
          </p:cNvPr>
          <p:cNvGrpSpPr/>
          <p:nvPr/>
        </p:nvGrpSpPr>
        <p:grpSpPr>
          <a:xfrm>
            <a:off x="8073506" y="2755543"/>
            <a:ext cx="3067200" cy="713692"/>
            <a:chOff x="9249982" y="-23732"/>
            <a:chExt cx="2505435" cy="713692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1C82609C-AB34-8405-3575-DD5F5331DA98}"/>
                </a:ext>
              </a:extLst>
            </p:cNvPr>
            <p:cNvSpPr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6A6A4C0E-71A3-8BF7-EEBA-6FC6B68FD5B7}"/>
                </a:ext>
              </a:extLst>
            </p:cNvPr>
            <p:cNvSpPr txBox="1"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b="1" kern="1200" dirty="0">
                  <a:latin typeface="Century Gothic" panose="020B0502020202020204" pitchFamily="34" charset="0"/>
                </a:rPr>
                <a:t>CAUPICHO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B6769555-4CAB-5609-0CB2-45C76B0F6055}"/>
              </a:ext>
            </a:extLst>
          </p:cNvPr>
          <p:cNvGrpSpPr/>
          <p:nvPr/>
        </p:nvGrpSpPr>
        <p:grpSpPr>
          <a:xfrm>
            <a:off x="652978" y="2766329"/>
            <a:ext cx="2795755" cy="713692"/>
            <a:chOff x="6017774" y="-23732"/>
            <a:chExt cx="2856547" cy="71369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16D7E4F-B217-EAB2-19FC-D4431F91448E}"/>
                </a:ext>
              </a:extLst>
            </p:cNvPr>
            <p:cNvSpPr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9F54128-7181-56C3-151C-62E95FCC705F}"/>
                </a:ext>
              </a:extLst>
            </p:cNvPr>
            <p:cNvSpPr txBox="1"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b="1" dirty="0">
                  <a:latin typeface="Century Gothic" panose="020B0502020202020204" pitchFamily="34" charset="0"/>
                </a:rPr>
                <a:t>GUAMANI</a:t>
              </a:r>
              <a:endParaRPr lang="es-ES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DB44E749-6DC8-711B-5CEA-23DC7FFABCD8}"/>
              </a:ext>
            </a:extLst>
          </p:cNvPr>
          <p:cNvGrpSpPr/>
          <p:nvPr/>
        </p:nvGrpSpPr>
        <p:grpSpPr>
          <a:xfrm>
            <a:off x="4499221" y="2759972"/>
            <a:ext cx="2937775" cy="713692"/>
            <a:chOff x="3164366" y="0"/>
            <a:chExt cx="2502989" cy="713692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CF2BAFF8-B03E-5338-7E16-F0FC7FB2F507}"/>
                </a:ext>
              </a:extLst>
            </p:cNvPr>
            <p:cNvSpPr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  <a:solidFill>
              <a:srgbClr val="E9232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8552A19F-A050-C65D-2D4E-6DBBE9511EBD}"/>
                </a:ext>
              </a:extLst>
            </p:cNvPr>
            <p:cNvSpPr txBox="1"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b="1" kern="1200" dirty="0">
                  <a:latin typeface="Century Gothic" panose="020B0502020202020204" pitchFamily="34" charset="0"/>
                </a:rPr>
                <a:t>LAS CUADRAS</a:t>
              </a:r>
              <a:endParaRPr lang="es-ES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66FA572B-E710-19D6-CF8B-9DB3904D1341}"/>
              </a:ext>
            </a:extLst>
          </p:cNvPr>
          <p:cNvGrpSpPr/>
          <p:nvPr/>
        </p:nvGrpSpPr>
        <p:grpSpPr>
          <a:xfrm>
            <a:off x="8069101" y="3676219"/>
            <a:ext cx="3067200" cy="713692"/>
            <a:chOff x="9249982" y="-23732"/>
            <a:chExt cx="2505435" cy="713692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00FB786E-10C1-5D85-0DE4-5C42C21A0803}"/>
                </a:ext>
              </a:extLst>
            </p:cNvPr>
            <p:cNvSpPr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8639D01D-DA32-46A4-03A7-654BEB7CED41}"/>
                </a:ext>
              </a:extLst>
            </p:cNvPr>
            <p:cNvSpPr txBox="1"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b="1" kern="1200" dirty="0">
                  <a:latin typeface="Century Gothic" panose="020B0502020202020204" pitchFamily="34" charset="0"/>
                </a:rPr>
                <a:t>EL CALZADO</a:t>
              </a: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26B0A8F9-832E-9430-93FA-1B6B7E328DF4}"/>
              </a:ext>
            </a:extLst>
          </p:cNvPr>
          <p:cNvGrpSpPr/>
          <p:nvPr/>
        </p:nvGrpSpPr>
        <p:grpSpPr>
          <a:xfrm>
            <a:off x="679311" y="3650714"/>
            <a:ext cx="2795755" cy="713692"/>
            <a:chOff x="6017774" y="-23732"/>
            <a:chExt cx="2856547" cy="713692"/>
          </a:xfrm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D93CB254-A52A-8AAF-222D-0DA4DDA7EB53}"/>
                </a:ext>
              </a:extLst>
            </p:cNvPr>
            <p:cNvSpPr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EB186DB3-8506-F6C7-1C6A-A3B6E4AF4E91}"/>
                </a:ext>
              </a:extLst>
            </p:cNvPr>
            <p:cNvSpPr txBox="1"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b="1" kern="1200" dirty="0">
                  <a:latin typeface="Century Gothic" panose="020B0502020202020204" pitchFamily="34" charset="0"/>
                </a:rPr>
                <a:t>LA ECUATORIANA</a:t>
              </a:r>
              <a:endParaRPr lang="es-ES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AE177D31-40D6-4171-EB84-C0EF3A7A00B5}"/>
              </a:ext>
            </a:extLst>
          </p:cNvPr>
          <p:cNvGrpSpPr/>
          <p:nvPr/>
        </p:nvGrpSpPr>
        <p:grpSpPr>
          <a:xfrm>
            <a:off x="4497272" y="3713399"/>
            <a:ext cx="2937775" cy="713692"/>
            <a:chOff x="3164366" y="0"/>
            <a:chExt cx="2502989" cy="713692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33A0A923-0F6A-A171-8B99-B28EFD1C8046}"/>
                </a:ext>
              </a:extLst>
            </p:cNvPr>
            <p:cNvSpPr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  <a:solidFill>
              <a:srgbClr val="E9232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7B2F21CC-2744-74B6-7E94-35E3CD18B532}"/>
                </a:ext>
              </a:extLst>
            </p:cNvPr>
            <p:cNvSpPr txBox="1"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b="1" kern="1200" dirty="0">
                  <a:latin typeface="Century Gothic" panose="020B0502020202020204" pitchFamily="34" charset="0"/>
                </a:rPr>
                <a:t>CIUDADELA IBARRA</a:t>
              </a:r>
              <a:endParaRPr lang="es-ES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9EED1FBE-550A-158C-69A4-0DF078F9F38E}"/>
              </a:ext>
            </a:extLst>
          </p:cNvPr>
          <p:cNvGrpSpPr/>
          <p:nvPr/>
        </p:nvGrpSpPr>
        <p:grpSpPr>
          <a:xfrm>
            <a:off x="8069101" y="4582695"/>
            <a:ext cx="3067200" cy="713692"/>
            <a:chOff x="9249982" y="-23732"/>
            <a:chExt cx="2505435" cy="713692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C0CAB7FE-00FD-A6A7-8F0E-EF92338C6AD0}"/>
                </a:ext>
              </a:extLst>
            </p:cNvPr>
            <p:cNvSpPr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6A42B9DB-0E35-0BE5-45E5-CD0F87914B1E}"/>
                </a:ext>
              </a:extLst>
            </p:cNvPr>
            <p:cNvSpPr txBox="1"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b="1" kern="1200" dirty="0">
                  <a:latin typeface="Century Gothic" panose="020B0502020202020204" pitchFamily="34" charset="0"/>
                </a:rPr>
                <a:t>SOLANDA</a:t>
              </a: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AE57D442-A971-C240-DEC2-FF6175C3C94D}"/>
              </a:ext>
            </a:extLst>
          </p:cNvPr>
          <p:cNvGrpSpPr/>
          <p:nvPr/>
        </p:nvGrpSpPr>
        <p:grpSpPr>
          <a:xfrm>
            <a:off x="679311" y="4564711"/>
            <a:ext cx="2795755" cy="713692"/>
            <a:chOff x="6017774" y="-23732"/>
            <a:chExt cx="2856547" cy="713692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BB8B0FD2-7ACC-70F4-6104-D7F5ED932C5E}"/>
                </a:ext>
              </a:extLst>
            </p:cNvPr>
            <p:cNvSpPr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6D55A8A2-EB5C-5811-18F0-166D21457496}"/>
                </a:ext>
              </a:extLst>
            </p:cNvPr>
            <p:cNvSpPr txBox="1"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b="1" kern="1200" dirty="0">
                  <a:latin typeface="Century Gothic" panose="020B0502020202020204" pitchFamily="34" charset="0"/>
                </a:rPr>
                <a:t>LA MA</a:t>
              </a:r>
              <a:r>
                <a:rPr lang="es-EC" b="1" dirty="0">
                  <a:latin typeface="Century Gothic" panose="020B0502020202020204" pitchFamily="34" charset="0"/>
                </a:rPr>
                <a:t>GDALENA</a:t>
              </a:r>
              <a:endParaRPr lang="es-ES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A79C0F35-29A5-36B5-51A8-0E04CCA56DCD}"/>
              </a:ext>
            </a:extLst>
          </p:cNvPr>
          <p:cNvGrpSpPr/>
          <p:nvPr/>
        </p:nvGrpSpPr>
        <p:grpSpPr>
          <a:xfrm>
            <a:off x="4497272" y="4582695"/>
            <a:ext cx="2937775" cy="713692"/>
            <a:chOff x="3164366" y="0"/>
            <a:chExt cx="2502989" cy="713692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171D7B07-0C88-8242-BE1A-1DE5132B0805}"/>
                </a:ext>
              </a:extLst>
            </p:cNvPr>
            <p:cNvSpPr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  <a:solidFill>
              <a:srgbClr val="E9232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430F1ED9-1068-D8F4-E2EF-3B726B47C62D}"/>
                </a:ext>
              </a:extLst>
            </p:cNvPr>
            <p:cNvSpPr txBox="1"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b="1" kern="1200" dirty="0">
                  <a:latin typeface="Century Gothic" panose="020B0502020202020204" pitchFamily="34" charset="0"/>
                </a:rPr>
                <a:t>SANTA MARTHA </a:t>
              </a:r>
              <a:endParaRPr lang="es-ES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7B855570-5627-3ACB-907B-6A38E78786F5}"/>
              </a:ext>
            </a:extLst>
          </p:cNvPr>
          <p:cNvGrpSpPr/>
          <p:nvPr/>
        </p:nvGrpSpPr>
        <p:grpSpPr>
          <a:xfrm>
            <a:off x="679311" y="1155414"/>
            <a:ext cx="5592180" cy="1196113"/>
            <a:chOff x="9249982" y="-23732"/>
            <a:chExt cx="2921839" cy="713692"/>
          </a:xfrm>
        </p:grpSpPr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892DACB5-5132-94D6-C72E-FC62BF9C2117}"/>
                </a:ext>
              </a:extLst>
            </p:cNvPr>
            <p:cNvSpPr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135FBB85-ADF1-532F-3DF2-71092508E202}"/>
                </a:ext>
              </a:extLst>
            </p:cNvPr>
            <p:cNvSpPr txBox="1"/>
            <p:nvPr/>
          </p:nvSpPr>
          <p:spPr>
            <a:xfrm>
              <a:off x="9249982" y="-23732"/>
              <a:ext cx="2921839" cy="7136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400" b="1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FECHA: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JUEVES 19 Y 23 DE OCTUBRE DEL 2023</a:t>
              </a:r>
              <a:endParaRPr lang="es-EC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C" b="1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35FBB85-ADF1-532F-3DF2-71092508E202}"/>
              </a:ext>
            </a:extLst>
          </p:cNvPr>
          <p:cNvSpPr txBox="1"/>
          <p:nvPr/>
        </p:nvSpPr>
        <p:spPr>
          <a:xfrm>
            <a:off x="6428948" y="1174863"/>
            <a:ext cx="5592180" cy="11961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LUGAR</a:t>
            </a:r>
            <a:r>
              <a:rPr lang="es-EC" sz="2400" b="1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CASA SOMOS DIVERSIDADES</a:t>
            </a:r>
            <a:endParaRPr lang="es-EC" sz="2400" b="1" kern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C" b="1" kern="1200" dirty="0">
              <a:latin typeface="Century Gothic" panose="020B0502020202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6C32BFBF-0551-9D51-D2EB-96B0A82E25B6}"/>
              </a:ext>
            </a:extLst>
          </p:cNvPr>
          <p:cNvGrpSpPr/>
          <p:nvPr/>
        </p:nvGrpSpPr>
        <p:grpSpPr>
          <a:xfrm>
            <a:off x="8069101" y="5486543"/>
            <a:ext cx="3067200" cy="713692"/>
            <a:chOff x="9249982" y="-23732"/>
            <a:chExt cx="2505435" cy="71369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9CE486D-5564-C906-1EFE-8AD8E11DCE27}"/>
                </a:ext>
              </a:extLst>
            </p:cNvPr>
            <p:cNvSpPr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9A8B609E-7CFD-3A83-CFB1-FC1825458E0E}"/>
                </a:ext>
              </a:extLst>
            </p:cNvPr>
            <p:cNvSpPr txBox="1"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b="1" kern="1200" dirty="0">
                  <a:latin typeface="Century Gothic" panose="020B0502020202020204" pitchFamily="34" charset="0"/>
                </a:rPr>
                <a:t>MICHELENA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249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10FB0-F37C-F6EC-0053-550F1B4F8343}"/>
              </a:ext>
            </a:extLst>
          </p:cNvPr>
          <p:cNvSpPr txBox="1">
            <a:spLocks/>
          </p:cNvSpPr>
          <p:nvPr/>
        </p:nvSpPr>
        <p:spPr>
          <a:xfrm>
            <a:off x="760287" y="-171229"/>
            <a:ext cx="110437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MERCADOS DEL CENTRO DE QUITO</a:t>
            </a:r>
            <a:endParaRPr lang="es-EC" b="1" dirty="0">
              <a:solidFill>
                <a:srgbClr val="E92328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C0F4BBF-D33C-99D2-9253-2B3C446BA120}"/>
              </a:ext>
            </a:extLst>
          </p:cNvPr>
          <p:cNvSpPr txBox="1">
            <a:spLocks/>
          </p:cNvSpPr>
          <p:nvPr/>
        </p:nvSpPr>
        <p:spPr>
          <a:xfrm>
            <a:off x="453282" y="2830703"/>
            <a:ext cx="77170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b="1" dirty="0">
              <a:solidFill>
                <a:srgbClr val="E92328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6730CEE-FF1D-9F65-86B9-6A95ADDF0E10}"/>
              </a:ext>
            </a:extLst>
          </p:cNvPr>
          <p:cNvSpPr txBox="1">
            <a:spLocks/>
          </p:cNvSpPr>
          <p:nvPr/>
        </p:nvSpPr>
        <p:spPr>
          <a:xfrm>
            <a:off x="1005815" y="4661854"/>
            <a:ext cx="1045041" cy="731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sz="4800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66E73444-1EE5-633E-619E-5AA3F852D322}"/>
              </a:ext>
            </a:extLst>
          </p:cNvPr>
          <p:cNvSpPr txBox="1">
            <a:spLocks/>
          </p:cNvSpPr>
          <p:nvPr/>
        </p:nvSpPr>
        <p:spPr>
          <a:xfrm>
            <a:off x="1026232" y="5583004"/>
            <a:ext cx="1045041" cy="731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sz="4800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A31B511-711A-CE09-6061-7B1BC0E4F986}"/>
              </a:ext>
            </a:extLst>
          </p:cNvPr>
          <p:cNvSpPr txBox="1"/>
          <p:nvPr/>
        </p:nvSpPr>
        <p:spPr>
          <a:xfrm>
            <a:off x="6520871" y="4089896"/>
            <a:ext cx="4617083" cy="1858900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b="1" kern="1200" dirty="0">
                <a:latin typeface="Century Gothic" panose="020B0502020202020204" pitchFamily="34" charset="0"/>
              </a:rPr>
              <a:t>MERCADO CHIRIYACU </a:t>
            </a:r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7B855570-5627-3ACB-907B-6A38E78786F5}"/>
              </a:ext>
            </a:extLst>
          </p:cNvPr>
          <p:cNvGrpSpPr/>
          <p:nvPr/>
        </p:nvGrpSpPr>
        <p:grpSpPr>
          <a:xfrm>
            <a:off x="760287" y="1609632"/>
            <a:ext cx="4795214" cy="1774631"/>
            <a:chOff x="9249982" y="-282360"/>
            <a:chExt cx="2505435" cy="1058880"/>
          </a:xfrm>
        </p:grpSpPr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892DACB5-5132-94D6-C72E-FC62BF9C2117}"/>
                </a:ext>
              </a:extLst>
            </p:cNvPr>
            <p:cNvSpPr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135FBB85-ADF1-532F-3DF2-71092508E202}"/>
                </a:ext>
              </a:extLst>
            </p:cNvPr>
            <p:cNvSpPr txBox="1"/>
            <p:nvPr/>
          </p:nvSpPr>
          <p:spPr>
            <a:xfrm>
              <a:off x="9249982" y="-282360"/>
              <a:ext cx="2505435" cy="105888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C" sz="2000" b="1" kern="1200" dirty="0">
                <a:latin typeface="Century Gothic" panose="020B0502020202020204" pitchFamily="34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000" b="1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FECHA: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JUEVES 26 Y LUNES 30 DE OCTUBRE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LUGAR: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CASA SOMOS SAN DIEGO </a:t>
              </a:r>
              <a:endParaRPr lang="es-EC" sz="2000" b="1" kern="12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C" b="1" dirty="0">
                <a:latin typeface="Century Gothic" panose="020B0502020202020204" pitchFamily="34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C" b="1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6E7A7FBD-0469-8CE0-8F8D-5F616E7ABB4D}"/>
              </a:ext>
            </a:extLst>
          </p:cNvPr>
          <p:cNvGrpSpPr/>
          <p:nvPr/>
        </p:nvGrpSpPr>
        <p:grpSpPr>
          <a:xfrm>
            <a:off x="6520870" y="1601400"/>
            <a:ext cx="4617084" cy="1858900"/>
            <a:chOff x="9249982" y="-23732"/>
            <a:chExt cx="2505435" cy="71369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4CED15CC-DA9D-F556-50B7-B8EB7374B5B0}"/>
                </a:ext>
              </a:extLst>
            </p:cNvPr>
            <p:cNvSpPr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5024A973-7247-1E62-4B8F-E63AEE6FA77B}"/>
                </a:ext>
              </a:extLst>
            </p:cNvPr>
            <p:cNvSpPr txBox="1"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b="1" kern="1200" dirty="0">
                  <a:latin typeface="Century Gothic" panose="020B0502020202020204" pitchFamily="34" charset="0"/>
                </a:rPr>
                <a:t>MERCADO SAN ROQUE  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B855570-5627-3ACB-907B-6A38E78786F5}"/>
              </a:ext>
            </a:extLst>
          </p:cNvPr>
          <p:cNvGrpSpPr/>
          <p:nvPr/>
        </p:nvGrpSpPr>
        <p:grpSpPr>
          <a:xfrm>
            <a:off x="810306" y="4123081"/>
            <a:ext cx="4895251" cy="1858900"/>
            <a:chOff x="9223848" y="-181141"/>
            <a:chExt cx="2557703" cy="1109161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892DACB5-5132-94D6-C72E-FC62BF9C2117}"/>
                </a:ext>
              </a:extLst>
            </p:cNvPr>
            <p:cNvSpPr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135FBB85-ADF1-532F-3DF2-71092508E202}"/>
                </a:ext>
              </a:extLst>
            </p:cNvPr>
            <p:cNvSpPr txBox="1"/>
            <p:nvPr/>
          </p:nvSpPr>
          <p:spPr>
            <a:xfrm>
              <a:off x="9223848" y="-181141"/>
              <a:ext cx="2557703" cy="110916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C" sz="2000" b="1" kern="12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C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000" b="1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FECHA: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JUEVES 9 Y  13  DE NOVIEMBRE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LUGAR: CASA SOMOS CHIRIYACU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C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C" b="1" kern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68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10FB0-F37C-F6EC-0053-550F1B4F8343}"/>
              </a:ext>
            </a:extLst>
          </p:cNvPr>
          <p:cNvSpPr txBox="1">
            <a:spLocks/>
          </p:cNvSpPr>
          <p:nvPr/>
        </p:nvSpPr>
        <p:spPr>
          <a:xfrm>
            <a:off x="760287" y="-171229"/>
            <a:ext cx="110912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MERCADOS DEL CENTRO  DE QUITO</a:t>
            </a:r>
            <a:endParaRPr lang="es-EC" b="1" dirty="0">
              <a:solidFill>
                <a:srgbClr val="E92328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C0F4BBF-D33C-99D2-9253-2B3C446BA120}"/>
              </a:ext>
            </a:extLst>
          </p:cNvPr>
          <p:cNvSpPr txBox="1">
            <a:spLocks/>
          </p:cNvSpPr>
          <p:nvPr/>
        </p:nvSpPr>
        <p:spPr>
          <a:xfrm>
            <a:off x="453282" y="2830703"/>
            <a:ext cx="77170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b="1" dirty="0">
              <a:solidFill>
                <a:srgbClr val="E92328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6730CEE-FF1D-9F65-86B9-6A95ADDF0E10}"/>
              </a:ext>
            </a:extLst>
          </p:cNvPr>
          <p:cNvSpPr txBox="1">
            <a:spLocks/>
          </p:cNvSpPr>
          <p:nvPr/>
        </p:nvSpPr>
        <p:spPr>
          <a:xfrm>
            <a:off x="1005815" y="4661854"/>
            <a:ext cx="1045041" cy="731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sz="4800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66E73444-1EE5-633E-619E-5AA3F852D322}"/>
              </a:ext>
            </a:extLst>
          </p:cNvPr>
          <p:cNvSpPr txBox="1">
            <a:spLocks/>
          </p:cNvSpPr>
          <p:nvPr/>
        </p:nvSpPr>
        <p:spPr>
          <a:xfrm>
            <a:off x="1026232" y="5583004"/>
            <a:ext cx="1045041" cy="731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sz="4800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22B8225-F508-1FE3-FD2E-845768CAFB30}"/>
              </a:ext>
            </a:extLst>
          </p:cNvPr>
          <p:cNvSpPr/>
          <p:nvPr/>
        </p:nvSpPr>
        <p:spPr>
          <a:xfrm>
            <a:off x="8069101" y="4605364"/>
            <a:ext cx="3067200" cy="7244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b="1" dirty="0"/>
              <a:t>PUENGASI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4A639CA-F007-8C06-7D4C-A44B9885B801}"/>
              </a:ext>
            </a:extLst>
          </p:cNvPr>
          <p:cNvGrpSpPr/>
          <p:nvPr/>
        </p:nvGrpSpPr>
        <p:grpSpPr>
          <a:xfrm>
            <a:off x="679311" y="5486543"/>
            <a:ext cx="2795755" cy="713692"/>
            <a:chOff x="6017774" y="-23732"/>
            <a:chExt cx="2856547" cy="713692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CEB1ACDE-806B-C75A-9767-F5E96478E6ED}"/>
                </a:ext>
              </a:extLst>
            </p:cNvPr>
            <p:cNvSpPr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36C7F506-18D3-A890-6898-B7CD06B5DEB3}"/>
                </a:ext>
              </a:extLst>
            </p:cNvPr>
            <p:cNvSpPr txBox="1"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kern="1200" dirty="0">
                  <a:latin typeface="Century Gothic" panose="020B0502020202020204" pitchFamily="34" charset="0"/>
                </a:rPr>
                <a:t>TOCTIUCO</a:t>
              </a: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6AA6DE23-2590-B328-BDF2-092B0BC0597C}"/>
              </a:ext>
            </a:extLst>
          </p:cNvPr>
          <p:cNvGrpSpPr/>
          <p:nvPr/>
        </p:nvGrpSpPr>
        <p:grpSpPr>
          <a:xfrm>
            <a:off x="4497271" y="5393438"/>
            <a:ext cx="2937777" cy="810743"/>
            <a:chOff x="3164365" y="-97051"/>
            <a:chExt cx="2502990" cy="810743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440C224E-700E-1CFB-2183-923A71D726E6}"/>
                </a:ext>
              </a:extLst>
            </p:cNvPr>
            <p:cNvSpPr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  <a:solidFill>
              <a:srgbClr val="E9232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291DF1F5-E346-E619-CA6A-48066E49CBA1}"/>
                </a:ext>
              </a:extLst>
            </p:cNvPr>
            <p:cNvSpPr txBox="1"/>
            <p:nvPr/>
          </p:nvSpPr>
          <p:spPr>
            <a:xfrm>
              <a:off x="3164365" y="-97051"/>
              <a:ext cx="2502989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kern="1200" dirty="0">
                  <a:latin typeface="Century Gothic" panose="020B0502020202020204" pitchFamily="34" charset="0"/>
                </a:rPr>
                <a:t>CENTRAL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3792C4DF-D464-CEB3-0813-6D48364063B6}"/>
              </a:ext>
            </a:extLst>
          </p:cNvPr>
          <p:cNvGrpSpPr/>
          <p:nvPr/>
        </p:nvGrpSpPr>
        <p:grpSpPr>
          <a:xfrm>
            <a:off x="8073506" y="2755543"/>
            <a:ext cx="3067200" cy="713692"/>
            <a:chOff x="9249982" y="-23732"/>
            <a:chExt cx="2505435" cy="713692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1C82609C-AB34-8405-3575-DD5F5331DA98}"/>
                </a:ext>
              </a:extLst>
            </p:cNvPr>
            <p:cNvSpPr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6A6A4C0E-71A3-8BF7-EEBA-6FC6B68FD5B7}"/>
                </a:ext>
              </a:extLst>
            </p:cNvPr>
            <p:cNvSpPr txBox="1"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b="1" kern="1200" dirty="0">
                  <a:latin typeface="Century Gothic" panose="020B0502020202020204" pitchFamily="34" charset="0"/>
                </a:rPr>
                <a:t>FLORESTA</a:t>
              </a: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DB44E749-6DC8-711B-5CEA-23DC7FFABCD8}"/>
              </a:ext>
            </a:extLst>
          </p:cNvPr>
          <p:cNvGrpSpPr/>
          <p:nvPr/>
        </p:nvGrpSpPr>
        <p:grpSpPr>
          <a:xfrm>
            <a:off x="4499221" y="2759972"/>
            <a:ext cx="2937775" cy="713692"/>
            <a:chOff x="3164366" y="0"/>
            <a:chExt cx="2502989" cy="713692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CF2BAFF8-B03E-5338-7E16-F0FC7FB2F507}"/>
                </a:ext>
              </a:extLst>
            </p:cNvPr>
            <p:cNvSpPr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  <a:solidFill>
              <a:srgbClr val="E9232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8552A19F-A050-C65D-2D4E-6DBBE9511EBD}"/>
                </a:ext>
              </a:extLst>
            </p:cNvPr>
            <p:cNvSpPr txBox="1"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kern="1200" dirty="0">
                  <a:latin typeface="Century Gothic" panose="020B0502020202020204" pitchFamily="34" charset="0"/>
                </a:rPr>
                <a:t>ARENAS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66FA572B-E710-19D6-CF8B-9DB3904D1341}"/>
              </a:ext>
            </a:extLst>
          </p:cNvPr>
          <p:cNvGrpSpPr/>
          <p:nvPr/>
        </p:nvGrpSpPr>
        <p:grpSpPr>
          <a:xfrm>
            <a:off x="8069101" y="3676219"/>
            <a:ext cx="3067200" cy="713692"/>
            <a:chOff x="9249982" y="-23732"/>
            <a:chExt cx="2505435" cy="713692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00FB786E-10C1-5D85-0DE4-5C42C21A0803}"/>
                </a:ext>
              </a:extLst>
            </p:cNvPr>
            <p:cNvSpPr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8639D01D-DA32-46A4-03A7-654BEB7CED41}"/>
                </a:ext>
              </a:extLst>
            </p:cNvPr>
            <p:cNvSpPr txBox="1"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b="1" kern="1200" dirty="0">
                  <a:latin typeface="Century Gothic" panose="020B0502020202020204" pitchFamily="34" charset="0"/>
                </a:rPr>
                <a:t>CHIMBACALLE</a:t>
              </a: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26B0A8F9-832E-9430-93FA-1B6B7E328DF4}"/>
              </a:ext>
            </a:extLst>
          </p:cNvPr>
          <p:cNvGrpSpPr/>
          <p:nvPr/>
        </p:nvGrpSpPr>
        <p:grpSpPr>
          <a:xfrm>
            <a:off x="679311" y="3650714"/>
            <a:ext cx="2795755" cy="713692"/>
            <a:chOff x="6017774" y="-23732"/>
            <a:chExt cx="2856547" cy="713692"/>
          </a:xfrm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D93CB254-A52A-8AAF-222D-0DA4DDA7EB53}"/>
                </a:ext>
              </a:extLst>
            </p:cNvPr>
            <p:cNvSpPr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EB186DB3-8506-F6C7-1C6A-A3B6E4AF4E91}"/>
                </a:ext>
              </a:extLst>
            </p:cNvPr>
            <p:cNvSpPr txBox="1"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kern="1200" dirty="0">
                  <a:latin typeface="Century Gothic" panose="020B0502020202020204" pitchFamily="34" charset="0"/>
                </a:rPr>
                <a:t>AMERICA</a:t>
              </a: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AE177D31-40D6-4171-EB84-C0EF3A7A00B5}"/>
              </a:ext>
            </a:extLst>
          </p:cNvPr>
          <p:cNvGrpSpPr/>
          <p:nvPr/>
        </p:nvGrpSpPr>
        <p:grpSpPr>
          <a:xfrm>
            <a:off x="4497272" y="3713399"/>
            <a:ext cx="2937775" cy="713692"/>
            <a:chOff x="3164366" y="0"/>
            <a:chExt cx="2502989" cy="713692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33A0A923-0F6A-A171-8B99-B28EFD1C8046}"/>
                </a:ext>
              </a:extLst>
            </p:cNvPr>
            <p:cNvSpPr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  <a:solidFill>
              <a:srgbClr val="E9232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7B2F21CC-2744-74B6-7E94-35E3CD18B532}"/>
                </a:ext>
              </a:extLst>
            </p:cNvPr>
            <p:cNvSpPr txBox="1"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kern="1200" dirty="0">
                  <a:latin typeface="Century Gothic" panose="020B0502020202020204" pitchFamily="34" charset="0"/>
                </a:rPr>
                <a:t>SANTA CLARA</a:t>
              </a: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AE57D442-A971-C240-DEC2-FF6175C3C94D}"/>
              </a:ext>
            </a:extLst>
          </p:cNvPr>
          <p:cNvGrpSpPr/>
          <p:nvPr/>
        </p:nvGrpSpPr>
        <p:grpSpPr>
          <a:xfrm>
            <a:off x="679311" y="4564711"/>
            <a:ext cx="2795755" cy="713692"/>
            <a:chOff x="6017774" y="-23732"/>
            <a:chExt cx="2856547" cy="713692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BB8B0FD2-7ACC-70F4-6104-D7F5ED932C5E}"/>
                </a:ext>
              </a:extLst>
            </p:cNvPr>
            <p:cNvSpPr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6D55A8A2-EB5C-5811-18F0-166D21457496}"/>
                </a:ext>
              </a:extLst>
            </p:cNvPr>
            <p:cNvSpPr txBox="1"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kern="1200" dirty="0">
                  <a:latin typeface="Century Gothic" panose="020B0502020202020204" pitchFamily="34" charset="0"/>
                </a:rPr>
                <a:t>SAN JUAN </a:t>
              </a:r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A79C0F35-29A5-36B5-51A8-0E04CCA56DCD}"/>
              </a:ext>
            </a:extLst>
          </p:cNvPr>
          <p:cNvGrpSpPr/>
          <p:nvPr/>
        </p:nvGrpSpPr>
        <p:grpSpPr>
          <a:xfrm>
            <a:off x="4497272" y="4582695"/>
            <a:ext cx="2937775" cy="713692"/>
            <a:chOff x="3164366" y="0"/>
            <a:chExt cx="2502989" cy="713692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171D7B07-0C88-8242-BE1A-1DE5132B0805}"/>
                </a:ext>
              </a:extLst>
            </p:cNvPr>
            <p:cNvSpPr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  <a:solidFill>
              <a:srgbClr val="E9232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430F1ED9-1068-D8F4-E2EF-3B726B47C62D}"/>
                </a:ext>
              </a:extLst>
            </p:cNvPr>
            <p:cNvSpPr txBox="1"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b="1" kern="1200" dirty="0">
                  <a:latin typeface="Century Gothic" panose="020B0502020202020204" pitchFamily="34" charset="0"/>
                </a:rPr>
                <a:t> SAN FRANCISCO</a:t>
              </a:r>
              <a:endParaRPr lang="es-ES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7B855570-5627-3ACB-907B-6A38E78786F5}"/>
              </a:ext>
            </a:extLst>
          </p:cNvPr>
          <p:cNvGrpSpPr/>
          <p:nvPr/>
        </p:nvGrpSpPr>
        <p:grpSpPr>
          <a:xfrm>
            <a:off x="679311" y="1155414"/>
            <a:ext cx="4795214" cy="1196113"/>
            <a:chOff x="9249982" y="-23732"/>
            <a:chExt cx="2505435" cy="713692"/>
          </a:xfrm>
        </p:grpSpPr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892DACB5-5132-94D6-C72E-FC62BF9C2117}"/>
                </a:ext>
              </a:extLst>
            </p:cNvPr>
            <p:cNvSpPr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135FBB85-ADF1-532F-3DF2-71092508E202}"/>
                </a:ext>
              </a:extLst>
            </p:cNvPr>
            <p:cNvSpPr txBox="1"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000" b="1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FECHA: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JUEVES 16 Y 20 DE NOVIEMBRE</a:t>
              </a:r>
              <a:endParaRPr lang="es-EC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E1BB485-3218-136E-9B20-CBCAE9C2B58C}"/>
              </a:ext>
            </a:extLst>
          </p:cNvPr>
          <p:cNvSpPr txBox="1"/>
          <p:nvPr/>
        </p:nvSpPr>
        <p:spPr>
          <a:xfrm>
            <a:off x="6428948" y="1174863"/>
            <a:ext cx="5592180" cy="11961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LUGAR</a:t>
            </a:r>
            <a:r>
              <a:rPr lang="es-EC" sz="2400" b="1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Casa Somos San Marcos</a:t>
            </a:r>
            <a:endParaRPr lang="es-EC" sz="2400" b="1" kern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C" b="1" kern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2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10FB0-F37C-F6EC-0053-550F1B4F8343}"/>
              </a:ext>
            </a:extLst>
          </p:cNvPr>
          <p:cNvSpPr txBox="1">
            <a:spLocks/>
          </p:cNvSpPr>
          <p:nvPr/>
        </p:nvSpPr>
        <p:spPr>
          <a:xfrm>
            <a:off x="760287" y="-171229"/>
            <a:ext cx="110437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MERCADOS DEL NORTE DE QUITO</a:t>
            </a:r>
            <a:endParaRPr lang="es-EC" b="1" dirty="0">
              <a:solidFill>
                <a:srgbClr val="E92328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C0F4BBF-D33C-99D2-9253-2B3C446BA120}"/>
              </a:ext>
            </a:extLst>
          </p:cNvPr>
          <p:cNvSpPr txBox="1">
            <a:spLocks/>
          </p:cNvSpPr>
          <p:nvPr/>
        </p:nvSpPr>
        <p:spPr>
          <a:xfrm>
            <a:off x="453282" y="2830703"/>
            <a:ext cx="77170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b="1" dirty="0">
              <a:solidFill>
                <a:srgbClr val="E92328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6730CEE-FF1D-9F65-86B9-6A95ADDF0E10}"/>
              </a:ext>
            </a:extLst>
          </p:cNvPr>
          <p:cNvSpPr txBox="1">
            <a:spLocks/>
          </p:cNvSpPr>
          <p:nvPr/>
        </p:nvSpPr>
        <p:spPr>
          <a:xfrm>
            <a:off x="1005815" y="4661854"/>
            <a:ext cx="1045041" cy="731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sz="4800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66E73444-1EE5-633E-619E-5AA3F852D322}"/>
              </a:ext>
            </a:extLst>
          </p:cNvPr>
          <p:cNvSpPr txBox="1">
            <a:spLocks/>
          </p:cNvSpPr>
          <p:nvPr/>
        </p:nvSpPr>
        <p:spPr>
          <a:xfrm>
            <a:off x="1026232" y="5583004"/>
            <a:ext cx="1045041" cy="731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sz="4800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4A639CA-F007-8C06-7D4C-A44B9885B801}"/>
              </a:ext>
            </a:extLst>
          </p:cNvPr>
          <p:cNvGrpSpPr/>
          <p:nvPr/>
        </p:nvGrpSpPr>
        <p:grpSpPr>
          <a:xfrm>
            <a:off x="679311" y="5486543"/>
            <a:ext cx="2795755" cy="713692"/>
            <a:chOff x="6017774" y="-23732"/>
            <a:chExt cx="2856547" cy="713692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CEB1ACDE-806B-C75A-9767-F5E96478E6ED}"/>
                </a:ext>
              </a:extLst>
            </p:cNvPr>
            <p:cNvSpPr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36C7F506-18D3-A890-6898-B7CD06B5DEB3}"/>
                </a:ext>
              </a:extLst>
            </p:cNvPr>
            <p:cNvSpPr txBox="1"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kern="1200" dirty="0">
                  <a:latin typeface="Century Gothic" panose="020B0502020202020204" pitchFamily="34" charset="0"/>
                </a:rPr>
                <a:t>CARAPUNGO</a:t>
              </a: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6AA6DE23-2590-B328-BDF2-092B0BC0597C}"/>
              </a:ext>
            </a:extLst>
          </p:cNvPr>
          <p:cNvGrpSpPr/>
          <p:nvPr/>
        </p:nvGrpSpPr>
        <p:grpSpPr>
          <a:xfrm>
            <a:off x="4497272" y="5140466"/>
            <a:ext cx="2937777" cy="810743"/>
            <a:chOff x="3164365" y="-97051"/>
            <a:chExt cx="2502990" cy="810743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440C224E-700E-1CFB-2183-923A71D726E6}"/>
                </a:ext>
              </a:extLst>
            </p:cNvPr>
            <p:cNvSpPr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  <a:solidFill>
              <a:srgbClr val="E9232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291DF1F5-E346-E619-CA6A-48066E49CBA1}"/>
                </a:ext>
              </a:extLst>
            </p:cNvPr>
            <p:cNvSpPr txBox="1"/>
            <p:nvPr/>
          </p:nvSpPr>
          <p:spPr>
            <a:xfrm>
              <a:off x="3164365" y="-97051"/>
              <a:ext cx="2502989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kern="1200" dirty="0">
                  <a:latin typeface="Century Gothic" panose="020B0502020202020204" pitchFamily="34" charset="0"/>
                </a:rPr>
                <a:t>CAROLINA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3792C4DF-D464-CEB3-0813-6D48364063B6}"/>
              </a:ext>
            </a:extLst>
          </p:cNvPr>
          <p:cNvGrpSpPr/>
          <p:nvPr/>
        </p:nvGrpSpPr>
        <p:grpSpPr>
          <a:xfrm>
            <a:off x="8073506" y="2755543"/>
            <a:ext cx="3067200" cy="713692"/>
            <a:chOff x="9249982" y="-23732"/>
            <a:chExt cx="2505435" cy="713692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1C82609C-AB34-8405-3575-DD5F5331DA98}"/>
                </a:ext>
              </a:extLst>
            </p:cNvPr>
            <p:cNvSpPr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6A6A4C0E-71A3-8BF7-EEBA-6FC6B68FD5B7}"/>
                </a:ext>
              </a:extLst>
            </p:cNvPr>
            <p:cNvSpPr txBox="1"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b="1" kern="1200" dirty="0">
                  <a:latin typeface="Century Gothic" panose="020B0502020202020204" pitchFamily="34" charset="0"/>
                </a:rPr>
                <a:t>BELLAVISTA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B6769555-4CAB-5609-0CB2-45C76B0F6055}"/>
              </a:ext>
            </a:extLst>
          </p:cNvPr>
          <p:cNvGrpSpPr/>
          <p:nvPr/>
        </p:nvGrpSpPr>
        <p:grpSpPr>
          <a:xfrm>
            <a:off x="652978" y="2766329"/>
            <a:ext cx="2795755" cy="713692"/>
            <a:chOff x="6017774" y="-23732"/>
            <a:chExt cx="2856547" cy="71369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16D7E4F-B217-EAB2-19FC-D4431F91448E}"/>
                </a:ext>
              </a:extLst>
            </p:cNvPr>
            <p:cNvSpPr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9F54128-7181-56C3-151C-62E95FCC705F}"/>
                </a:ext>
              </a:extLst>
            </p:cNvPr>
            <p:cNvSpPr txBox="1"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dirty="0">
                  <a:latin typeface="Century Gothic" panose="020B0502020202020204" pitchFamily="34" charset="0"/>
                </a:rPr>
                <a:t>BOTA</a:t>
              </a:r>
              <a:endParaRPr lang="es-ES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DB44E749-6DC8-711B-5CEA-23DC7FFABCD8}"/>
              </a:ext>
            </a:extLst>
          </p:cNvPr>
          <p:cNvGrpSpPr/>
          <p:nvPr/>
        </p:nvGrpSpPr>
        <p:grpSpPr>
          <a:xfrm>
            <a:off x="4497272" y="2640957"/>
            <a:ext cx="2937775" cy="713692"/>
            <a:chOff x="3164366" y="0"/>
            <a:chExt cx="2502989" cy="713692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CF2BAFF8-B03E-5338-7E16-F0FC7FB2F507}"/>
                </a:ext>
              </a:extLst>
            </p:cNvPr>
            <p:cNvSpPr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  <a:solidFill>
              <a:srgbClr val="E9232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8552A19F-A050-C65D-2D4E-6DBBE9511EBD}"/>
                </a:ext>
              </a:extLst>
            </p:cNvPr>
            <p:cNvSpPr txBox="1"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kern="1200" dirty="0">
                  <a:latin typeface="Century Gothic" panose="020B0502020202020204" pitchFamily="34" charset="0"/>
                </a:rPr>
                <a:t>COMITÉ DEL PIUEBLO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66FA572B-E710-19D6-CF8B-9DB3904D1341}"/>
              </a:ext>
            </a:extLst>
          </p:cNvPr>
          <p:cNvGrpSpPr/>
          <p:nvPr/>
        </p:nvGrpSpPr>
        <p:grpSpPr>
          <a:xfrm>
            <a:off x="8069101" y="3676219"/>
            <a:ext cx="3067200" cy="713692"/>
            <a:chOff x="9249982" y="-23732"/>
            <a:chExt cx="2505435" cy="713692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00FB786E-10C1-5D85-0DE4-5C42C21A0803}"/>
                </a:ext>
              </a:extLst>
            </p:cNvPr>
            <p:cNvSpPr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8639D01D-DA32-46A4-03A7-654BEB7CED41}"/>
                </a:ext>
              </a:extLst>
            </p:cNvPr>
            <p:cNvSpPr txBox="1"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b="1" kern="1200" dirty="0">
                  <a:latin typeface="Century Gothic" panose="020B0502020202020204" pitchFamily="34" charset="0"/>
                </a:rPr>
                <a:t>KENNEDY</a:t>
              </a: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26B0A8F9-832E-9430-93FA-1B6B7E328DF4}"/>
              </a:ext>
            </a:extLst>
          </p:cNvPr>
          <p:cNvGrpSpPr/>
          <p:nvPr/>
        </p:nvGrpSpPr>
        <p:grpSpPr>
          <a:xfrm>
            <a:off x="679311" y="3650714"/>
            <a:ext cx="2795755" cy="713692"/>
            <a:chOff x="6017774" y="-23732"/>
            <a:chExt cx="2856547" cy="713692"/>
          </a:xfrm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D93CB254-A52A-8AAF-222D-0DA4DDA7EB53}"/>
                </a:ext>
              </a:extLst>
            </p:cNvPr>
            <p:cNvSpPr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EB186DB3-8506-F6C7-1C6A-A3B6E4AF4E91}"/>
                </a:ext>
              </a:extLst>
            </p:cNvPr>
            <p:cNvSpPr txBox="1"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kern="1200" dirty="0">
                  <a:latin typeface="Century Gothic" panose="020B0502020202020204" pitchFamily="34" charset="0"/>
                </a:rPr>
                <a:t>CARCELEN</a:t>
              </a: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AE177D31-40D6-4171-EB84-C0EF3A7A00B5}"/>
              </a:ext>
            </a:extLst>
          </p:cNvPr>
          <p:cNvGrpSpPr/>
          <p:nvPr/>
        </p:nvGrpSpPr>
        <p:grpSpPr>
          <a:xfrm>
            <a:off x="4497272" y="3476979"/>
            <a:ext cx="2937775" cy="713692"/>
            <a:chOff x="3164366" y="0"/>
            <a:chExt cx="2502989" cy="713692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33A0A923-0F6A-A171-8B99-B28EFD1C8046}"/>
                </a:ext>
              </a:extLst>
            </p:cNvPr>
            <p:cNvSpPr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  <a:solidFill>
              <a:srgbClr val="E9232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7B2F21CC-2744-74B6-7E94-35E3CD18B532}"/>
                </a:ext>
              </a:extLst>
            </p:cNvPr>
            <p:cNvSpPr txBox="1"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kern="1200" dirty="0">
                  <a:latin typeface="Century Gothic" panose="020B0502020202020204" pitchFamily="34" charset="0"/>
                </a:rPr>
                <a:t>COTOCOLLAO</a:t>
              </a: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9EED1FBE-550A-158C-69A4-0DF078F9F38E}"/>
              </a:ext>
            </a:extLst>
          </p:cNvPr>
          <p:cNvGrpSpPr/>
          <p:nvPr/>
        </p:nvGrpSpPr>
        <p:grpSpPr>
          <a:xfrm>
            <a:off x="8069101" y="4582695"/>
            <a:ext cx="3067200" cy="713692"/>
            <a:chOff x="9249982" y="-23732"/>
            <a:chExt cx="2505435" cy="713692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C0CAB7FE-00FD-A6A7-8F0E-EF92338C6AD0}"/>
                </a:ext>
              </a:extLst>
            </p:cNvPr>
            <p:cNvSpPr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6A42B9DB-0E35-0BE5-45E5-CD0F87914B1E}"/>
                </a:ext>
              </a:extLst>
            </p:cNvPr>
            <p:cNvSpPr txBox="1"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b="1" kern="1200" dirty="0">
                  <a:latin typeface="Century Gothic" panose="020B0502020202020204" pitchFamily="34" charset="0"/>
                </a:rPr>
                <a:t>LA LUZ</a:t>
              </a: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AE57D442-A971-C240-DEC2-FF6175C3C94D}"/>
              </a:ext>
            </a:extLst>
          </p:cNvPr>
          <p:cNvGrpSpPr/>
          <p:nvPr/>
        </p:nvGrpSpPr>
        <p:grpSpPr>
          <a:xfrm>
            <a:off x="679311" y="4564711"/>
            <a:ext cx="2795755" cy="713692"/>
            <a:chOff x="6017774" y="-23732"/>
            <a:chExt cx="2856547" cy="713692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BB8B0FD2-7ACC-70F4-6104-D7F5ED932C5E}"/>
                </a:ext>
              </a:extLst>
            </p:cNvPr>
            <p:cNvSpPr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6D55A8A2-EB5C-5811-18F0-166D21457496}"/>
                </a:ext>
              </a:extLst>
            </p:cNvPr>
            <p:cNvSpPr txBox="1"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kern="1200" dirty="0">
                  <a:latin typeface="Century Gothic" panose="020B0502020202020204" pitchFamily="34" charset="0"/>
                </a:rPr>
                <a:t>CALDERON</a:t>
              </a:r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A79C0F35-29A5-36B5-51A8-0E04CCA56DCD}"/>
              </a:ext>
            </a:extLst>
          </p:cNvPr>
          <p:cNvGrpSpPr/>
          <p:nvPr/>
        </p:nvGrpSpPr>
        <p:grpSpPr>
          <a:xfrm>
            <a:off x="4497272" y="4400803"/>
            <a:ext cx="2937775" cy="713692"/>
            <a:chOff x="3164366" y="0"/>
            <a:chExt cx="2502989" cy="713692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171D7B07-0C88-8242-BE1A-1DE5132B0805}"/>
                </a:ext>
              </a:extLst>
            </p:cNvPr>
            <p:cNvSpPr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  <a:solidFill>
              <a:srgbClr val="E9232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430F1ED9-1068-D8F4-E2EF-3B726B47C62D}"/>
                </a:ext>
              </a:extLst>
            </p:cNvPr>
            <p:cNvSpPr txBox="1"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kern="1200" dirty="0">
                  <a:latin typeface="Century Gothic" panose="020B0502020202020204" pitchFamily="34" charset="0"/>
                </a:rPr>
                <a:t>JAIME ROLDOS</a:t>
              </a: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7B855570-5627-3ACB-907B-6A38E78786F5}"/>
              </a:ext>
            </a:extLst>
          </p:cNvPr>
          <p:cNvGrpSpPr/>
          <p:nvPr/>
        </p:nvGrpSpPr>
        <p:grpSpPr>
          <a:xfrm>
            <a:off x="679311" y="1155414"/>
            <a:ext cx="4795214" cy="1196113"/>
            <a:chOff x="9249982" y="-23732"/>
            <a:chExt cx="2505435" cy="713692"/>
          </a:xfrm>
        </p:grpSpPr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892DACB5-5132-94D6-C72E-FC62BF9C2117}"/>
                </a:ext>
              </a:extLst>
            </p:cNvPr>
            <p:cNvSpPr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135FBB85-ADF1-532F-3DF2-71092508E202}"/>
                </a:ext>
              </a:extLst>
            </p:cNvPr>
            <p:cNvSpPr txBox="1"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C" sz="2000" b="1" kern="12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000" b="1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FECHA: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JUEVES 23 Y 27 DE NOVIEMBRE</a:t>
              </a:r>
              <a:endParaRPr lang="es-EC" sz="2000" b="1" kern="12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C" b="1" dirty="0">
                <a:latin typeface="Century Gothic" panose="020B0502020202020204" pitchFamily="34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C" b="1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908D6A0D-EB19-7208-C602-52471C052840}"/>
              </a:ext>
            </a:extLst>
          </p:cNvPr>
          <p:cNvGrpSpPr/>
          <p:nvPr/>
        </p:nvGrpSpPr>
        <p:grpSpPr>
          <a:xfrm>
            <a:off x="8069101" y="5462785"/>
            <a:ext cx="3067200" cy="713692"/>
            <a:chOff x="9249982" y="-23732"/>
            <a:chExt cx="2505435" cy="71369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E582529-2901-6AFD-7501-7FA4F00FBF9E}"/>
                </a:ext>
              </a:extLst>
            </p:cNvPr>
            <p:cNvSpPr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743948D0-85B0-EC5B-9A6E-BE665E854820}"/>
                </a:ext>
              </a:extLst>
            </p:cNvPr>
            <p:cNvSpPr txBox="1"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b="1" dirty="0">
                  <a:latin typeface="Century Gothic" panose="020B0502020202020204" pitchFamily="34" charset="0"/>
                </a:rPr>
                <a:t>RUMIÑAHUI</a:t>
              </a:r>
              <a:endParaRPr lang="es-EC" b="1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A024F6E2-9995-2099-9548-406C9EC10F16}"/>
              </a:ext>
            </a:extLst>
          </p:cNvPr>
          <p:cNvGrpSpPr/>
          <p:nvPr/>
        </p:nvGrpSpPr>
        <p:grpSpPr>
          <a:xfrm>
            <a:off x="4497270" y="5997102"/>
            <a:ext cx="2937777" cy="810743"/>
            <a:chOff x="3164365" y="-97051"/>
            <a:chExt cx="2502990" cy="810743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7E2EA01F-0613-3284-4E86-AC3D6478A444}"/>
                </a:ext>
              </a:extLst>
            </p:cNvPr>
            <p:cNvSpPr/>
            <p:nvPr/>
          </p:nvSpPr>
          <p:spPr>
            <a:xfrm>
              <a:off x="3164366" y="0"/>
              <a:ext cx="2502989" cy="713692"/>
            </a:xfrm>
            <a:prstGeom prst="rect">
              <a:avLst/>
            </a:prstGeom>
            <a:solidFill>
              <a:srgbClr val="E9232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DB558EE-8760-B37B-5085-1CD3399F87DE}"/>
                </a:ext>
              </a:extLst>
            </p:cNvPr>
            <p:cNvSpPr txBox="1"/>
            <p:nvPr/>
          </p:nvSpPr>
          <p:spPr>
            <a:xfrm>
              <a:off x="3164365" y="-97051"/>
              <a:ext cx="2502989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kern="1200" dirty="0">
                  <a:latin typeface="Century Gothic" panose="020B0502020202020204" pitchFamily="34" charset="0"/>
                </a:rPr>
                <a:t>ANDALUCIA</a:t>
              </a: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648965B-B6BB-E9A8-D931-A6FAE1B351D9}"/>
              </a:ext>
            </a:extLst>
          </p:cNvPr>
          <p:cNvSpPr txBox="1"/>
          <p:nvPr/>
        </p:nvSpPr>
        <p:spPr>
          <a:xfrm>
            <a:off x="6428948" y="1174863"/>
            <a:ext cx="5592180" cy="11961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LUGAR</a:t>
            </a:r>
            <a:r>
              <a:rPr lang="es-EC" sz="2400" b="1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Casa Somos Bellavista</a:t>
            </a:r>
            <a:endParaRPr lang="es-EC" sz="2400" b="1" kern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C" b="1" kern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96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10FB0-F37C-F6EC-0053-550F1B4F8343}"/>
              </a:ext>
            </a:extLst>
          </p:cNvPr>
          <p:cNvSpPr txBox="1">
            <a:spLocks/>
          </p:cNvSpPr>
          <p:nvPr/>
        </p:nvSpPr>
        <p:spPr>
          <a:xfrm>
            <a:off x="193963" y="271029"/>
            <a:ext cx="11804073" cy="713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MERCADOS PARROQUIAS RURALES DE LOS VALLES Y RUTA ESCONDIDA</a:t>
            </a:r>
            <a:endParaRPr lang="es-EC" b="1" dirty="0">
              <a:solidFill>
                <a:srgbClr val="E92328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C0F4BBF-D33C-99D2-9253-2B3C446BA120}"/>
              </a:ext>
            </a:extLst>
          </p:cNvPr>
          <p:cNvSpPr txBox="1">
            <a:spLocks/>
          </p:cNvSpPr>
          <p:nvPr/>
        </p:nvSpPr>
        <p:spPr>
          <a:xfrm>
            <a:off x="453282" y="2830703"/>
            <a:ext cx="77170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b="1" dirty="0">
              <a:solidFill>
                <a:srgbClr val="E92328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6730CEE-FF1D-9F65-86B9-6A95ADDF0E10}"/>
              </a:ext>
            </a:extLst>
          </p:cNvPr>
          <p:cNvSpPr txBox="1">
            <a:spLocks/>
          </p:cNvSpPr>
          <p:nvPr/>
        </p:nvSpPr>
        <p:spPr>
          <a:xfrm>
            <a:off x="1005815" y="4661854"/>
            <a:ext cx="1045041" cy="731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sz="4800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66E73444-1EE5-633E-619E-5AA3F852D322}"/>
              </a:ext>
            </a:extLst>
          </p:cNvPr>
          <p:cNvSpPr txBox="1">
            <a:spLocks/>
          </p:cNvSpPr>
          <p:nvPr/>
        </p:nvSpPr>
        <p:spPr>
          <a:xfrm>
            <a:off x="1026232" y="5583004"/>
            <a:ext cx="1045041" cy="731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sz="4800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4A639CA-F007-8C06-7D4C-A44B9885B801}"/>
              </a:ext>
            </a:extLst>
          </p:cNvPr>
          <p:cNvGrpSpPr/>
          <p:nvPr/>
        </p:nvGrpSpPr>
        <p:grpSpPr>
          <a:xfrm>
            <a:off x="3766896" y="5583004"/>
            <a:ext cx="2795755" cy="713692"/>
            <a:chOff x="6017774" y="-23732"/>
            <a:chExt cx="2856547" cy="713692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CEB1ACDE-806B-C75A-9767-F5E96478E6ED}"/>
                </a:ext>
              </a:extLst>
            </p:cNvPr>
            <p:cNvSpPr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36C7F506-18D3-A890-6898-B7CD06B5DEB3}"/>
                </a:ext>
              </a:extLst>
            </p:cNvPr>
            <p:cNvSpPr txBox="1"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kern="1200" dirty="0">
                  <a:latin typeface="Century Gothic" panose="020B0502020202020204" pitchFamily="34" charset="0"/>
                </a:rPr>
                <a:t>HOSPITALARIA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3792C4DF-D464-CEB3-0813-6D48364063B6}"/>
              </a:ext>
            </a:extLst>
          </p:cNvPr>
          <p:cNvGrpSpPr/>
          <p:nvPr/>
        </p:nvGrpSpPr>
        <p:grpSpPr>
          <a:xfrm>
            <a:off x="6521063" y="2759419"/>
            <a:ext cx="3067200" cy="713692"/>
            <a:chOff x="9249982" y="-23732"/>
            <a:chExt cx="2505435" cy="713692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1C82609C-AB34-8405-3575-DD5F5331DA98}"/>
                </a:ext>
              </a:extLst>
            </p:cNvPr>
            <p:cNvSpPr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6A6A4C0E-71A3-8BF7-EEBA-6FC6B68FD5B7}"/>
                </a:ext>
              </a:extLst>
            </p:cNvPr>
            <p:cNvSpPr txBox="1"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b="1" kern="1200" dirty="0">
                  <a:latin typeface="Century Gothic" panose="020B0502020202020204" pitchFamily="34" charset="0"/>
                </a:rPr>
                <a:t>CUMBAYA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B6769555-4CAB-5609-0CB2-45C76B0F6055}"/>
              </a:ext>
            </a:extLst>
          </p:cNvPr>
          <p:cNvGrpSpPr/>
          <p:nvPr/>
        </p:nvGrpSpPr>
        <p:grpSpPr>
          <a:xfrm>
            <a:off x="971141" y="2728882"/>
            <a:ext cx="2795755" cy="713692"/>
            <a:chOff x="6017774" y="-23732"/>
            <a:chExt cx="2856547" cy="71369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16D7E4F-B217-EAB2-19FC-D4431F91448E}"/>
                </a:ext>
              </a:extLst>
            </p:cNvPr>
            <p:cNvSpPr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9F54128-7181-56C3-151C-62E95FCC705F}"/>
                </a:ext>
              </a:extLst>
            </p:cNvPr>
            <p:cNvSpPr txBox="1"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kern="1200" dirty="0">
                  <a:latin typeface="Century Gothic" panose="020B0502020202020204" pitchFamily="34" charset="0"/>
                </a:rPr>
                <a:t>ARENAL DE TUMBACO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66FA572B-E710-19D6-CF8B-9DB3904D1341}"/>
              </a:ext>
            </a:extLst>
          </p:cNvPr>
          <p:cNvGrpSpPr/>
          <p:nvPr/>
        </p:nvGrpSpPr>
        <p:grpSpPr>
          <a:xfrm>
            <a:off x="5658841" y="3676219"/>
            <a:ext cx="3067200" cy="713692"/>
            <a:chOff x="9249982" y="-23732"/>
            <a:chExt cx="2505435" cy="713692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00FB786E-10C1-5D85-0DE4-5C42C21A0803}"/>
                </a:ext>
              </a:extLst>
            </p:cNvPr>
            <p:cNvSpPr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8639D01D-DA32-46A4-03A7-654BEB7CED41}"/>
                </a:ext>
              </a:extLst>
            </p:cNvPr>
            <p:cNvSpPr txBox="1"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b="1" kern="1200" dirty="0">
                  <a:latin typeface="Century Gothic" panose="020B0502020202020204" pitchFamily="34" charset="0"/>
                </a:rPr>
                <a:t>SAN JOSE DE MINAS</a:t>
              </a: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26B0A8F9-832E-9430-93FA-1B6B7E328DF4}"/>
              </a:ext>
            </a:extLst>
          </p:cNvPr>
          <p:cNvGrpSpPr/>
          <p:nvPr/>
        </p:nvGrpSpPr>
        <p:grpSpPr>
          <a:xfrm>
            <a:off x="2077188" y="3676219"/>
            <a:ext cx="2795755" cy="713692"/>
            <a:chOff x="6017774" y="-23732"/>
            <a:chExt cx="2856547" cy="713692"/>
          </a:xfrm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D93CB254-A52A-8AAF-222D-0DA4DDA7EB53}"/>
                </a:ext>
              </a:extLst>
            </p:cNvPr>
            <p:cNvSpPr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EB186DB3-8506-F6C7-1C6A-A3B6E4AF4E91}"/>
                </a:ext>
              </a:extLst>
            </p:cNvPr>
            <p:cNvSpPr txBox="1"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kern="1200" dirty="0">
                  <a:latin typeface="Century Gothic" panose="020B0502020202020204" pitchFamily="34" charset="0"/>
                </a:rPr>
                <a:t>TUMBACO</a:t>
              </a: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9EED1FBE-550A-158C-69A4-0DF078F9F38E}"/>
              </a:ext>
            </a:extLst>
          </p:cNvPr>
          <p:cNvGrpSpPr/>
          <p:nvPr/>
        </p:nvGrpSpPr>
        <p:grpSpPr>
          <a:xfrm>
            <a:off x="5658841" y="4535804"/>
            <a:ext cx="3067200" cy="713692"/>
            <a:chOff x="9249982" y="-23732"/>
            <a:chExt cx="2505435" cy="713692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C0CAB7FE-00FD-A6A7-8F0E-EF92338C6AD0}"/>
                </a:ext>
              </a:extLst>
            </p:cNvPr>
            <p:cNvSpPr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6A42B9DB-0E35-0BE5-45E5-CD0F87914B1E}"/>
                </a:ext>
              </a:extLst>
            </p:cNvPr>
            <p:cNvSpPr txBox="1"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b="1" kern="1200" dirty="0">
                  <a:latin typeface="Century Gothic" panose="020B0502020202020204" pitchFamily="34" charset="0"/>
                </a:rPr>
                <a:t>SAN ANTONIO DE PICHINCHA</a:t>
              </a: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AE57D442-A971-C240-DEC2-FF6175C3C94D}"/>
              </a:ext>
            </a:extLst>
          </p:cNvPr>
          <p:cNvGrpSpPr/>
          <p:nvPr/>
        </p:nvGrpSpPr>
        <p:grpSpPr>
          <a:xfrm>
            <a:off x="2077188" y="4532503"/>
            <a:ext cx="2795755" cy="713692"/>
            <a:chOff x="6017774" y="-23732"/>
            <a:chExt cx="2856547" cy="713692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BB8B0FD2-7ACC-70F4-6104-D7F5ED932C5E}"/>
                </a:ext>
              </a:extLst>
            </p:cNvPr>
            <p:cNvSpPr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6D55A8A2-EB5C-5811-18F0-166D21457496}"/>
                </a:ext>
              </a:extLst>
            </p:cNvPr>
            <p:cNvSpPr txBox="1"/>
            <p:nvPr/>
          </p:nvSpPr>
          <p:spPr>
            <a:xfrm>
              <a:off x="6017774" y="-23732"/>
              <a:ext cx="2856547" cy="713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kern="1200" dirty="0">
                  <a:latin typeface="Century Gothic" panose="020B0502020202020204" pitchFamily="34" charset="0"/>
                </a:rPr>
                <a:t>CONOCOTO</a:t>
              </a: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7B855570-5627-3ACB-907B-6A38E78786F5}"/>
              </a:ext>
            </a:extLst>
          </p:cNvPr>
          <p:cNvGrpSpPr/>
          <p:nvPr/>
        </p:nvGrpSpPr>
        <p:grpSpPr>
          <a:xfrm>
            <a:off x="679311" y="1155414"/>
            <a:ext cx="4795214" cy="1196113"/>
            <a:chOff x="9249982" y="-23732"/>
            <a:chExt cx="2505435" cy="713692"/>
          </a:xfrm>
        </p:grpSpPr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892DACB5-5132-94D6-C72E-FC62BF9C2117}"/>
                </a:ext>
              </a:extLst>
            </p:cNvPr>
            <p:cNvSpPr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135FBB85-ADF1-532F-3DF2-71092508E202}"/>
                </a:ext>
              </a:extLst>
            </p:cNvPr>
            <p:cNvSpPr txBox="1"/>
            <p:nvPr/>
          </p:nvSpPr>
          <p:spPr>
            <a:xfrm>
              <a:off x="9249982" y="-23732"/>
              <a:ext cx="2505435" cy="7136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000" b="1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FECHA: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JUEVES 30 Y 31 DE NOVIEMBRE</a:t>
              </a:r>
              <a:endParaRPr lang="es-EC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C" b="1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A3435AD6-EE32-9822-97E0-D5F1D2E3FC3B}"/>
              </a:ext>
            </a:extLst>
          </p:cNvPr>
          <p:cNvSpPr txBox="1"/>
          <p:nvPr/>
        </p:nvSpPr>
        <p:spPr>
          <a:xfrm>
            <a:off x="6428948" y="1174863"/>
            <a:ext cx="5592180" cy="11961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LUGAR</a:t>
            </a:r>
            <a:r>
              <a:rPr lang="es-EC" sz="2400" b="1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Casa Somos Tumbaco</a:t>
            </a:r>
            <a:endParaRPr lang="es-EC" sz="2400" b="1" kern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C" b="1" kern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6946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11842</TotalTime>
  <Words>307</Words>
  <Application>Microsoft Office PowerPoint</Application>
  <PresentationFormat>Panorámica</PresentationFormat>
  <Paragraphs>109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Corbel</vt:lpstr>
      <vt:lpstr>HGSMinchoE</vt:lpstr>
      <vt:lpstr>Montserrat ExtraBold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Veronica Elizabeth Segura Torres</cp:lastModifiedBy>
  <cp:revision>51</cp:revision>
  <cp:lastPrinted>2023-07-13T15:22:39Z</cp:lastPrinted>
  <dcterms:created xsi:type="dcterms:W3CDTF">2023-05-16T16:09:21Z</dcterms:created>
  <dcterms:modified xsi:type="dcterms:W3CDTF">2024-03-09T05:17:47Z</dcterms:modified>
</cp:coreProperties>
</file>