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4"/>
  </p:notesMasterIdLst>
  <p:sldIdLst>
    <p:sldId id="314" r:id="rId5"/>
    <p:sldId id="360" r:id="rId6"/>
    <p:sldId id="362" r:id="rId7"/>
    <p:sldId id="361" r:id="rId8"/>
    <p:sldId id="347" r:id="rId9"/>
    <p:sldId id="292" r:id="rId10"/>
    <p:sldId id="353" r:id="rId11"/>
    <p:sldId id="363" r:id="rId12"/>
    <p:sldId id="277" r:id="rId13"/>
  </p:sldIdLst>
  <p:sldSz cx="12192000" cy="6858000"/>
  <p:notesSz cx="6858000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 Medium" panose="020B0604020202020204" charset="0"/>
      <p:regular r:id="rId19"/>
      <p:bold r:id="rId20"/>
      <p:italic r:id="rId21"/>
      <p:boldItalic r:id="rId22"/>
    </p:embeddedFont>
    <p:embeddedFont>
      <p:font typeface="Corbel" panose="020B050302020402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zEw3rdLeE2Bcm7fDSBsjPEFUH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4" autoAdjust="0"/>
    <p:restoredTop sz="95196" autoAdjust="0"/>
  </p:normalViewPr>
  <p:slideViewPr>
    <p:cSldViewPr snapToGrid="0">
      <p:cViewPr varScale="1">
        <p:scale>
          <a:sx n="65" d="100"/>
          <a:sy n="65" d="100"/>
        </p:scale>
        <p:origin x="964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blo Analuisa Aguilar" userId="eaa5c127-a6b1-4561-91e5-841b21878237" providerId="ADAL" clId="{A9367270-8AFB-4A17-8BF3-FED22D9383F1}"/>
    <pc:docChg chg="undo custSel addSld delSld modSld sldOrd">
      <pc:chgData name="Pablo Analuisa Aguilar" userId="eaa5c127-a6b1-4561-91e5-841b21878237" providerId="ADAL" clId="{A9367270-8AFB-4A17-8BF3-FED22D9383F1}" dt="2024-03-06T15:01:11.249" v="247"/>
      <pc:docMkLst>
        <pc:docMk/>
      </pc:docMkLst>
      <pc:sldChg chg="modTransition">
        <pc:chgData name="Pablo Analuisa Aguilar" userId="eaa5c127-a6b1-4561-91e5-841b21878237" providerId="ADAL" clId="{A9367270-8AFB-4A17-8BF3-FED22D9383F1}" dt="2024-03-06T14:33:07.489" v="7"/>
        <pc:sldMkLst>
          <pc:docMk/>
          <pc:sldMk cId="2896057193" sldId="277"/>
        </pc:sldMkLst>
      </pc:sldChg>
      <pc:sldChg chg="addSp delSp modSp add ord">
        <pc:chgData name="Pablo Analuisa Aguilar" userId="eaa5c127-a6b1-4561-91e5-841b21878237" providerId="ADAL" clId="{A9367270-8AFB-4A17-8BF3-FED22D9383F1}" dt="2024-03-06T14:58:18.905" v="245" actId="20577"/>
        <pc:sldMkLst>
          <pc:docMk/>
          <pc:sldMk cId="3565256410" sldId="292"/>
        </pc:sldMkLst>
        <pc:spChg chg="del">
          <ac:chgData name="Pablo Analuisa Aguilar" userId="eaa5c127-a6b1-4561-91e5-841b21878237" providerId="ADAL" clId="{A9367270-8AFB-4A17-8BF3-FED22D9383F1}" dt="2024-03-06T14:36:39.590" v="16" actId="478"/>
          <ac:spMkLst>
            <pc:docMk/>
            <pc:sldMk cId="3565256410" sldId="292"/>
            <ac:spMk id="4" creationId="{00000000-0000-0000-0000-000000000000}"/>
          </ac:spMkLst>
        </pc:spChg>
        <pc:spChg chg="add mod">
          <ac:chgData name="Pablo Analuisa Aguilar" userId="eaa5c127-a6b1-4561-91e5-841b21878237" providerId="ADAL" clId="{A9367270-8AFB-4A17-8BF3-FED22D9383F1}" dt="2024-03-06T14:39:28.594" v="51" actId="20577"/>
          <ac:spMkLst>
            <pc:docMk/>
            <pc:sldMk cId="3565256410" sldId="292"/>
            <ac:spMk id="14" creationId="{9A052706-4B0D-440B-8040-D5F7E02CE9DC}"/>
          </ac:spMkLst>
        </pc:spChg>
        <pc:graphicFrameChg chg="add del mod">
          <ac:chgData name="Pablo Analuisa Aguilar" userId="eaa5c127-a6b1-4561-91e5-841b21878237" providerId="ADAL" clId="{A9367270-8AFB-4A17-8BF3-FED22D9383F1}" dt="2024-03-06T14:58:18.905" v="245" actId="20577"/>
          <ac:graphicFrameMkLst>
            <pc:docMk/>
            <pc:sldMk cId="3565256410" sldId="292"/>
            <ac:graphicFrameMk id="6" creationId="{00000000-0000-0000-0000-000000000000}"/>
          </ac:graphicFrameMkLst>
        </pc:graphicFrameChg>
        <pc:picChg chg="del mod">
          <ac:chgData name="Pablo Analuisa Aguilar" userId="eaa5c127-a6b1-4561-91e5-841b21878237" providerId="ADAL" clId="{A9367270-8AFB-4A17-8BF3-FED22D9383F1}" dt="2024-03-06T14:38:47.024" v="37" actId="478"/>
          <ac:picMkLst>
            <pc:docMk/>
            <pc:sldMk cId="3565256410" sldId="292"/>
            <ac:picMk id="9" creationId="{AF637470-464F-46AE-A66E-4D64E0DC6515}"/>
          </ac:picMkLst>
        </pc:picChg>
        <pc:picChg chg="mod">
          <ac:chgData name="Pablo Analuisa Aguilar" userId="eaa5c127-a6b1-4561-91e5-841b21878237" providerId="ADAL" clId="{A9367270-8AFB-4A17-8BF3-FED22D9383F1}" dt="2024-03-06T14:38:51.219" v="38" actId="1076"/>
          <ac:picMkLst>
            <pc:docMk/>
            <pc:sldMk cId="3565256410" sldId="292"/>
            <ac:picMk id="10" creationId="{1FE544D6-541D-4AF6-9C3F-371E27F10EB6}"/>
          </ac:picMkLst>
        </pc:picChg>
        <pc:picChg chg="mod">
          <ac:chgData name="Pablo Analuisa Aguilar" userId="eaa5c127-a6b1-4561-91e5-841b21878237" providerId="ADAL" clId="{A9367270-8AFB-4A17-8BF3-FED22D9383F1}" dt="2024-03-06T14:38:28.932" v="34" actId="1076"/>
          <ac:picMkLst>
            <pc:docMk/>
            <pc:sldMk cId="3565256410" sldId="292"/>
            <ac:picMk id="11" creationId="{3308B4C4-282E-4D42-88C5-FECD901FEB57}"/>
          </ac:picMkLst>
        </pc:picChg>
        <pc:picChg chg="mod">
          <ac:chgData name="Pablo Analuisa Aguilar" userId="eaa5c127-a6b1-4561-91e5-841b21878237" providerId="ADAL" clId="{A9367270-8AFB-4A17-8BF3-FED22D9383F1}" dt="2024-03-06T14:38:42.945" v="35" actId="1076"/>
          <ac:picMkLst>
            <pc:docMk/>
            <pc:sldMk cId="3565256410" sldId="292"/>
            <ac:picMk id="12" creationId="{E074518D-4AD2-4DE5-9F2F-10953CD932DC}"/>
          </ac:picMkLst>
        </pc:picChg>
        <pc:picChg chg="mod">
          <ac:chgData name="Pablo Analuisa Aguilar" userId="eaa5c127-a6b1-4561-91e5-841b21878237" providerId="ADAL" clId="{A9367270-8AFB-4A17-8BF3-FED22D9383F1}" dt="2024-03-06T14:38:22.542" v="32" actId="1076"/>
          <ac:picMkLst>
            <pc:docMk/>
            <pc:sldMk cId="3565256410" sldId="292"/>
            <ac:picMk id="13" creationId="{B80DC912-79B1-426E-8375-9D2D77084A4E}"/>
          </ac:picMkLst>
        </pc:picChg>
      </pc:sldChg>
      <pc:sldChg chg="modTransition">
        <pc:chgData name="Pablo Analuisa Aguilar" userId="eaa5c127-a6b1-4561-91e5-841b21878237" providerId="ADAL" clId="{A9367270-8AFB-4A17-8BF3-FED22D9383F1}" dt="2024-03-06T15:00:57.686" v="246"/>
        <pc:sldMkLst>
          <pc:docMk/>
          <pc:sldMk cId="1302683804" sldId="314"/>
        </pc:sldMkLst>
      </pc:sldChg>
      <pc:sldChg chg="modSp add del modTransition">
        <pc:chgData name="Pablo Analuisa Aguilar" userId="eaa5c127-a6b1-4561-91e5-841b21878237" providerId="ADAL" clId="{A9367270-8AFB-4A17-8BF3-FED22D9383F1}" dt="2024-03-06T15:01:11.249" v="247"/>
        <pc:sldMkLst>
          <pc:docMk/>
          <pc:sldMk cId="3189922870" sldId="347"/>
        </pc:sldMkLst>
        <pc:spChg chg="mod">
          <ac:chgData name="Pablo Analuisa Aguilar" userId="eaa5c127-a6b1-4561-91e5-841b21878237" providerId="ADAL" clId="{A9367270-8AFB-4A17-8BF3-FED22D9383F1}" dt="2024-03-06T14:48:06.199" v="113" actId="14100"/>
          <ac:spMkLst>
            <pc:docMk/>
            <pc:sldMk cId="3189922870" sldId="347"/>
            <ac:spMk id="4" creationId="{AFC678B5-15DE-D409-8F66-B1D4ED9E4635}"/>
          </ac:spMkLst>
        </pc:spChg>
        <pc:spChg chg="mod">
          <ac:chgData name="Pablo Analuisa Aguilar" userId="eaa5c127-a6b1-4561-91e5-841b21878237" providerId="ADAL" clId="{A9367270-8AFB-4A17-8BF3-FED22D9383F1}" dt="2024-03-06T14:48:28.145" v="121" actId="1076"/>
          <ac:spMkLst>
            <pc:docMk/>
            <pc:sldMk cId="3189922870" sldId="347"/>
            <ac:spMk id="13" creationId="{9193BD74-5EA2-850D-6171-7EDF6E837FB2}"/>
          </ac:spMkLst>
        </pc:spChg>
        <pc:spChg chg="mod">
          <ac:chgData name="Pablo Analuisa Aguilar" userId="eaa5c127-a6b1-4561-91e5-841b21878237" providerId="ADAL" clId="{A9367270-8AFB-4A17-8BF3-FED22D9383F1}" dt="2024-03-06T14:48:13.611" v="116" actId="1076"/>
          <ac:spMkLst>
            <pc:docMk/>
            <pc:sldMk cId="3189922870" sldId="347"/>
            <ac:spMk id="37" creationId="{664B037D-374B-430C-0265-549E0547BC5B}"/>
          </ac:spMkLst>
        </pc:spChg>
        <pc:spChg chg="mod">
          <ac:chgData name="Pablo Analuisa Aguilar" userId="eaa5c127-a6b1-4561-91e5-841b21878237" providerId="ADAL" clId="{A9367270-8AFB-4A17-8BF3-FED22D9383F1}" dt="2024-03-06T14:56:49.383" v="237" actId="20577"/>
          <ac:spMkLst>
            <pc:docMk/>
            <pc:sldMk cId="3189922870" sldId="347"/>
            <ac:spMk id="38" creationId="{D447DDC0-2072-6AA5-566A-CBF6C3B7275F}"/>
          </ac:spMkLst>
        </pc:spChg>
        <pc:spChg chg="mod">
          <ac:chgData name="Pablo Analuisa Aguilar" userId="eaa5c127-a6b1-4561-91e5-841b21878237" providerId="ADAL" clId="{A9367270-8AFB-4A17-8BF3-FED22D9383F1}" dt="2024-03-06T14:48:08.790" v="114" actId="1076"/>
          <ac:spMkLst>
            <pc:docMk/>
            <pc:sldMk cId="3189922870" sldId="347"/>
            <ac:spMk id="39" creationId="{D0BA3056-E2E1-0F72-8C22-89E5D08FAC6A}"/>
          </ac:spMkLst>
        </pc:spChg>
        <pc:spChg chg="mod">
          <ac:chgData name="Pablo Analuisa Aguilar" userId="eaa5c127-a6b1-4561-91e5-841b21878237" providerId="ADAL" clId="{A9367270-8AFB-4A17-8BF3-FED22D9383F1}" dt="2024-03-06T14:57:13.131" v="238" actId="113"/>
          <ac:spMkLst>
            <pc:docMk/>
            <pc:sldMk cId="3189922870" sldId="347"/>
            <ac:spMk id="40" creationId="{B4B21D4F-191B-84CD-8203-37B1C4F6E694}"/>
          </ac:spMkLst>
        </pc:spChg>
        <pc:spChg chg="mod">
          <ac:chgData name="Pablo Analuisa Aguilar" userId="eaa5c127-a6b1-4561-91e5-841b21878237" providerId="ADAL" clId="{A9367270-8AFB-4A17-8BF3-FED22D9383F1}" dt="2024-03-06T14:57:31.147" v="239" actId="113"/>
          <ac:spMkLst>
            <pc:docMk/>
            <pc:sldMk cId="3189922870" sldId="347"/>
            <ac:spMk id="42" creationId="{A66BB1C0-13FA-B9B1-8A17-09B683C92FED}"/>
          </ac:spMkLst>
        </pc:spChg>
        <pc:spChg chg="mod">
          <ac:chgData name="Pablo Analuisa Aguilar" userId="eaa5c127-a6b1-4561-91e5-841b21878237" providerId="ADAL" clId="{A9367270-8AFB-4A17-8BF3-FED22D9383F1}" dt="2024-03-06T14:57:35.168" v="240" actId="113"/>
          <ac:spMkLst>
            <pc:docMk/>
            <pc:sldMk cId="3189922870" sldId="347"/>
            <ac:spMk id="43" creationId="{2C0CFE91-62B9-67CE-6B0B-53D1F00FFAAC}"/>
          </ac:spMkLst>
        </pc:spChg>
        <pc:spChg chg="mod">
          <ac:chgData name="Pablo Analuisa Aguilar" userId="eaa5c127-a6b1-4561-91e5-841b21878237" providerId="ADAL" clId="{A9367270-8AFB-4A17-8BF3-FED22D9383F1}" dt="2024-03-06T14:57:46.031" v="242" actId="113"/>
          <ac:spMkLst>
            <pc:docMk/>
            <pc:sldMk cId="3189922870" sldId="347"/>
            <ac:spMk id="45" creationId="{6D2EE323-9079-65B1-1114-94375B030EF3}"/>
          </ac:spMkLst>
        </pc:spChg>
        <pc:spChg chg="mod">
          <ac:chgData name="Pablo Analuisa Aguilar" userId="eaa5c127-a6b1-4561-91e5-841b21878237" providerId="ADAL" clId="{A9367270-8AFB-4A17-8BF3-FED22D9383F1}" dt="2024-03-06T14:57:54.955" v="243" actId="113"/>
          <ac:spMkLst>
            <pc:docMk/>
            <pc:sldMk cId="3189922870" sldId="347"/>
            <ac:spMk id="47" creationId="{358B5975-CD24-527C-7A28-F68AC4B6C6FD}"/>
          </ac:spMkLst>
        </pc:spChg>
      </pc:sldChg>
      <pc:sldChg chg="addSp delSp modSp modTransition">
        <pc:chgData name="Pablo Analuisa Aguilar" userId="eaa5c127-a6b1-4561-91e5-841b21878237" providerId="ADAL" clId="{A9367270-8AFB-4A17-8BF3-FED22D9383F1}" dt="2024-03-06T14:46:08.882" v="106" actId="1076"/>
        <pc:sldMkLst>
          <pc:docMk/>
          <pc:sldMk cId="371658130" sldId="353"/>
        </pc:sldMkLst>
        <pc:spChg chg="mod">
          <ac:chgData name="Pablo Analuisa Aguilar" userId="eaa5c127-a6b1-4561-91e5-841b21878237" providerId="ADAL" clId="{A9367270-8AFB-4A17-8BF3-FED22D9383F1}" dt="2024-03-06T14:39:42.310" v="55" actId="1076"/>
          <ac:spMkLst>
            <pc:docMk/>
            <pc:sldMk cId="371658130" sldId="353"/>
            <ac:spMk id="4" creationId="{480505A7-1E23-E2F3-ACBC-1E7650FC07A1}"/>
          </ac:spMkLst>
        </pc:spChg>
        <pc:spChg chg="add del mod">
          <ac:chgData name="Pablo Analuisa Aguilar" userId="eaa5c127-a6b1-4561-91e5-841b21878237" providerId="ADAL" clId="{A9367270-8AFB-4A17-8BF3-FED22D9383F1}" dt="2024-03-06T14:43:23.438" v="87" actId="478"/>
          <ac:spMkLst>
            <pc:docMk/>
            <pc:sldMk cId="371658130" sldId="353"/>
            <ac:spMk id="12" creationId="{B301B658-58B4-463F-875A-4193F1905972}"/>
          </ac:spMkLst>
        </pc:spChg>
        <pc:spChg chg="mod">
          <ac:chgData name="Pablo Analuisa Aguilar" userId="eaa5c127-a6b1-4561-91e5-841b21878237" providerId="ADAL" clId="{A9367270-8AFB-4A17-8BF3-FED22D9383F1}" dt="2024-03-06T14:45:55.671" v="103" actId="1076"/>
          <ac:spMkLst>
            <pc:docMk/>
            <pc:sldMk cId="371658130" sldId="353"/>
            <ac:spMk id="43" creationId="{CECE2E47-9D66-F85E-CF9C-4E6C7BBAB7F5}"/>
          </ac:spMkLst>
        </pc:spChg>
        <pc:grpChg chg="mod">
          <ac:chgData name="Pablo Analuisa Aguilar" userId="eaa5c127-a6b1-4561-91e5-841b21878237" providerId="ADAL" clId="{A9367270-8AFB-4A17-8BF3-FED22D9383F1}" dt="2024-03-06T14:45:45.460" v="101" actId="1076"/>
          <ac:grpSpMkLst>
            <pc:docMk/>
            <pc:sldMk cId="371658130" sldId="353"/>
            <ac:grpSpMk id="17" creationId="{2CAE8E62-E501-A72E-4244-019029573248}"/>
          </ac:grpSpMkLst>
        </pc:grpChg>
        <pc:grpChg chg="mod">
          <ac:chgData name="Pablo Analuisa Aguilar" userId="eaa5c127-a6b1-4561-91e5-841b21878237" providerId="ADAL" clId="{A9367270-8AFB-4A17-8BF3-FED22D9383F1}" dt="2024-03-06T14:40:13.070" v="76" actId="1076"/>
          <ac:grpSpMkLst>
            <pc:docMk/>
            <pc:sldMk cId="371658130" sldId="353"/>
            <ac:grpSpMk id="20" creationId="{43FFB129-AB2E-533A-4131-2244118D26A7}"/>
          </ac:grpSpMkLst>
        </pc:grpChg>
        <pc:grpChg chg="mod">
          <ac:chgData name="Pablo Analuisa Aguilar" userId="eaa5c127-a6b1-4561-91e5-841b21878237" providerId="ADAL" clId="{A9367270-8AFB-4A17-8BF3-FED22D9383F1}" dt="2024-03-06T14:46:05.633" v="104" actId="1076"/>
          <ac:grpSpMkLst>
            <pc:docMk/>
            <pc:sldMk cId="371658130" sldId="353"/>
            <ac:grpSpMk id="32" creationId="{24896215-C564-8022-831E-F00042151E1F}"/>
          </ac:grpSpMkLst>
        </pc:grpChg>
        <pc:graphicFrameChg chg="add del mod">
          <ac:chgData name="Pablo Analuisa Aguilar" userId="eaa5c127-a6b1-4561-91e5-841b21878237" providerId="ADAL" clId="{A9367270-8AFB-4A17-8BF3-FED22D9383F1}" dt="2024-03-06T14:42:37.614" v="81" actId="478"/>
          <ac:graphicFrameMkLst>
            <pc:docMk/>
            <pc:sldMk cId="371658130" sldId="353"/>
            <ac:graphicFrameMk id="10" creationId="{C9473D4B-EE49-468B-B95E-D75BCEF19D04}"/>
          </ac:graphicFrameMkLst>
        </pc:graphicFrameChg>
        <pc:picChg chg="mod">
          <ac:chgData name="Pablo Analuisa Aguilar" userId="eaa5c127-a6b1-4561-91e5-841b21878237" providerId="ADAL" clId="{A9367270-8AFB-4A17-8BF3-FED22D9383F1}" dt="2024-03-06T14:45:50.133" v="102" actId="1076"/>
          <ac:picMkLst>
            <pc:docMk/>
            <pc:sldMk cId="371658130" sldId="353"/>
            <ac:picMk id="11" creationId="{138B6F2A-68CE-8D3B-2D65-D2BA2E0BBE87}"/>
          </ac:picMkLst>
        </pc:picChg>
        <pc:picChg chg="mod">
          <ac:chgData name="Pablo Analuisa Aguilar" userId="eaa5c127-a6b1-4561-91e5-841b21878237" providerId="ADAL" clId="{A9367270-8AFB-4A17-8BF3-FED22D9383F1}" dt="2024-03-06T14:40:15.500" v="77" actId="1076"/>
          <ac:picMkLst>
            <pc:docMk/>
            <pc:sldMk cId="371658130" sldId="353"/>
            <ac:picMk id="13" creationId="{55EE1906-1A1A-8B54-8F2A-771E9FF90B02}"/>
          </ac:picMkLst>
        </pc:picChg>
        <pc:picChg chg="add mod ord">
          <ac:chgData name="Pablo Analuisa Aguilar" userId="eaa5c127-a6b1-4561-91e5-841b21878237" providerId="ADAL" clId="{A9367270-8AFB-4A17-8BF3-FED22D9383F1}" dt="2024-03-06T14:45:30.109" v="97" actId="14100"/>
          <ac:picMkLst>
            <pc:docMk/>
            <pc:sldMk cId="371658130" sldId="353"/>
            <ac:picMk id="23" creationId="{D69A9157-CAC6-4EFB-A159-180D78EFAEB8}"/>
          </ac:picMkLst>
        </pc:picChg>
        <pc:picChg chg="mod">
          <ac:chgData name="Pablo Analuisa Aguilar" userId="eaa5c127-a6b1-4561-91e5-841b21878237" providerId="ADAL" clId="{A9367270-8AFB-4A17-8BF3-FED22D9383F1}" dt="2024-03-06T14:46:08.882" v="106" actId="1076"/>
          <ac:picMkLst>
            <pc:docMk/>
            <pc:sldMk cId="371658130" sldId="353"/>
            <ac:picMk id="26" creationId="{72A551C7-96D5-4D6F-163D-C593BA0E0A3A}"/>
          </ac:picMkLst>
        </pc:picChg>
        <pc:picChg chg="add">
          <ac:chgData name="Pablo Analuisa Aguilar" userId="eaa5c127-a6b1-4561-91e5-841b21878237" providerId="ADAL" clId="{A9367270-8AFB-4A17-8BF3-FED22D9383F1}" dt="2024-03-06T14:44:48.469" v="88"/>
          <ac:picMkLst>
            <pc:docMk/>
            <pc:sldMk cId="371658130" sldId="353"/>
            <ac:picMk id="35" creationId="{C722A1C8-9F3A-4E5F-9F77-22FFD88329A3}"/>
          </ac:picMkLst>
        </pc:picChg>
      </pc:sldChg>
      <pc:sldChg chg="delSp add del modTransition">
        <pc:chgData name="Pablo Analuisa Aguilar" userId="eaa5c127-a6b1-4561-91e5-841b21878237" providerId="ADAL" clId="{A9367270-8AFB-4A17-8BF3-FED22D9383F1}" dt="2024-03-06T14:46:51.889" v="107" actId="2696"/>
        <pc:sldMkLst>
          <pc:docMk/>
          <pc:sldMk cId="2314653003" sldId="359"/>
        </pc:sldMkLst>
        <pc:spChg chg="del">
          <ac:chgData name="Pablo Analuisa Aguilar" userId="eaa5c127-a6b1-4561-91e5-841b21878237" providerId="ADAL" clId="{A9367270-8AFB-4A17-8BF3-FED22D9383F1}" dt="2024-03-06T14:36:30.884" v="13"/>
          <ac:spMkLst>
            <pc:docMk/>
            <pc:sldMk cId="2314653003" sldId="359"/>
            <ac:spMk id="4" creationId="{BD71D76E-0671-B157-0485-61C84AA0F90F}"/>
          </ac:spMkLst>
        </pc:spChg>
      </pc:sldChg>
      <pc:sldChg chg="modSp modTransition">
        <pc:chgData name="Pablo Analuisa Aguilar" userId="eaa5c127-a6b1-4561-91e5-841b21878237" providerId="ADAL" clId="{A9367270-8AFB-4A17-8BF3-FED22D9383F1}" dt="2024-03-06T14:39:54.571" v="75" actId="20577"/>
        <pc:sldMkLst>
          <pc:docMk/>
          <pc:sldMk cId="2229746342" sldId="360"/>
        </pc:sldMkLst>
        <pc:spChg chg="mod">
          <ac:chgData name="Pablo Analuisa Aguilar" userId="eaa5c127-a6b1-4561-91e5-841b21878237" providerId="ADAL" clId="{A9367270-8AFB-4A17-8BF3-FED22D9383F1}" dt="2024-03-06T14:39:54.571" v="75" actId="20577"/>
          <ac:spMkLst>
            <pc:docMk/>
            <pc:sldMk cId="2229746342" sldId="360"/>
            <ac:spMk id="202" creationId="{3099F134-2564-953F-A858-FB1DA4060283}"/>
          </ac:spMkLst>
        </pc:spChg>
      </pc:sldChg>
      <pc:sldChg chg="modSp modTransition">
        <pc:chgData name="Pablo Analuisa Aguilar" userId="eaa5c127-a6b1-4561-91e5-841b21878237" providerId="ADAL" clId="{A9367270-8AFB-4A17-8BF3-FED22D9383F1}" dt="2024-03-06T14:56:24.541" v="236" actId="20577"/>
        <pc:sldMkLst>
          <pc:docMk/>
          <pc:sldMk cId="2153138700" sldId="361"/>
        </pc:sldMkLst>
        <pc:graphicFrameChg chg="mod">
          <ac:chgData name="Pablo Analuisa Aguilar" userId="eaa5c127-a6b1-4561-91e5-841b21878237" providerId="ADAL" clId="{A9367270-8AFB-4A17-8BF3-FED22D9383F1}" dt="2024-03-06T14:56:24.541" v="236" actId="20577"/>
          <ac:graphicFrameMkLst>
            <pc:docMk/>
            <pc:sldMk cId="2153138700" sldId="361"/>
            <ac:graphicFrameMk id="7" creationId="{4B072218-AE3D-68F0-E46B-3EEA1BDBF278}"/>
          </ac:graphicFrameMkLst>
        </pc:graphicFrameChg>
      </pc:sldChg>
      <pc:sldChg chg="modSp modTransition">
        <pc:chgData name="Pablo Analuisa Aguilar" userId="eaa5c127-a6b1-4561-91e5-841b21878237" providerId="ADAL" clId="{A9367270-8AFB-4A17-8BF3-FED22D9383F1}" dt="2024-03-06T14:55:34.622" v="233" actId="20577"/>
        <pc:sldMkLst>
          <pc:docMk/>
          <pc:sldMk cId="7164146" sldId="362"/>
        </pc:sldMkLst>
        <pc:graphicFrameChg chg="mod">
          <ac:chgData name="Pablo Analuisa Aguilar" userId="eaa5c127-a6b1-4561-91e5-841b21878237" providerId="ADAL" clId="{A9367270-8AFB-4A17-8BF3-FED22D9383F1}" dt="2024-03-06T14:55:34.622" v="233" actId="20577"/>
          <ac:graphicFrameMkLst>
            <pc:docMk/>
            <pc:sldMk cId="7164146" sldId="362"/>
            <ac:graphicFrameMk id="7" creationId="{3B7EAE88-6537-2F5C-F070-8BE59C60FFC4}"/>
          </ac:graphicFrameMkLst>
        </pc:graphicFrameChg>
      </pc:sldChg>
      <pc:sldChg chg="addSp add modTransition">
        <pc:chgData name="Pablo Analuisa Aguilar" userId="eaa5c127-a6b1-4561-91e5-841b21878237" providerId="ADAL" clId="{A9367270-8AFB-4A17-8BF3-FED22D9383F1}" dt="2024-03-06T14:37:01.374" v="19"/>
        <pc:sldMkLst>
          <pc:docMk/>
          <pc:sldMk cId="1773784184" sldId="363"/>
        </pc:sldMkLst>
        <pc:picChg chg="add">
          <ac:chgData name="Pablo Analuisa Aguilar" userId="eaa5c127-a6b1-4561-91e5-841b21878237" providerId="ADAL" clId="{A9367270-8AFB-4A17-8BF3-FED22D9383F1}" dt="2024-03-06T14:36:55.862" v="18"/>
          <ac:picMkLst>
            <pc:docMk/>
            <pc:sldMk cId="1773784184" sldId="363"/>
            <ac:picMk id="2" creationId="{E550B257-9B05-494E-A416-4D0357B9665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AA761-AA89-4A54-BB6F-05FC592DE31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CEC38C3-299F-408E-B6D8-81EA5686BEA8}">
      <dgm:prSet phldrT="[Texto]" custT="1"/>
      <dgm:spPr/>
      <dgm:t>
        <a:bodyPr/>
        <a:lstStyle/>
        <a:p>
          <a:r>
            <a:rPr lang="es-ES" sz="1400" noProof="0" dirty="0">
              <a:solidFill>
                <a:schemeClr val="accent5">
                  <a:lumMod val="50000"/>
                </a:schemeClr>
              </a:solidFill>
            </a:rPr>
            <a:t>De 7.837 adultos de 20 a 65 años atendidos, 5 de cada 10 presentaron sintomatología relacionada a trastorno mixto de ansiedad y depresión.</a:t>
          </a:r>
          <a:endParaRPr lang="es-EC" sz="1400" noProof="0" dirty="0">
            <a:solidFill>
              <a:schemeClr val="accent5">
                <a:lumMod val="50000"/>
              </a:schemeClr>
            </a:solidFill>
          </a:endParaRPr>
        </a:p>
      </dgm:t>
    </dgm:pt>
    <dgm:pt modelId="{265BC518-6788-4900-AEA8-D2232F7DFABF}" type="parTrans" cxnId="{7245D108-889C-4026-A938-8C81A3804F4F}">
      <dgm:prSet/>
      <dgm:spPr/>
      <dgm:t>
        <a:bodyPr/>
        <a:lstStyle/>
        <a:p>
          <a:endParaRPr lang="en-US" sz="2800">
            <a:solidFill>
              <a:schemeClr val="accent5">
                <a:lumMod val="50000"/>
              </a:schemeClr>
            </a:solidFill>
          </a:endParaRPr>
        </a:p>
      </dgm:t>
    </dgm:pt>
    <dgm:pt modelId="{170184B3-F51C-4A92-8066-3047CE01104C}" type="sibTrans" cxnId="{7245D108-889C-4026-A938-8C81A3804F4F}">
      <dgm:prSet/>
      <dgm:spPr/>
      <dgm:t>
        <a:bodyPr/>
        <a:lstStyle/>
        <a:p>
          <a:endParaRPr lang="en-US" sz="2800">
            <a:solidFill>
              <a:schemeClr val="accent5">
                <a:lumMod val="50000"/>
              </a:schemeClr>
            </a:solidFill>
          </a:endParaRPr>
        </a:p>
      </dgm:t>
    </dgm:pt>
    <dgm:pt modelId="{DD6A759A-46E2-43DD-BBCE-D64EFE3160CB}">
      <dgm:prSet phldrT="[Texto]" custT="1"/>
      <dgm:spPr/>
      <dgm:t>
        <a:bodyPr/>
        <a:lstStyle/>
        <a:p>
          <a:r>
            <a:rPr lang="es-ES" sz="1400" dirty="0">
              <a:solidFill>
                <a:schemeClr val="accent5">
                  <a:lumMod val="50000"/>
                </a:schemeClr>
              </a:solidFill>
            </a:rPr>
            <a:t>Finalmente, en mayores de 65 años, se muestra que el 55% de la población atendida presenta problemas relacionados con ansiedad y depresión. </a:t>
          </a:r>
          <a:endParaRPr lang="es-EC" sz="1400" dirty="0">
            <a:solidFill>
              <a:schemeClr val="accent5">
                <a:lumMod val="50000"/>
              </a:schemeClr>
            </a:solidFill>
          </a:endParaRPr>
        </a:p>
      </dgm:t>
    </dgm:pt>
    <dgm:pt modelId="{563F672E-23A2-4DA7-A4AD-074CBB562FFB}" type="parTrans" cxnId="{528E1AB4-2DD1-4D71-BDE4-0C0FB1034026}">
      <dgm:prSet/>
      <dgm:spPr/>
      <dgm:t>
        <a:bodyPr/>
        <a:lstStyle/>
        <a:p>
          <a:endParaRPr lang="en-US" sz="2800">
            <a:solidFill>
              <a:schemeClr val="accent5">
                <a:lumMod val="50000"/>
              </a:schemeClr>
            </a:solidFill>
          </a:endParaRPr>
        </a:p>
      </dgm:t>
    </dgm:pt>
    <dgm:pt modelId="{218BE7B5-83F7-4595-9625-BA9976AF6475}" type="sibTrans" cxnId="{528E1AB4-2DD1-4D71-BDE4-0C0FB1034026}">
      <dgm:prSet/>
      <dgm:spPr/>
      <dgm:t>
        <a:bodyPr/>
        <a:lstStyle/>
        <a:p>
          <a:endParaRPr lang="en-US" sz="2800">
            <a:solidFill>
              <a:schemeClr val="accent5">
                <a:lumMod val="50000"/>
              </a:schemeClr>
            </a:solidFill>
          </a:endParaRPr>
        </a:p>
      </dgm:t>
    </dgm:pt>
    <dgm:pt modelId="{79643A3E-A50A-48C8-9D78-94707DF17BE5}">
      <dgm:prSet phldrT="[Texto]" custT="1"/>
      <dgm:spPr/>
      <dgm:t>
        <a:bodyPr/>
        <a:lstStyle/>
        <a:p>
          <a:r>
            <a:rPr lang="es-ES" sz="1400" dirty="0">
              <a:solidFill>
                <a:schemeClr val="accent5">
                  <a:lumMod val="50000"/>
                </a:schemeClr>
              </a:solidFill>
            </a:rPr>
            <a:t>En cuanto a la población adolescente con rango de edad de 12 a 19 años, de 3270 personas atendidas, se evidencia que 3 de cada 10 adolescentes presentan trastorno mixto de ansiedad y depresión, y el 8% episodio depresivo moderado.</a:t>
          </a:r>
          <a:endParaRPr lang="es-EC" sz="1400" dirty="0">
            <a:solidFill>
              <a:schemeClr val="accent5">
                <a:lumMod val="50000"/>
              </a:schemeClr>
            </a:solidFill>
          </a:endParaRPr>
        </a:p>
      </dgm:t>
    </dgm:pt>
    <dgm:pt modelId="{198106AA-23AF-4CB9-B057-158BC33587D6}" type="sibTrans" cxnId="{A8F40F46-46F3-4E12-9549-6AE2BF84A7AB}">
      <dgm:prSet/>
      <dgm:spPr/>
      <dgm:t>
        <a:bodyPr/>
        <a:lstStyle/>
        <a:p>
          <a:endParaRPr lang="en-US" sz="1400">
            <a:solidFill>
              <a:schemeClr val="accent5">
                <a:lumMod val="50000"/>
              </a:schemeClr>
            </a:solidFill>
          </a:endParaRPr>
        </a:p>
      </dgm:t>
    </dgm:pt>
    <dgm:pt modelId="{5480D968-D6FB-4B2E-BD3D-F0D49BE3C8F7}" type="parTrans" cxnId="{A8F40F46-46F3-4E12-9549-6AE2BF84A7AB}">
      <dgm:prSet/>
      <dgm:spPr/>
      <dgm:t>
        <a:bodyPr/>
        <a:lstStyle/>
        <a:p>
          <a:endParaRPr lang="en-US" sz="1400">
            <a:solidFill>
              <a:schemeClr val="accent5">
                <a:lumMod val="50000"/>
              </a:schemeClr>
            </a:solidFill>
          </a:endParaRPr>
        </a:p>
      </dgm:t>
    </dgm:pt>
    <dgm:pt modelId="{07029878-9161-4B4A-8063-79F48FAE5243}">
      <dgm:prSet custT="1"/>
      <dgm:spPr/>
      <dgm:t>
        <a:bodyPr/>
        <a:lstStyle/>
        <a:p>
          <a:r>
            <a:rPr lang="es-ES" sz="1400" kern="1200" dirty="0">
              <a:solidFill>
                <a:srgbClr val="5B9BD5">
                  <a:lumMod val="50000"/>
                </a:srgbClr>
              </a:solidFill>
              <a:latin typeface="Arial"/>
              <a:ea typeface="+mn-ea"/>
              <a:cs typeface="+mn-cs"/>
            </a:rPr>
            <a:t>De 1003 niños y niñas de 5 a 12 años, el 17% presentan sintomatología relacionada a otros trastornos emocionales y del comportamiento que aparecen habitualmente en la niñez y en la adolescencia, 10% a trastornos mixtos de la conducta y de las emociones y 11%  a trastorno emocional en la niñez no especificado.</a:t>
          </a:r>
          <a:endParaRPr lang="es-EC" sz="1400" kern="1200" dirty="0">
            <a:solidFill>
              <a:srgbClr val="5B9BD5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94B84D00-F2F5-4544-A4F0-0F3FB591A684}" type="parTrans" cxnId="{8724F51B-CDA8-4394-B53C-EFA909051C5B}">
      <dgm:prSet/>
      <dgm:spPr/>
      <dgm:t>
        <a:bodyPr/>
        <a:lstStyle/>
        <a:p>
          <a:endParaRPr lang="es-EC"/>
        </a:p>
      </dgm:t>
    </dgm:pt>
    <dgm:pt modelId="{E299BDE2-D4A1-4010-A603-D651BD9A505A}" type="sibTrans" cxnId="{8724F51B-CDA8-4394-B53C-EFA909051C5B}">
      <dgm:prSet/>
      <dgm:spPr/>
      <dgm:t>
        <a:bodyPr/>
        <a:lstStyle/>
        <a:p>
          <a:endParaRPr lang="es-EC"/>
        </a:p>
      </dgm:t>
    </dgm:pt>
    <dgm:pt modelId="{4FF011AC-0B6D-4A51-8113-31C39112B4FA}" type="pres">
      <dgm:prSet presAssocID="{AB6AA761-AA89-4A54-BB6F-05FC592DE3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8A0BEF-D876-4D69-9E44-C2E683674A51}" type="pres">
      <dgm:prSet presAssocID="{07029878-9161-4B4A-8063-79F48FAE5243}" presName="parentText" presStyleLbl="node1" presStyleIdx="0" presStyleCnt="4" custLinFactNeighborX="4593" custLinFactNeighborY="2599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B795B1-E28E-4835-A30C-05D222A1AF46}" type="pres">
      <dgm:prSet presAssocID="{E299BDE2-D4A1-4010-A603-D651BD9A505A}" presName="spacer" presStyleCnt="0"/>
      <dgm:spPr/>
    </dgm:pt>
    <dgm:pt modelId="{B094CD6E-DFD2-4F56-9F78-FABD712F2987}" type="pres">
      <dgm:prSet presAssocID="{79643A3E-A50A-48C8-9D78-94707DF17BE5}" presName="parentText" presStyleLbl="node1" presStyleIdx="1" presStyleCnt="4" custLinFactNeighborX="0" custLinFactNeighborY="-3139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EA4005-B524-438B-A4A6-D826AAD807DB}" type="pres">
      <dgm:prSet presAssocID="{198106AA-23AF-4CB9-B057-158BC33587D6}" presName="spacer" presStyleCnt="0"/>
      <dgm:spPr/>
    </dgm:pt>
    <dgm:pt modelId="{F2E31E06-A810-4253-B516-FD1E59DE5526}" type="pres">
      <dgm:prSet presAssocID="{7CEC38C3-299F-408E-B6D8-81EA5686BEA8}" presName="parentText" presStyleLbl="node1" presStyleIdx="2" presStyleCnt="4" custLinFactNeighborY="-434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3BBF26-1AE4-462E-B0CD-0BD85C6AAC7C}" type="pres">
      <dgm:prSet presAssocID="{170184B3-F51C-4A92-8066-3047CE01104C}" presName="spacer" presStyleCnt="0"/>
      <dgm:spPr/>
    </dgm:pt>
    <dgm:pt modelId="{A2C882C5-023A-4FF1-BBC7-31ABEBB12578}" type="pres">
      <dgm:prSet presAssocID="{DD6A759A-46E2-43DD-BBCE-D64EFE3160CB}" presName="parentText" presStyleLbl="node1" presStyleIdx="3" presStyleCnt="4" custLinFactNeighborY="-691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F40F46-46F3-4E12-9549-6AE2BF84A7AB}" srcId="{AB6AA761-AA89-4A54-BB6F-05FC592DE31B}" destId="{79643A3E-A50A-48C8-9D78-94707DF17BE5}" srcOrd="1" destOrd="0" parTransId="{5480D968-D6FB-4B2E-BD3D-F0D49BE3C8F7}" sibTransId="{198106AA-23AF-4CB9-B057-158BC33587D6}"/>
    <dgm:cxn modelId="{484FE329-DA2C-4F36-B077-5DB1755E13F1}" type="presOf" srcId="{07029878-9161-4B4A-8063-79F48FAE5243}" destId="{448A0BEF-D876-4D69-9E44-C2E683674A51}" srcOrd="0" destOrd="0" presId="urn:microsoft.com/office/officeart/2005/8/layout/vList2"/>
    <dgm:cxn modelId="{7245D108-889C-4026-A938-8C81A3804F4F}" srcId="{AB6AA761-AA89-4A54-BB6F-05FC592DE31B}" destId="{7CEC38C3-299F-408E-B6D8-81EA5686BEA8}" srcOrd="2" destOrd="0" parTransId="{265BC518-6788-4900-AEA8-D2232F7DFABF}" sibTransId="{170184B3-F51C-4A92-8066-3047CE01104C}"/>
    <dgm:cxn modelId="{02CBB149-D1AE-4EE6-8934-10D6ED51C679}" type="presOf" srcId="{DD6A759A-46E2-43DD-BBCE-D64EFE3160CB}" destId="{A2C882C5-023A-4FF1-BBC7-31ABEBB12578}" srcOrd="0" destOrd="0" presId="urn:microsoft.com/office/officeart/2005/8/layout/vList2"/>
    <dgm:cxn modelId="{528E1AB4-2DD1-4D71-BDE4-0C0FB1034026}" srcId="{AB6AA761-AA89-4A54-BB6F-05FC592DE31B}" destId="{DD6A759A-46E2-43DD-BBCE-D64EFE3160CB}" srcOrd="3" destOrd="0" parTransId="{563F672E-23A2-4DA7-A4AD-074CBB562FFB}" sibTransId="{218BE7B5-83F7-4595-9625-BA9976AF6475}"/>
    <dgm:cxn modelId="{5C3B5DBE-4C33-4881-9C57-74AD6F47802A}" type="presOf" srcId="{79643A3E-A50A-48C8-9D78-94707DF17BE5}" destId="{B094CD6E-DFD2-4F56-9F78-FABD712F2987}" srcOrd="0" destOrd="0" presId="urn:microsoft.com/office/officeart/2005/8/layout/vList2"/>
    <dgm:cxn modelId="{8724F51B-CDA8-4394-B53C-EFA909051C5B}" srcId="{AB6AA761-AA89-4A54-BB6F-05FC592DE31B}" destId="{07029878-9161-4B4A-8063-79F48FAE5243}" srcOrd="0" destOrd="0" parTransId="{94B84D00-F2F5-4544-A4F0-0F3FB591A684}" sibTransId="{E299BDE2-D4A1-4010-A603-D651BD9A505A}"/>
    <dgm:cxn modelId="{1BAA42B2-29EB-4D5A-B259-30766FD3F4C6}" type="presOf" srcId="{AB6AA761-AA89-4A54-BB6F-05FC592DE31B}" destId="{4FF011AC-0B6D-4A51-8113-31C39112B4FA}" srcOrd="0" destOrd="0" presId="urn:microsoft.com/office/officeart/2005/8/layout/vList2"/>
    <dgm:cxn modelId="{320FB9D7-75F2-44F9-B1CD-C41F8E83DCAA}" type="presOf" srcId="{7CEC38C3-299F-408E-B6D8-81EA5686BEA8}" destId="{F2E31E06-A810-4253-B516-FD1E59DE5526}" srcOrd="0" destOrd="0" presId="urn:microsoft.com/office/officeart/2005/8/layout/vList2"/>
    <dgm:cxn modelId="{CAE2971C-76AA-454C-9CBD-6E315D00A000}" type="presParOf" srcId="{4FF011AC-0B6D-4A51-8113-31C39112B4FA}" destId="{448A0BEF-D876-4D69-9E44-C2E683674A51}" srcOrd="0" destOrd="0" presId="urn:microsoft.com/office/officeart/2005/8/layout/vList2"/>
    <dgm:cxn modelId="{CF2BD6C2-C87E-45F9-B6D3-C70E36AA139A}" type="presParOf" srcId="{4FF011AC-0B6D-4A51-8113-31C39112B4FA}" destId="{43B795B1-E28E-4835-A30C-05D222A1AF46}" srcOrd="1" destOrd="0" presId="urn:microsoft.com/office/officeart/2005/8/layout/vList2"/>
    <dgm:cxn modelId="{CF022175-E318-45B2-AD79-BFF30657E2A2}" type="presParOf" srcId="{4FF011AC-0B6D-4A51-8113-31C39112B4FA}" destId="{B094CD6E-DFD2-4F56-9F78-FABD712F2987}" srcOrd="2" destOrd="0" presId="urn:microsoft.com/office/officeart/2005/8/layout/vList2"/>
    <dgm:cxn modelId="{2FEB7B2A-F12F-4B6D-BF7A-81127DDAA71B}" type="presParOf" srcId="{4FF011AC-0B6D-4A51-8113-31C39112B4FA}" destId="{26EA4005-B524-438B-A4A6-D826AAD807DB}" srcOrd="3" destOrd="0" presId="urn:microsoft.com/office/officeart/2005/8/layout/vList2"/>
    <dgm:cxn modelId="{2803FAE0-EAB7-4EB6-BFB8-AE8284508944}" type="presParOf" srcId="{4FF011AC-0B6D-4A51-8113-31C39112B4FA}" destId="{F2E31E06-A810-4253-B516-FD1E59DE5526}" srcOrd="4" destOrd="0" presId="urn:microsoft.com/office/officeart/2005/8/layout/vList2"/>
    <dgm:cxn modelId="{88DF0514-D849-4EFC-965E-DFF98F3DCEFC}" type="presParOf" srcId="{4FF011AC-0B6D-4A51-8113-31C39112B4FA}" destId="{8D3BBF26-1AE4-462E-B0CD-0BD85C6AAC7C}" srcOrd="5" destOrd="0" presId="urn:microsoft.com/office/officeart/2005/8/layout/vList2"/>
    <dgm:cxn modelId="{212BBB94-C5B5-4873-94FC-9E897A3A1FB0}" type="presParOf" srcId="{4FF011AC-0B6D-4A51-8113-31C39112B4FA}" destId="{A2C882C5-023A-4FF1-BBC7-31ABEBB1257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6AA761-AA89-4A54-BB6F-05FC592DE31B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CEC38C3-299F-408E-B6D8-81EA5686BEA8}">
      <dgm:prSet phldrT="[Texto]" custT="1"/>
      <dgm:spPr/>
      <dgm:t>
        <a:bodyPr/>
        <a:lstStyle/>
        <a:p>
          <a:r>
            <a:rPr lang="es-MX" sz="1400" noProof="0" dirty="0">
              <a:solidFill>
                <a:schemeClr val="accent5">
                  <a:lumMod val="50000"/>
                </a:schemeClr>
              </a:solidFill>
            </a:rPr>
            <a:t>La mayoría de suicidios se registraron en  América del Norte con un promedio anual de </a:t>
          </a:r>
          <a:r>
            <a:rPr lang="es-MX" sz="1400" b="1" noProof="0" dirty="0">
              <a:solidFill>
                <a:schemeClr val="accent5">
                  <a:lumMod val="50000"/>
                </a:schemeClr>
              </a:solidFill>
            </a:rPr>
            <a:t>54.766</a:t>
          </a:r>
          <a:r>
            <a:rPr lang="es-MX" sz="1400" noProof="0" dirty="0">
              <a:solidFill>
                <a:schemeClr val="accent5">
                  <a:lumMod val="50000"/>
                </a:schemeClr>
              </a:solidFill>
            </a:rPr>
            <a:t>. (OPS,2019)</a:t>
          </a:r>
        </a:p>
      </dgm:t>
    </dgm:pt>
    <dgm:pt modelId="{265BC518-6788-4900-AEA8-D2232F7DFABF}" type="parTrans" cxnId="{7245D108-889C-4026-A938-8C81A3804F4F}">
      <dgm:prSet/>
      <dgm:spPr/>
      <dgm:t>
        <a:bodyPr/>
        <a:lstStyle/>
        <a:p>
          <a:endParaRPr lang="en-US" sz="2800">
            <a:solidFill>
              <a:schemeClr val="accent5">
                <a:lumMod val="50000"/>
              </a:schemeClr>
            </a:solidFill>
          </a:endParaRPr>
        </a:p>
      </dgm:t>
    </dgm:pt>
    <dgm:pt modelId="{170184B3-F51C-4A92-8066-3047CE01104C}" type="sibTrans" cxnId="{7245D108-889C-4026-A938-8C81A3804F4F}">
      <dgm:prSet/>
      <dgm:spPr/>
      <dgm:t>
        <a:bodyPr/>
        <a:lstStyle/>
        <a:p>
          <a:endParaRPr lang="en-US" sz="2800">
            <a:solidFill>
              <a:schemeClr val="accent5">
                <a:lumMod val="50000"/>
              </a:schemeClr>
            </a:solidFill>
          </a:endParaRPr>
        </a:p>
      </dgm:t>
    </dgm:pt>
    <dgm:pt modelId="{DD6A759A-46E2-43DD-BBCE-D64EFE3160CB}">
      <dgm:prSet phldrT="[Texto]" custT="1"/>
      <dgm:spPr/>
      <dgm:t>
        <a:bodyPr/>
        <a:lstStyle/>
        <a:p>
          <a:r>
            <a:rPr lang="es-MX" sz="1400" dirty="0">
              <a:solidFill>
                <a:schemeClr val="accent5">
                  <a:lumMod val="50000"/>
                </a:schemeClr>
              </a:solidFill>
            </a:rPr>
            <a:t>En Ecuador entre el 2018 y  2021 se registraron </a:t>
          </a:r>
          <a:r>
            <a:rPr lang="es-MX" sz="1400" b="1" dirty="0">
              <a:solidFill>
                <a:schemeClr val="accent5">
                  <a:lumMod val="50000"/>
                </a:schemeClr>
              </a:solidFill>
            </a:rPr>
            <a:t>8.125</a:t>
          </a:r>
          <a:r>
            <a:rPr lang="es-MX" sz="1400" dirty="0">
              <a:solidFill>
                <a:schemeClr val="accent5">
                  <a:lumMod val="50000"/>
                </a:schemeClr>
              </a:solidFill>
            </a:rPr>
            <a:t> suicidio con un promedio anual de  </a:t>
          </a:r>
          <a:r>
            <a:rPr lang="es-MX" sz="1400" b="1" dirty="0">
              <a:solidFill>
                <a:schemeClr val="accent5">
                  <a:lumMod val="50000"/>
                </a:schemeClr>
              </a:solidFill>
            </a:rPr>
            <a:t>1.160.</a:t>
          </a:r>
          <a:r>
            <a:rPr lang="es-MX" sz="1400" dirty="0">
              <a:solidFill>
                <a:schemeClr val="accent5">
                  <a:lumMod val="50000"/>
                </a:schemeClr>
              </a:solidFill>
            </a:rPr>
            <a:t>(DINASED,2022)</a:t>
          </a:r>
          <a:endParaRPr lang="en-US" sz="1400" dirty="0">
            <a:solidFill>
              <a:schemeClr val="accent5">
                <a:lumMod val="50000"/>
              </a:schemeClr>
            </a:solidFill>
          </a:endParaRPr>
        </a:p>
      </dgm:t>
    </dgm:pt>
    <dgm:pt modelId="{563F672E-23A2-4DA7-A4AD-074CBB562FFB}" type="parTrans" cxnId="{528E1AB4-2DD1-4D71-BDE4-0C0FB1034026}">
      <dgm:prSet/>
      <dgm:spPr/>
      <dgm:t>
        <a:bodyPr/>
        <a:lstStyle/>
        <a:p>
          <a:endParaRPr lang="en-US" sz="2800">
            <a:solidFill>
              <a:schemeClr val="accent5">
                <a:lumMod val="50000"/>
              </a:schemeClr>
            </a:solidFill>
          </a:endParaRPr>
        </a:p>
      </dgm:t>
    </dgm:pt>
    <dgm:pt modelId="{218BE7B5-83F7-4595-9625-BA9976AF6475}" type="sibTrans" cxnId="{528E1AB4-2DD1-4D71-BDE4-0C0FB1034026}">
      <dgm:prSet/>
      <dgm:spPr/>
      <dgm:t>
        <a:bodyPr/>
        <a:lstStyle/>
        <a:p>
          <a:endParaRPr lang="en-US" sz="2800">
            <a:solidFill>
              <a:schemeClr val="accent5">
                <a:lumMod val="50000"/>
              </a:schemeClr>
            </a:solidFill>
          </a:endParaRPr>
        </a:p>
      </dgm:t>
    </dgm:pt>
    <dgm:pt modelId="{79643A3E-A50A-48C8-9D78-94707DF17BE5}">
      <dgm:prSet phldrT="[Texto]" custT="1"/>
      <dgm:spPr/>
      <dgm:t>
        <a:bodyPr/>
        <a:lstStyle/>
        <a:p>
          <a:r>
            <a:rPr lang="es-ES" sz="1400" dirty="0">
              <a:solidFill>
                <a:schemeClr val="accent5">
                  <a:lumMod val="50000"/>
                </a:schemeClr>
              </a:solidFill>
            </a:rPr>
            <a:t>En el período 2015-2019 hubo en promedio </a:t>
          </a:r>
          <a:r>
            <a:rPr lang="es-ES" sz="1400" b="1" dirty="0">
              <a:solidFill>
                <a:schemeClr val="accent5">
                  <a:lumMod val="50000"/>
                </a:schemeClr>
              </a:solidFill>
            </a:rPr>
            <a:t>93.737</a:t>
          </a:r>
          <a:r>
            <a:rPr lang="es-ES" sz="1400" dirty="0">
              <a:solidFill>
                <a:schemeClr val="accent5">
                  <a:lumMod val="50000"/>
                </a:schemeClr>
              </a:solidFill>
            </a:rPr>
            <a:t> muertes por suicidio al año en la Región de las Américas</a:t>
          </a:r>
          <a:r>
            <a:rPr lang="es-MX" sz="1400" dirty="0">
              <a:solidFill>
                <a:schemeClr val="accent5">
                  <a:lumMod val="50000"/>
                </a:schemeClr>
              </a:solidFill>
            </a:rPr>
            <a:t>. (OPS,2019)</a:t>
          </a:r>
          <a:endParaRPr lang="en-US" sz="1400" dirty="0">
            <a:solidFill>
              <a:schemeClr val="accent5">
                <a:lumMod val="50000"/>
              </a:schemeClr>
            </a:solidFill>
          </a:endParaRPr>
        </a:p>
      </dgm:t>
    </dgm:pt>
    <dgm:pt modelId="{198106AA-23AF-4CB9-B057-158BC33587D6}" type="sibTrans" cxnId="{A8F40F46-46F3-4E12-9549-6AE2BF84A7AB}">
      <dgm:prSet/>
      <dgm:spPr/>
      <dgm:t>
        <a:bodyPr/>
        <a:lstStyle/>
        <a:p>
          <a:endParaRPr lang="en-US" sz="1400">
            <a:solidFill>
              <a:schemeClr val="accent5">
                <a:lumMod val="50000"/>
              </a:schemeClr>
            </a:solidFill>
          </a:endParaRPr>
        </a:p>
      </dgm:t>
    </dgm:pt>
    <dgm:pt modelId="{5480D968-D6FB-4B2E-BD3D-F0D49BE3C8F7}" type="parTrans" cxnId="{A8F40F46-46F3-4E12-9549-6AE2BF84A7AB}">
      <dgm:prSet/>
      <dgm:spPr/>
      <dgm:t>
        <a:bodyPr/>
        <a:lstStyle/>
        <a:p>
          <a:endParaRPr lang="en-US" sz="1400">
            <a:solidFill>
              <a:schemeClr val="accent5">
                <a:lumMod val="50000"/>
              </a:schemeClr>
            </a:solidFill>
          </a:endParaRPr>
        </a:p>
      </dgm:t>
    </dgm:pt>
    <dgm:pt modelId="{396A7ACB-D434-4096-9610-4CBE1343F5A1}">
      <dgm:prSet phldrT="[Texto]" custT="1"/>
      <dgm:spPr/>
      <dgm:t>
        <a:bodyPr/>
        <a:lstStyle/>
        <a:p>
          <a:r>
            <a:rPr lang="es-ES" sz="1400" kern="1200" dirty="0">
              <a:solidFill>
                <a:srgbClr val="5B9BD5">
                  <a:lumMod val="50000"/>
                </a:srgbClr>
              </a:solidFill>
              <a:latin typeface="Arial"/>
              <a:ea typeface="+mn-ea"/>
              <a:cs typeface="+mn-cs"/>
            </a:rPr>
            <a:t>En el Distrito Metropolitano de Quito entre el 2015 y 2022 se han registrado </a:t>
          </a:r>
          <a:r>
            <a:rPr lang="es-ES" sz="1400" b="1" kern="1200" dirty="0">
              <a:solidFill>
                <a:srgbClr val="5B9BD5">
                  <a:lumMod val="50000"/>
                </a:srgbClr>
              </a:solidFill>
              <a:latin typeface="Arial"/>
              <a:ea typeface="+mn-ea"/>
              <a:cs typeface="+mn-cs"/>
            </a:rPr>
            <a:t>1.734 </a:t>
          </a:r>
          <a:r>
            <a:rPr lang="es-ES" sz="1400" kern="1200" dirty="0">
              <a:solidFill>
                <a:srgbClr val="5B9BD5">
                  <a:lumMod val="50000"/>
                </a:srgbClr>
              </a:solidFill>
              <a:latin typeface="Arial"/>
              <a:ea typeface="+mn-ea"/>
              <a:cs typeface="+mn-cs"/>
            </a:rPr>
            <a:t>suicidios.</a:t>
          </a:r>
          <a:endParaRPr lang="en-US" sz="1400" kern="1200" dirty="0">
            <a:solidFill>
              <a:srgbClr val="5B9BD5">
                <a:lumMod val="50000"/>
              </a:srgbClr>
            </a:solidFill>
            <a:latin typeface="Arial"/>
            <a:ea typeface="+mn-ea"/>
            <a:cs typeface="+mn-cs"/>
          </a:endParaRPr>
        </a:p>
      </dgm:t>
    </dgm:pt>
    <dgm:pt modelId="{4031639B-A079-4EA3-9939-207735D6E277}" type="parTrans" cxnId="{24F2F0AC-A5C0-43FC-BB48-8C739628713F}">
      <dgm:prSet/>
      <dgm:spPr/>
      <dgm:t>
        <a:bodyPr/>
        <a:lstStyle/>
        <a:p>
          <a:endParaRPr lang="es-EC"/>
        </a:p>
      </dgm:t>
    </dgm:pt>
    <dgm:pt modelId="{B8EA4FD5-230C-45F4-9B3D-A5E3B3AC054F}" type="sibTrans" cxnId="{24F2F0AC-A5C0-43FC-BB48-8C739628713F}">
      <dgm:prSet/>
      <dgm:spPr/>
      <dgm:t>
        <a:bodyPr/>
        <a:lstStyle/>
        <a:p>
          <a:endParaRPr lang="es-EC"/>
        </a:p>
      </dgm:t>
    </dgm:pt>
    <dgm:pt modelId="{4FF011AC-0B6D-4A51-8113-31C39112B4FA}" type="pres">
      <dgm:prSet presAssocID="{AB6AA761-AA89-4A54-BB6F-05FC592DE3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094CD6E-DFD2-4F56-9F78-FABD712F2987}" type="pres">
      <dgm:prSet presAssocID="{79643A3E-A50A-48C8-9D78-94707DF17BE5}" presName="parentText" presStyleLbl="node1" presStyleIdx="0" presStyleCnt="4" custLinFactY="6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EA4005-B524-438B-A4A6-D826AAD807DB}" type="pres">
      <dgm:prSet presAssocID="{198106AA-23AF-4CB9-B057-158BC33587D6}" presName="spacer" presStyleCnt="0"/>
      <dgm:spPr/>
    </dgm:pt>
    <dgm:pt modelId="{F2E31E06-A810-4253-B516-FD1E59DE5526}" type="pres">
      <dgm:prSet presAssocID="{7CEC38C3-299F-408E-B6D8-81EA5686BEA8}" presName="parentText" presStyleLbl="node1" presStyleIdx="1" presStyleCnt="4" custLinFactNeighborX="-922" custLinFactNeighborY="3723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3BBF26-1AE4-462E-B0CD-0BD85C6AAC7C}" type="pres">
      <dgm:prSet presAssocID="{170184B3-F51C-4A92-8066-3047CE01104C}" presName="spacer" presStyleCnt="0"/>
      <dgm:spPr/>
    </dgm:pt>
    <dgm:pt modelId="{A2C882C5-023A-4FF1-BBC7-31ABEBB12578}" type="pres">
      <dgm:prSet presAssocID="{DD6A759A-46E2-43DD-BBCE-D64EFE3160CB}" presName="parentText" presStyleLbl="node1" presStyleIdx="2" presStyleCnt="4" custLinFactNeighborY="-2873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738051-A137-4D9F-B89B-EB7A6AA33BCB}" type="pres">
      <dgm:prSet presAssocID="{218BE7B5-83F7-4595-9625-BA9976AF6475}" presName="spacer" presStyleCnt="0"/>
      <dgm:spPr/>
    </dgm:pt>
    <dgm:pt modelId="{C6D3D96D-63F1-410A-8E71-B105832C8704}" type="pres">
      <dgm:prSet presAssocID="{396A7ACB-D434-4096-9610-4CBE1343F5A1}" presName="parentText" presStyleLbl="node1" presStyleIdx="3" presStyleCnt="4" custLinFactNeighborY="-8099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4F2F0AC-A5C0-43FC-BB48-8C739628713F}" srcId="{AB6AA761-AA89-4A54-BB6F-05FC592DE31B}" destId="{396A7ACB-D434-4096-9610-4CBE1343F5A1}" srcOrd="3" destOrd="0" parTransId="{4031639B-A079-4EA3-9939-207735D6E277}" sibTransId="{B8EA4FD5-230C-45F4-9B3D-A5E3B3AC054F}"/>
    <dgm:cxn modelId="{A8F40F46-46F3-4E12-9549-6AE2BF84A7AB}" srcId="{AB6AA761-AA89-4A54-BB6F-05FC592DE31B}" destId="{79643A3E-A50A-48C8-9D78-94707DF17BE5}" srcOrd="0" destOrd="0" parTransId="{5480D968-D6FB-4B2E-BD3D-F0D49BE3C8F7}" sibTransId="{198106AA-23AF-4CB9-B057-158BC33587D6}"/>
    <dgm:cxn modelId="{7245D108-889C-4026-A938-8C81A3804F4F}" srcId="{AB6AA761-AA89-4A54-BB6F-05FC592DE31B}" destId="{7CEC38C3-299F-408E-B6D8-81EA5686BEA8}" srcOrd="1" destOrd="0" parTransId="{265BC518-6788-4900-AEA8-D2232F7DFABF}" sibTransId="{170184B3-F51C-4A92-8066-3047CE01104C}"/>
    <dgm:cxn modelId="{02CBB149-D1AE-4EE6-8934-10D6ED51C679}" type="presOf" srcId="{DD6A759A-46E2-43DD-BBCE-D64EFE3160CB}" destId="{A2C882C5-023A-4FF1-BBC7-31ABEBB12578}" srcOrd="0" destOrd="0" presId="urn:microsoft.com/office/officeart/2005/8/layout/vList2"/>
    <dgm:cxn modelId="{698EA6BC-4C61-4132-9B7A-D8BF6A1E5E23}" type="presOf" srcId="{396A7ACB-D434-4096-9610-4CBE1343F5A1}" destId="{C6D3D96D-63F1-410A-8E71-B105832C8704}" srcOrd="0" destOrd="0" presId="urn:microsoft.com/office/officeart/2005/8/layout/vList2"/>
    <dgm:cxn modelId="{528E1AB4-2DD1-4D71-BDE4-0C0FB1034026}" srcId="{AB6AA761-AA89-4A54-BB6F-05FC592DE31B}" destId="{DD6A759A-46E2-43DD-BBCE-D64EFE3160CB}" srcOrd="2" destOrd="0" parTransId="{563F672E-23A2-4DA7-A4AD-074CBB562FFB}" sibTransId="{218BE7B5-83F7-4595-9625-BA9976AF6475}"/>
    <dgm:cxn modelId="{5C3B5DBE-4C33-4881-9C57-74AD6F47802A}" type="presOf" srcId="{79643A3E-A50A-48C8-9D78-94707DF17BE5}" destId="{B094CD6E-DFD2-4F56-9F78-FABD712F2987}" srcOrd="0" destOrd="0" presId="urn:microsoft.com/office/officeart/2005/8/layout/vList2"/>
    <dgm:cxn modelId="{1BAA42B2-29EB-4D5A-B259-30766FD3F4C6}" type="presOf" srcId="{AB6AA761-AA89-4A54-BB6F-05FC592DE31B}" destId="{4FF011AC-0B6D-4A51-8113-31C39112B4FA}" srcOrd="0" destOrd="0" presId="urn:microsoft.com/office/officeart/2005/8/layout/vList2"/>
    <dgm:cxn modelId="{320FB9D7-75F2-44F9-B1CD-C41F8E83DCAA}" type="presOf" srcId="{7CEC38C3-299F-408E-B6D8-81EA5686BEA8}" destId="{F2E31E06-A810-4253-B516-FD1E59DE5526}" srcOrd="0" destOrd="0" presId="urn:microsoft.com/office/officeart/2005/8/layout/vList2"/>
    <dgm:cxn modelId="{CF022175-E318-45B2-AD79-BFF30657E2A2}" type="presParOf" srcId="{4FF011AC-0B6D-4A51-8113-31C39112B4FA}" destId="{B094CD6E-DFD2-4F56-9F78-FABD712F2987}" srcOrd="0" destOrd="0" presId="urn:microsoft.com/office/officeart/2005/8/layout/vList2"/>
    <dgm:cxn modelId="{2FEB7B2A-F12F-4B6D-BF7A-81127DDAA71B}" type="presParOf" srcId="{4FF011AC-0B6D-4A51-8113-31C39112B4FA}" destId="{26EA4005-B524-438B-A4A6-D826AAD807DB}" srcOrd="1" destOrd="0" presId="urn:microsoft.com/office/officeart/2005/8/layout/vList2"/>
    <dgm:cxn modelId="{2803FAE0-EAB7-4EB6-BFB8-AE8284508944}" type="presParOf" srcId="{4FF011AC-0B6D-4A51-8113-31C39112B4FA}" destId="{F2E31E06-A810-4253-B516-FD1E59DE5526}" srcOrd="2" destOrd="0" presId="urn:microsoft.com/office/officeart/2005/8/layout/vList2"/>
    <dgm:cxn modelId="{88DF0514-D849-4EFC-965E-DFF98F3DCEFC}" type="presParOf" srcId="{4FF011AC-0B6D-4A51-8113-31C39112B4FA}" destId="{8D3BBF26-1AE4-462E-B0CD-0BD85C6AAC7C}" srcOrd="3" destOrd="0" presId="urn:microsoft.com/office/officeart/2005/8/layout/vList2"/>
    <dgm:cxn modelId="{212BBB94-C5B5-4873-94FC-9E897A3A1FB0}" type="presParOf" srcId="{4FF011AC-0B6D-4A51-8113-31C39112B4FA}" destId="{A2C882C5-023A-4FF1-BBC7-31ABEBB12578}" srcOrd="4" destOrd="0" presId="urn:microsoft.com/office/officeart/2005/8/layout/vList2"/>
    <dgm:cxn modelId="{369B0B20-E6C9-443B-900C-543CAF6D553E}" type="presParOf" srcId="{4FF011AC-0B6D-4A51-8113-31C39112B4FA}" destId="{70738051-A137-4D9F-B89B-EB7A6AA33BCB}" srcOrd="5" destOrd="0" presId="urn:microsoft.com/office/officeart/2005/8/layout/vList2"/>
    <dgm:cxn modelId="{44FFFB6A-11B4-4D36-850B-FCBACB6B6046}" type="presParOf" srcId="{4FF011AC-0B6D-4A51-8113-31C39112B4FA}" destId="{C6D3D96D-63F1-410A-8E71-B105832C87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562837-D60B-499C-91B0-9A06F9C0EEDC}" type="doc">
      <dgm:prSet loTypeId="urn:microsoft.com/office/officeart/2008/layout/PictureStrip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EDD7D95F-FBEE-4665-9707-F67C75EF6D6D}">
      <dgm:prSet phldrT="[Texto]" custT="1"/>
      <dgm:spPr/>
      <dgm:t>
        <a:bodyPr/>
        <a:lstStyle/>
        <a:p>
          <a:r>
            <a:rPr lang="es-ES" sz="1600" dirty="0">
              <a:solidFill>
                <a:schemeClr val="accent1">
                  <a:lumMod val="50000"/>
                </a:schemeClr>
              </a:solidFill>
            </a:rPr>
            <a:t>Aplicativo para dispositivos móviles (APP) de Salud Mental</a:t>
          </a:r>
        </a:p>
      </dgm:t>
    </dgm:pt>
    <dgm:pt modelId="{83430054-57C8-4547-90AE-0F4D1B837C8E}" type="parTrans" cxnId="{16B2B9FE-7CCD-4FA3-B3D0-C8D4BD0C4E41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D7746211-4344-4283-A243-7AFABB8E1430}" type="sibTrans" cxnId="{16B2B9FE-7CCD-4FA3-B3D0-C8D4BD0C4E41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AFF09A32-F1C5-4E24-BBC4-4C97FA90832B}">
      <dgm:prSet phldrT="[Texto]" custT="1"/>
      <dgm:spPr/>
      <dgm:t>
        <a:bodyPr/>
        <a:lstStyle/>
        <a:p>
          <a:r>
            <a:rPr lang="es-ES" sz="1600" dirty="0">
              <a:solidFill>
                <a:schemeClr val="accent1">
                  <a:lumMod val="50000"/>
                </a:schemeClr>
              </a:solidFill>
            </a:rPr>
            <a:t>Programa de implementación </a:t>
          </a:r>
          <a:r>
            <a:rPr lang="es-ES" sz="1600" dirty="0" err="1">
              <a:solidFill>
                <a:schemeClr val="accent1">
                  <a:lumMod val="50000"/>
                </a:schemeClr>
              </a:solidFill>
            </a:rPr>
            <a:t>mhGAP</a:t>
          </a:r>
          <a:r>
            <a:rPr lang="es-ES" sz="1600" dirty="0">
              <a:solidFill>
                <a:schemeClr val="accent1">
                  <a:lumMod val="50000"/>
                </a:schemeClr>
              </a:solidFill>
            </a:rPr>
            <a:t>   (salud mental comunitaria)</a:t>
          </a:r>
        </a:p>
      </dgm:t>
    </dgm:pt>
    <dgm:pt modelId="{05F3CAA5-06F4-49E2-8CEA-AF38617497E3}" type="parTrans" cxnId="{FA707B84-C789-4F29-A872-FEC479EC6BF2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75394540-6E79-4056-88E4-08D7BE9CE000}" type="sibTrans" cxnId="{FA707B84-C789-4F29-A872-FEC479EC6BF2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2441F206-CD58-4A84-B4C9-98AD0CC79964}">
      <dgm:prSet phldrT="[Texto]" custT="1"/>
      <dgm:spPr/>
      <dgm:t>
        <a:bodyPr/>
        <a:lstStyle/>
        <a:p>
          <a:r>
            <a:rPr lang="es-ES" sz="1600" dirty="0">
              <a:solidFill>
                <a:schemeClr val="accent1">
                  <a:lumMod val="50000"/>
                </a:schemeClr>
              </a:solidFill>
            </a:rPr>
            <a:t>Campaña educomunicacional para fomentar hábitos saludables y prevención de hábitos nocivos.</a:t>
          </a:r>
        </a:p>
      </dgm:t>
    </dgm:pt>
    <dgm:pt modelId="{89E67C55-46EF-4EFD-B503-8C7D83DB52CA}" type="parTrans" cxnId="{FE39A591-D651-48CF-A535-251D68CCF4BC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C3FBBD93-B25D-46C7-B887-DAD5FD0B19DE}" type="sibTrans" cxnId="{FE39A591-D651-48CF-A535-251D68CCF4BC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0E594803-5178-404D-B2D7-1089CC557580}">
      <dgm:prSet phldrT="[Texto]" custT="1"/>
      <dgm:spPr/>
      <dgm:t>
        <a:bodyPr/>
        <a:lstStyle/>
        <a:p>
          <a:r>
            <a:rPr lang="es-ES" sz="1600" dirty="0">
              <a:solidFill>
                <a:schemeClr val="accent1">
                  <a:lumMod val="50000"/>
                </a:schemeClr>
              </a:solidFill>
            </a:rPr>
            <a:t>Creación de redes locales para la participación comunitaria en la promoción de la salud mental y la prevención de malestar psicológico</a:t>
          </a:r>
        </a:p>
      </dgm:t>
    </dgm:pt>
    <dgm:pt modelId="{3E76A768-2739-4CC6-A904-94007195D8EB}" type="parTrans" cxnId="{9A7BA102-EFAF-4D8C-AE77-29902B4CEDCA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0AED5A49-C786-4979-B117-8F3268B44F92}" type="sibTrans" cxnId="{9A7BA102-EFAF-4D8C-AE77-29902B4CEDCA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719993F9-B0AD-4496-AAFA-ACCF464D6662}">
      <dgm:prSet phldrT="[Texto]" custT="1"/>
      <dgm:spPr/>
      <dgm:t>
        <a:bodyPr/>
        <a:lstStyle/>
        <a:p>
          <a:r>
            <a:rPr lang="es-ES" sz="1600" dirty="0">
              <a:solidFill>
                <a:schemeClr val="accent1">
                  <a:lumMod val="50000"/>
                </a:schemeClr>
              </a:solidFill>
            </a:rPr>
            <a:t>Plan Metropolitano de Salud Mental/ Modelo Metropolitano de Salud Mental</a:t>
          </a:r>
        </a:p>
      </dgm:t>
    </dgm:pt>
    <dgm:pt modelId="{07EE2941-12A7-4785-A58E-D054EA46B1CF}" type="parTrans" cxnId="{6E4B477F-36CB-4096-9864-362F7EAF80B3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620566A5-3550-4566-8F37-F921B4221728}" type="sibTrans" cxnId="{6E4B477F-36CB-4096-9864-362F7EAF80B3}">
      <dgm:prSet/>
      <dgm:spPr/>
      <dgm:t>
        <a:bodyPr/>
        <a:lstStyle/>
        <a:p>
          <a:endParaRPr lang="es-ES" sz="1600">
            <a:solidFill>
              <a:schemeClr val="accent1">
                <a:lumMod val="50000"/>
              </a:schemeClr>
            </a:solidFill>
          </a:endParaRPr>
        </a:p>
      </dgm:t>
    </dgm:pt>
    <dgm:pt modelId="{ED80EA27-3C2F-407B-8F0C-44410EC71F69}" type="pres">
      <dgm:prSet presAssocID="{E0562837-D60B-499C-91B0-9A06F9C0EE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FD9AAA1-8AA1-4F0A-8BD7-7FE9F928F003}" type="pres">
      <dgm:prSet presAssocID="{2441F206-CD58-4A84-B4C9-98AD0CC79964}" presName="composite" presStyleCnt="0"/>
      <dgm:spPr/>
    </dgm:pt>
    <dgm:pt modelId="{86FE443B-DF2C-41ED-89B9-1818FAA31AAA}" type="pres">
      <dgm:prSet presAssocID="{2441F206-CD58-4A84-B4C9-98AD0CC79964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E36700-5F9A-4420-8D7F-E5B281217B54}" type="pres">
      <dgm:prSet presAssocID="{2441F206-CD58-4A84-B4C9-98AD0CC79964}" presName="rect2" presStyleLbl="fgImgPlace1" presStyleIdx="0" presStyleCnt="5"/>
      <dgm:spPr/>
    </dgm:pt>
    <dgm:pt modelId="{CF6A89F7-529E-4C69-8F1D-684154120017}" type="pres">
      <dgm:prSet presAssocID="{C3FBBD93-B25D-46C7-B887-DAD5FD0B19DE}" presName="sibTrans" presStyleCnt="0"/>
      <dgm:spPr/>
    </dgm:pt>
    <dgm:pt modelId="{D8FEEFFC-E5D3-457F-B4DE-003B8332DA9B}" type="pres">
      <dgm:prSet presAssocID="{719993F9-B0AD-4496-AAFA-ACCF464D6662}" presName="composite" presStyleCnt="0"/>
      <dgm:spPr/>
    </dgm:pt>
    <dgm:pt modelId="{96A0F7F8-975A-4081-A7A8-9E6D11FFC464}" type="pres">
      <dgm:prSet presAssocID="{719993F9-B0AD-4496-AAFA-ACCF464D6662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8E4453-B375-4477-BF6F-75BFF95ECF7F}" type="pres">
      <dgm:prSet presAssocID="{719993F9-B0AD-4496-AAFA-ACCF464D6662}" presName="rect2" presStyleLbl="fgImgPlace1" presStyleIdx="1" presStyleCnt="5"/>
      <dgm:spPr/>
    </dgm:pt>
    <dgm:pt modelId="{043FE2DB-72AF-4447-9516-5FFB15D91475}" type="pres">
      <dgm:prSet presAssocID="{620566A5-3550-4566-8F37-F921B4221728}" presName="sibTrans" presStyleCnt="0"/>
      <dgm:spPr/>
    </dgm:pt>
    <dgm:pt modelId="{D6B71AB1-A8AE-4677-B976-C69B62A69FA0}" type="pres">
      <dgm:prSet presAssocID="{EDD7D95F-FBEE-4665-9707-F67C75EF6D6D}" presName="composite" presStyleCnt="0"/>
      <dgm:spPr/>
    </dgm:pt>
    <dgm:pt modelId="{0BB8B556-020B-45CE-8AED-55B53E07D4C6}" type="pres">
      <dgm:prSet presAssocID="{EDD7D95F-FBEE-4665-9707-F67C75EF6D6D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B74C0BD-9922-4504-B699-D5FECBAD850A}" type="pres">
      <dgm:prSet presAssocID="{EDD7D95F-FBEE-4665-9707-F67C75EF6D6D}" presName="rect2" presStyleLbl="fgImgPlace1" presStyleIdx="2" presStyleCnt="5"/>
      <dgm:spPr/>
    </dgm:pt>
    <dgm:pt modelId="{C9578D34-19DE-46E3-874D-3710F46687B5}" type="pres">
      <dgm:prSet presAssocID="{D7746211-4344-4283-A243-7AFABB8E1430}" presName="sibTrans" presStyleCnt="0"/>
      <dgm:spPr/>
    </dgm:pt>
    <dgm:pt modelId="{71964409-489E-46C0-AD73-4333D92E97AA}" type="pres">
      <dgm:prSet presAssocID="{AFF09A32-F1C5-4E24-BBC4-4C97FA90832B}" presName="composite" presStyleCnt="0"/>
      <dgm:spPr/>
    </dgm:pt>
    <dgm:pt modelId="{A40BE2F5-FB8A-4841-BFCB-5BF592149381}" type="pres">
      <dgm:prSet presAssocID="{AFF09A32-F1C5-4E24-BBC4-4C97FA90832B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C22A16-6ED2-4980-A507-32E898BE225E}" type="pres">
      <dgm:prSet presAssocID="{AFF09A32-F1C5-4E24-BBC4-4C97FA90832B}" presName="rect2" presStyleLbl="fgImgPlace1" presStyleIdx="3" presStyleCnt="5"/>
      <dgm:spPr/>
    </dgm:pt>
    <dgm:pt modelId="{9A913318-1FCC-4FAE-B7CA-9AA33283E54B}" type="pres">
      <dgm:prSet presAssocID="{75394540-6E79-4056-88E4-08D7BE9CE000}" presName="sibTrans" presStyleCnt="0"/>
      <dgm:spPr/>
    </dgm:pt>
    <dgm:pt modelId="{F20220CF-039A-4E89-990E-BDB9760FFC34}" type="pres">
      <dgm:prSet presAssocID="{0E594803-5178-404D-B2D7-1089CC557580}" presName="composite" presStyleCnt="0"/>
      <dgm:spPr/>
    </dgm:pt>
    <dgm:pt modelId="{4681E540-8A71-4814-A9EB-4A769064138F}" type="pres">
      <dgm:prSet presAssocID="{0E594803-5178-404D-B2D7-1089CC557580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1C0F72-0389-4EC9-91D0-2ECFA78FD8C7}" type="pres">
      <dgm:prSet presAssocID="{0E594803-5178-404D-B2D7-1089CC557580}" presName="rect2" presStyleLbl="fgImgPlace1" presStyleIdx="4" presStyleCnt="5"/>
      <dgm:spPr/>
    </dgm:pt>
  </dgm:ptLst>
  <dgm:cxnLst>
    <dgm:cxn modelId="{F0AD9A21-EAB6-4B6A-9A96-F439B8605CA4}" type="presOf" srcId="{0E594803-5178-404D-B2D7-1089CC557580}" destId="{4681E540-8A71-4814-A9EB-4A769064138F}" srcOrd="0" destOrd="0" presId="urn:microsoft.com/office/officeart/2008/layout/PictureStrips"/>
    <dgm:cxn modelId="{6E4B477F-36CB-4096-9864-362F7EAF80B3}" srcId="{E0562837-D60B-499C-91B0-9A06F9C0EEDC}" destId="{719993F9-B0AD-4496-AAFA-ACCF464D6662}" srcOrd="1" destOrd="0" parTransId="{07EE2941-12A7-4785-A58E-D054EA46B1CF}" sibTransId="{620566A5-3550-4566-8F37-F921B4221728}"/>
    <dgm:cxn modelId="{E0560A65-1419-41EE-B7EF-0315229D183F}" type="presOf" srcId="{AFF09A32-F1C5-4E24-BBC4-4C97FA90832B}" destId="{A40BE2F5-FB8A-4841-BFCB-5BF592149381}" srcOrd="0" destOrd="0" presId="urn:microsoft.com/office/officeart/2008/layout/PictureStrips"/>
    <dgm:cxn modelId="{FA707B84-C789-4F29-A872-FEC479EC6BF2}" srcId="{E0562837-D60B-499C-91B0-9A06F9C0EEDC}" destId="{AFF09A32-F1C5-4E24-BBC4-4C97FA90832B}" srcOrd="3" destOrd="0" parTransId="{05F3CAA5-06F4-49E2-8CEA-AF38617497E3}" sibTransId="{75394540-6E79-4056-88E4-08D7BE9CE000}"/>
    <dgm:cxn modelId="{9A7BA102-EFAF-4D8C-AE77-29902B4CEDCA}" srcId="{E0562837-D60B-499C-91B0-9A06F9C0EEDC}" destId="{0E594803-5178-404D-B2D7-1089CC557580}" srcOrd="4" destOrd="0" parTransId="{3E76A768-2739-4CC6-A904-94007195D8EB}" sibTransId="{0AED5A49-C786-4979-B117-8F3268B44F92}"/>
    <dgm:cxn modelId="{633AAD4B-A419-40FD-B6D2-C38642E32607}" type="presOf" srcId="{EDD7D95F-FBEE-4665-9707-F67C75EF6D6D}" destId="{0BB8B556-020B-45CE-8AED-55B53E07D4C6}" srcOrd="0" destOrd="0" presId="urn:microsoft.com/office/officeart/2008/layout/PictureStrips"/>
    <dgm:cxn modelId="{9ECFA9CC-AA57-4B9E-95B7-FEC86912AEC0}" type="presOf" srcId="{719993F9-B0AD-4496-AAFA-ACCF464D6662}" destId="{96A0F7F8-975A-4081-A7A8-9E6D11FFC464}" srcOrd="0" destOrd="0" presId="urn:microsoft.com/office/officeart/2008/layout/PictureStrips"/>
    <dgm:cxn modelId="{FE39A591-D651-48CF-A535-251D68CCF4BC}" srcId="{E0562837-D60B-499C-91B0-9A06F9C0EEDC}" destId="{2441F206-CD58-4A84-B4C9-98AD0CC79964}" srcOrd="0" destOrd="0" parTransId="{89E67C55-46EF-4EFD-B503-8C7D83DB52CA}" sibTransId="{C3FBBD93-B25D-46C7-B887-DAD5FD0B19DE}"/>
    <dgm:cxn modelId="{16B2B9FE-7CCD-4FA3-B3D0-C8D4BD0C4E41}" srcId="{E0562837-D60B-499C-91B0-9A06F9C0EEDC}" destId="{EDD7D95F-FBEE-4665-9707-F67C75EF6D6D}" srcOrd="2" destOrd="0" parTransId="{83430054-57C8-4547-90AE-0F4D1B837C8E}" sibTransId="{D7746211-4344-4283-A243-7AFABB8E1430}"/>
    <dgm:cxn modelId="{57C5CEB6-446F-4814-83D1-1FD02BDF9786}" type="presOf" srcId="{2441F206-CD58-4A84-B4C9-98AD0CC79964}" destId="{86FE443B-DF2C-41ED-89B9-1818FAA31AAA}" srcOrd="0" destOrd="0" presId="urn:microsoft.com/office/officeart/2008/layout/PictureStrips"/>
    <dgm:cxn modelId="{FB835997-F02A-4322-980A-2BB4D6C074D6}" type="presOf" srcId="{E0562837-D60B-499C-91B0-9A06F9C0EEDC}" destId="{ED80EA27-3C2F-407B-8F0C-44410EC71F69}" srcOrd="0" destOrd="0" presId="urn:microsoft.com/office/officeart/2008/layout/PictureStrips"/>
    <dgm:cxn modelId="{50771ECA-F7BC-4985-9070-C6D56942AD77}" type="presParOf" srcId="{ED80EA27-3C2F-407B-8F0C-44410EC71F69}" destId="{4FD9AAA1-8AA1-4F0A-8BD7-7FE9F928F003}" srcOrd="0" destOrd="0" presId="urn:microsoft.com/office/officeart/2008/layout/PictureStrips"/>
    <dgm:cxn modelId="{D5AE4822-0A03-4347-8973-DEE9AA3ABDB5}" type="presParOf" srcId="{4FD9AAA1-8AA1-4F0A-8BD7-7FE9F928F003}" destId="{86FE443B-DF2C-41ED-89B9-1818FAA31AAA}" srcOrd="0" destOrd="0" presId="urn:microsoft.com/office/officeart/2008/layout/PictureStrips"/>
    <dgm:cxn modelId="{E272BB84-9D86-4550-A71E-F6AB87CAF120}" type="presParOf" srcId="{4FD9AAA1-8AA1-4F0A-8BD7-7FE9F928F003}" destId="{A9E36700-5F9A-4420-8D7F-E5B281217B54}" srcOrd="1" destOrd="0" presId="urn:microsoft.com/office/officeart/2008/layout/PictureStrips"/>
    <dgm:cxn modelId="{CBF8F016-F837-49C8-AF76-F4093A27EA49}" type="presParOf" srcId="{ED80EA27-3C2F-407B-8F0C-44410EC71F69}" destId="{CF6A89F7-529E-4C69-8F1D-684154120017}" srcOrd="1" destOrd="0" presId="urn:microsoft.com/office/officeart/2008/layout/PictureStrips"/>
    <dgm:cxn modelId="{C5E55CF4-33A4-40B7-8082-14242DD0A416}" type="presParOf" srcId="{ED80EA27-3C2F-407B-8F0C-44410EC71F69}" destId="{D8FEEFFC-E5D3-457F-B4DE-003B8332DA9B}" srcOrd="2" destOrd="0" presId="urn:microsoft.com/office/officeart/2008/layout/PictureStrips"/>
    <dgm:cxn modelId="{8AF80224-883A-4650-9855-6665C5DE5C80}" type="presParOf" srcId="{D8FEEFFC-E5D3-457F-B4DE-003B8332DA9B}" destId="{96A0F7F8-975A-4081-A7A8-9E6D11FFC464}" srcOrd="0" destOrd="0" presId="urn:microsoft.com/office/officeart/2008/layout/PictureStrips"/>
    <dgm:cxn modelId="{442B031D-1250-45D6-88D9-8DF1D484F380}" type="presParOf" srcId="{D8FEEFFC-E5D3-457F-B4DE-003B8332DA9B}" destId="{978E4453-B375-4477-BF6F-75BFF95ECF7F}" srcOrd="1" destOrd="0" presId="urn:microsoft.com/office/officeart/2008/layout/PictureStrips"/>
    <dgm:cxn modelId="{31232139-A39D-40A0-9DB9-A4E85C5855CD}" type="presParOf" srcId="{ED80EA27-3C2F-407B-8F0C-44410EC71F69}" destId="{043FE2DB-72AF-4447-9516-5FFB15D91475}" srcOrd="3" destOrd="0" presId="urn:microsoft.com/office/officeart/2008/layout/PictureStrips"/>
    <dgm:cxn modelId="{DF85332B-B0BA-44F6-A496-0410C5E0DFF9}" type="presParOf" srcId="{ED80EA27-3C2F-407B-8F0C-44410EC71F69}" destId="{D6B71AB1-A8AE-4677-B976-C69B62A69FA0}" srcOrd="4" destOrd="0" presId="urn:microsoft.com/office/officeart/2008/layout/PictureStrips"/>
    <dgm:cxn modelId="{0B8F7B85-28B5-4DD6-8C14-2CB5985E7E39}" type="presParOf" srcId="{D6B71AB1-A8AE-4677-B976-C69B62A69FA0}" destId="{0BB8B556-020B-45CE-8AED-55B53E07D4C6}" srcOrd="0" destOrd="0" presId="urn:microsoft.com/office/officeart/2008/layout/PictureStrips"/>
    <dgm:cxn modelId="{C517A833-5961-4AE7-B9C0-454F2A5AC4A7}" type="presParOf" srcId="{D6B71AB1-A8AE-4677-B976-C69B62A69FA0}" destId="{DB74C0BD-9922-4504-B699-D5FECBAD850A}" srcOrd="1" destOrd="0" presId="urn:microsoft.com/office/officeart/2008/layout/PictureStrips"/>
    <dgm:cxn modelId="{9C8E726C-C2CA-48D3-B13F-5D034B5920D3}" type="presParOf" srcId="{ED80EA27-3C2F-407B-8F0C-44410EC71F69}" destId="{C9578D34-19DE-46E3-874D-3710F46687B5}" srcOrd="5" destOrd="0" presId="urn:microsoft.com/office/officeart/2008/layout/PictureStrips"/>
    <dgm:cxn modelId="{C6414871-1026-43C5-8456-349F4A2245CB}" type="presParOf" srcId="{ED80EA27-3C2F-407B-8F0C-44410EC71F69}" destId="{71964409-489E-46C0-AD73-4333D92E97AA}" srcOrd="6" destOrd="0" presId="urn:microsoft.com/office/officeart/2008/layout/PictureStrips"/>
    <dgm:cxn modelId="{442A62B6-60F2-4EEE-93D2-C6DFA3F16D1F}" type="presParOf" srcId="{71964409-489E-46C0-AD73-4333D92E97AA}" destId="{A40BE2F5-FB8A-4841-BFCB-5BF592149381}" srcOrd="0" destOrd="0" presId="urn:microsoft.com/office/officeart/2008/layout/PictureStrips"/>
    <dgm:cxn modelId="{437E2AFB-B1DE-4AEC-A12B-B0A422D4B09D}" type="presParOf" srcId="{71964409-489E-46C0-AD73-4333D92E97AA}" destId="{EFC22A16-6ED2-4980-A507-32E898BE225E}" srcOrd="1" destOrd="0" presId="urn:microsoft.com/office/officeart/2008/layout/PictureStrips"/>
    <dgm:cxn modelId="{5E9B6365-76AA-4576-A8DF-DCDA90FB5F95}" type="presParOf" srcId="{ED80EA27-3C2F-407B-8F0C-44410EC71F69}" destId="{9A913318-1FCC-4FAE-B7CA-9AA33283E54B}" srcOrd="7" destOrd="0" presId="urn:microsoft.com/office/officeart/2008/layout/PictureStrips"/>
    <dgm:cxn modelId="{2A8F730D-3354-4AD9-9E09-689AFEDE98AB}" type="presParOf" srcId="{ED80EA27-3C2F-407B-8F0C-44410EC71F69}" destId="{F20220CF-039A-4E89-990E-BDB9760FFC34}" srcOrd="8" destOrd="0" presId="urn:microsoft.com/office/officeart/2008/layout/PictureStrips"/>
    <dgm:cxn modelId="{2537A79C-236A-4651-A7C8-9FD861F610BE}" type="presParOf" srcId="{F20220CF-039A-4E89-990E-BDB9760FFC34}" destId="{4681E540-8A71-4814-A9EB-4A769064138F}" srcOrd="0" destOrd="0" presId="urn:microsoft.com/office/officeart/2008/layout/PictureStrips"/>
    <dgm:cxn modelId="{47963EBC-9C50-49D4-B5FD-1E462B609912}" type="presParOf" srcId="{F20220CF-039A-4E89-990E-BDB9760FFC34}" destId="{0F1C0F72-0389-4EC9-91D0-2ECFA78FD8C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A0BEF-D876-4D69-9E44-C2E683674A51}">
      <dsp:nvSpPr>
        <dsp:cNvPr id="0" name=""/>
        <dsp:cNvSpPr/>
      </dsp:nvSpPr>
      <dsp:spPr>
        <a:xfrm>
          <a:off x="0" y="44289"/>
          <a:ext cx="8914130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rgbClr val="5B9BD5">
                  <a:lumMod val="50000"/>
                </a:srgbClr>
              </a:solidFill>
              <a:latin typeface="Arial"/>
              <a:ea typeface="+mn-ea"/>
              <a:cs typeface="+mn-cs"/>
            </a:rPr>
            <a:t>De 1003 niños y niñas de 5 a 12 años, el 17% presentan sintomatología relacionada a otros trastornos emocionales y del comportamiento que aparecen habitualmente en la niñez y en la adolescencia, 10% a trastornos mixtos de la conducta y de las emociones y 11%  a trastorno emocional en la niñez no especificado.</a:t>
          </a:r>
          <a:endParaRPr lang="es-EC" sz="1400" kern="1200" dirty="0">
            <a:solidFill>
              <a:srgbClr val="5B9BD5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>
        <a:off x="52089" y="96378"/>
        <a:ext cx="8809952" cy="962862"/>
      </dsp:txXfrm>
    </dsp:sp>
    <dsp:sp modelId="{B094CD6E-DFD2-4F56-9F78-FABD712F2987}">
      <dsp:nvSpPr>
        <dsp:cNvPr id="0" name=""/>
        <dsp:cNvSpPr/>
      </dsp:nvSpPr>
      <dsp:spPr>
        <a:xfrm>
          <a:off x="0" y="1181279"/>
          <a:ext cx="8914130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accent5">
                  <a:lumMod val="50000"/>
                </a:schemeClr>
              </a:solidFill>
            </a:rPr>
            <a:t>En cuanto a la población adolescente con rango de edad de 12 a 19 años, de 3270 personas atendidas, se evidencia que 3 de cada 10 adolescentes presentan trastorno mixto de ansiedad y depresión, y el 8% episodio depresivo moderado.</a:t>
          </a:r>
          <a:endParaRPr lang="es-EC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2089" y="1233368"/>
        <a:ext cx="8809952" cy="962862"/>
      </dsp:txXfrm>
    </dsp:sp>
    <dsp:sp modelId="{F2E31E06-A810-4253-B516-FD1E59DE5526}">
      <dsp:nvSpPr>
        <dsp:cNvPr id="0" name=""/>
        <dsp:cNvSpPr/>
      </dsp:nvSpPr>
      <dsp:spPr>
        <a:xfrm>
          <a:off x="0" y="2392657"/>
          <a:ext cx="8914130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noProof="0" dirty="0">
              <a:solidFill>
                <a:schemeClr val="accent5">
                  <a:lumMod val="50000"/>
                </a:schemeClr>
              </a:solidFill>
            </a:rPr>
            <a:t>De 7.837 adultos de 20 a 65 años atendidos, 5 de cada 10 presentaron sintomatología relacionada a trastorno mixto de ansiedad y depresión.</a:t>
          </a:r>
          <a:endParaRPr lang="es-EC" sz="1400" kern="1200" noProof="0" dirty="0">
            <a:solidFill>
              <a:schemeClr val="accent5">
                <a:lumMod val="50000"/>
              </a:schemeClr>
            </a:solidFill>
          </a:endParaRPr>
        </a:p>
      </dsp:txBody>
      <dsp:txXfrm>
        <a:off x="52089" y="2444746"/>
        <a:ext cx="8809952" cy="962862"/>
      </dsp:txXfrm>
    </dsp:sp>
    <dsp:sp modelId="{A2C882C5-023A-4FF1-BBC7-31ABEBB12578}">
      <dsp:nvSpPr>
        <dsp:cNvPr id="0" name=""/>
        <dsp:cNvSpPr/>
      </dsp:nvSpPr>
      <dsp:spPr>
        <a:xfrm>
          <a:off x="0" y="3581653"/>
          <a:ext cx="8914130" cy="10670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accent5">
                  <a:lumMod val="50000"/>
                </a:schemeClr>
              </a:solidFill>
            </a:rPr>
            <a:t>Finalmente, en mayores de 65 años, se muestra que el 55% de la población atendida presenta problemas relacionados con ansiedad y depresión. </a:t>
          </a:r>
          <a:endParaRPr lang="es-EC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2089" y="3633742"/>
        <a:ext cx="8809952" cy="96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4CD6E-DFD2-4F56-9F78-FABD712F2987}">
      <dsp:nvSpPr>
        <dsp:cNvPr id="0" name=""/>
        <dsp:cNvSpPr/>
      </dsp:nvSpPr>
      <dsp:spPr>
        <a:xfrm>
          <a:off x="0" y="197126"/>
          <a:ext cx="4154524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chemeClr val="accent5">
                  <a:lumMod val="50000"/>
                </a:schemeClr>
              </a:solidFill>
            </a:rPr>
            <a:t>En el período 2015-2019 hubo en promedio </a:t>
          </a:r>
          <a:r>
            <a:rPr lang="es-ES" sz="1400" b="1" kern="1200" dirty="0">
              <a:solidFill>
                <a:schemeClr val="accent5">
                  <a:lumMod val="50000"/>
                </a:schemeClr>
              </a:solidFill>
            </a:rPr>
            <a:t>93.737</a:t>
          </a:r>
          <a:r>
            <a:rPr lang="es-ES" sz="1400" kern="1200" dirty="0">
              <a:solidFill>
                <a:schemeClr val="accent5">
                  <a:lumMod val="50000"/>
                </a:schemeClr>
              </a:solidFill>
            </a:rPr>
            <a:t> muertes por suicidio al año en la Región de las Américas</a:t>
          </a:r>
          <a:r>
            <a:rPr lang="es-MX" sz="1400" kern="1200" dirty="0">
              <a:solidFill>
                <a:schemeClr val="accent5">
                  <a:lumMod val="50000"/>
                </a:schemeClr>
              </a:solidFill>
            </a:rPr>
            <a:t>. (OPS,2019)</a:t>
          </a:r>
          <a:endParaRPr lang="en-US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4830" y="251956"/>
        <a:ext cx="4044864" cy="1013540"/>
      </dsp:txXfrm>
    </dsp:sp>
    <dsp:sp modelId="{F2E31E06-A810-4253-B516-FD1E59DE5526}">
      <dsp:nvSpPr>
        <dsp:cNvPr id="0" name=""/>
        <dsp:cNvSpPr/>
      </dsp:nvSpPr>
      <dsp:spPr>
        <a:xfrm>
          <a:off x="0" y="1377711"/>
          <a:ext cx="4154524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noProof="0" dirty="0">
              <a:solidFill>
                <a:schemeClr val="accent5">
                  <a:lumMod val="50000"/>
                </a:schemeClr>
              </a:solidFill>
            </a:rPr>
            <a:t>La mayoría de suicidios se registraron en  América del Norte con un promedio anual de </a:t>
          </a:r>
          <a:r>
            <a:rPr lang="es-MX" sz="1400" b="1" kern="1200" noProof="0" dirty="0">
              <a:solidFill>
                <a:schemeClr val="accent5">
                  <a:lumMod val="50000"/>
                </a:schemeClr>
              </a:solidFill>
            </a:rPr>
            <a:t>54.766</a:t>
          </a:r>
          <a:r>
            <a:rPr lang="es-MX" sz="1400" kern="1200" noProof="0" dirty="0">
              <a:solidFill>
                <a:schemeClr val="accent5">
                  <a:lumMod val="50000"/>
                </a:schemeClr>
              </a:solidFill>
            </a:rPr>
            <a:t>. (OPS,2019)</a:t>
          </a:r>
        </a:p>
      </dsp:txBody>
      <dsp:txXfrm>
        <a:off x="54830" y="1432541"/>
        <a:ext cx="4044864" cy="1013540"/>
      </dsp:txXfrm>
    </dsp:sp>
    <dsp:sp modelId="{A2C882C5-023A-4FF1-BBC7-31ABEBB12578}">
      <dsp:nvSpPr>
        <dsp:cNvPr id="0" name=""/>
        <dsp:cNvSpPr/>
      </dsp:nvSpPr>
      <dsp:spPr>
        <a:xfrm>
          <a:off x="0" y="2559710"/>
          <a:ext cx="4154524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>
              <a:solidFill>
                <a:schemeClr val="accent5">
                  <a:lumMod val="50000"/>
                </a:schemeClr>
              </a:solidFill>
            </a:rPr>
            <a:t>En Ecuador entre el 2018 y  2021 se registraron </a:t>
          </a:r>
          <a:r>
            <a:rPr lang="es-MX" sz="1400" b="1" kern="1200" dirty="0">
              <a:solidFill>
                <a:schemeClr val="accent5">
                  <a:lumMod val="50000"/>
                </a:schemeClr>
              </a:solidFill>
            </a:rPr>
            <a:t>8.125</a:t>
          </a:r>
          <a:r>
            <a:rPr lang="es-MX" sz="1400" kern="1200" dirty="0">
              <a:solidFill>
                <a:schemeClr val="accent5">
                  <a:lumMod val="50000"/>
                </a:schemeClr>
              </a:solidFill>
            </a:rPr>
            <a:t> suicidio con un promedio anual de  </a:t>
          </a:r>
          <a:r>
            <a:rPr lang="es-MX" sz="1400" b="1" kern="1200" dirty="0">
              <a:solidFill>
                <a:schemeClr val="accent5">
                  <a:lumMod val="50000"/>
                </a:schemeClr>
              </a:solidFill>
            </a:rPr>
            <a:t>1.160.</a:t>
          </a:r>
          <a:r>
            <a:rPr lang="es-MX" sz="1400" kern="1200" dirty="0">
              <a:solidFill>
                <a:schemeClr val="accent5">
                  <a:lumMod val="50000"/>
                </a:schemeClr>
              </a:solidFill>
            </a:rPr>
            <a:t>(DINASED,2022)</a:t>
          </a:r>
          <a:endParaRPr lang="en-US" sz="1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54830" y="2614540"/>
        <a:ext cx="4044864" cy="1013540"/>
      </dsp:txXfrm>
    </dsp:sp>
    <dsp:sp modelId="{C6D3D96D-63F1-410A-8E71-B105832C8704}">
      <dsp:nvSpPr>
        <dsp:cNvPr id="0" name=""/>
        <dsp:cNvSpPr/>
      </dsp:nvSpPr>
      <dsp:spPr>
        <a:xfrm>
          <a:off x="0" y="3765396"/>
          <a:ext cx="4154524" cy="11232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>
              <a:solidFill>
                <a:srgbClr val="5B9BD5">
                  <a:lumMod val="50000"/>
                </a:srgbClr>
              </a:solidFill>
              <a:latin typeface="Arial"/>
              <a:ea typeface="+mn-ea"/>
              <a:cs typeface="+mn-cs"/>
            </a:rPr>
            <a:t>En el Distrito Metropolitano de Quito entre el 2015 y 2022 se han registrado </a:t>
          </a:r>
          <a:r>
            <a:rPr lang="es-ES" sz="1400" b="1" kern="1200" dirty="0">
              <a:solidFill>
                <a:srgbClr val="5B9BD5">
                  <a:lumMod val="50000"/>
                </a:srgbClr>
              </a:solidFill>
              <a:latin typeface="Arial"/>
              <a:ea typeface="+mn-ea"/>
              <a:cs typeface="+mn-cs"/>
            </a:rPr>
            <a:t>1.734 </a:t>
          </a:r>
          <a:r>
            <a:rPr lang="es-ES" sz="1400" kern="1200" dirty="0">
              <a:solidFill>
                <a:srgbClr val="5B9BD5">
                  <a:lumMod val="50000"/>
                </a:srgbClr>
              </a:solidFill>
              <a:latin typeface="Arial"/>
              <a:ea typeface="+mn-ea"/>
              <a:cs typeface="+mn-cs"/>
            </a:rPr>
            <a:t>suicidios.</a:t>
          </a:r>
          <a:endParaRPr lang="en-US" sz="1400" kern="1200" dirty="0">
            <a:solidFill>
              <a:srgbClr val="5B9BD5">
                <a:lumMod val="50000"/>
              </a:srgbClr>
            </a:solidFill>
            <a:latin typeface="Arial"/>
            <a:ea typeface="+mn-ea"/>
            <a:cs typeface="+mn-cs"/>
          </a:endParaRPr>
        </a:p>
      </dsp:txBody>
      <dsp:txXfrm>
        <a:off x="54830" y="3820226"/>
        <a:ext cx="4044864" cy="1013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FE443B-DF2C-41ED-89B9-1818FAA31AAA}">
      <dsp:nvSpPr>
        <dsp:cNvPr id="0" name=""/>
        <dsp:cNvSpPr/>
      </dsp:nvSpPr>
      <dsp:spPr>
        <a:xfrm>
          <a:off x="193729" y="406370"/>
          <a:ext cx="4598812" cy="1437128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4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accent1">
                  <a:lumMod val="50000"/>
                </a:schemeClr>
              </a:solidFill>
            </a:rPr>
            <a:t>Campaña educomunicacional para fomentar hábitos saludables y prevención de hábitos nocivos.</a:t>
          </a:r>
        </a:p>
      </dsp:txBody>
      <dsp:txXfrm>
        <a:off x="193729" y="406370"/>
        <a:ext cx="4598812" cy="1437128"/>
      </dsp:txXfrm>
    </dsp:sp>
    <dsp:sp modelId="{A9E36700-5F9A-4420-8D7F-E5B281217B54}">
      <dsp:nvSpPr>
        <dsp:cNvPr id="0" name=""/>
        <dsp:cNvSpPr/>
      </dsp:nvSpPr>
      <dsp:spPr>
        <a:xfrm>
          <a:off x="2111" y="198784"/>
          <a:ext cx="1005990" cy="1508985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A0F7F8-975A-4081-A7A8-9E6D11FFC464}">
      <dsp:nvSpPr>
        <dsp:cNvPr id="0" name=""/>
        <dsp:cNvSpPr/>
      </dsp:nvSpPr>
      <dsp:spPr>
        <a:xfrm>
          <a:off x="5259175" y="406370"/>
          <a:ext cx="4598812" cy="1437128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4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accent1">
                  <a:lumMod val="50000"/>
                </a:schemeClr>
              </a:solidFill>
            </a:rPr>
            <a:t>Plan Metropolitano de Salud Mental/ Modelo Metropolitano de Salud Mental</a:t>
          </a:r>
        </a:p>
      </dsp:txBody>
      <dsp:txXfrm>
        <a:off x="5259175" y="406370"/>
        <a:ext cx="4598812" cy="1437128"/>
      </dsp:txXfrm>
    </dsp:sp>
    <dsp:sp modelId="{978E4453-B375-4477-BF6F-75BFF95ECF7F}">
      <dsp:nvSpPr>
        <dsp:cNvPr id="0" name=""/>
        <dsp:cNvSpPr/>
      </dsp:nvSpPr>
      <dsp:spPr>
        <a:xfrm>
          <a:off x="5067558" y="198784"/>
          <a:ext cx="1005990" cy="1508985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B8B556-020B-45CE-8AED-55B53E07D4C6}">
      <dsp:nvSpPr>
        <dsp:cNvPr id="0" name=""/>
        <dsp:cNvSpPr/>
      </dsp:nvSpPr>
      <dsp:spPr>
        <a:xfrm>
          <a:off x="193729" y="2215555"/>
          <a:ext cx="4598812" cy="1437128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4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accent1">
                  <a:lumMod val="50000"/>
                </a:schemeClr>
              </a:solidFill>
            </a:rPr>
            <a:t>Aplicativo para dispositivos móviles (APP) de Salud Mental</a:t>
          </a:r>
        </a:p>
      </dsp:txBody>
      <dsp:txXfrm>
        <a:off x="193729" y="2215555"/>
        <a:ext cx="4598812" cy="1437128"/>
      </dsp:txXfrm>
    </dsp:sp>
    <dsp:sp modelId="{DB74C0BD-9922-4504-B699-D5FECBAD850A}">
      <dsp:nvSpPr>
        <dsp:cNvPr id="0" name=""/>
        <dsp:cNvSpPr/>
      </dsp:nvSpPr>
      <dsp:spPr>
        <a:xfrm>
          <a:off x="2111" y="2007970"/>
          <a:ext cx="1005990" cy="1508985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BE2F5-FB8A-4841-BFCB-5BF592149381}">
      <dsp:nvSpPr>
        <dsp:cNvPr id="0" name=""/>
        <dsp:cNvSpPr/>
      </dsp:nvSpPr>
      <dsp:spPr>
        <a:xfrm>
          <a:off x="5259175" y="2215555"/>
          <a:ext cx="4598812" cy="1437128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4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accent1">
                  <a:lumMod val="50000"/>
                </a:schemeClr>
              </a:solidFill>
            </a:rPr>
            <a:t>Programa de implementación </a:t>
          </a:r>
          <a:r>
            <a:rPr lang="es-ES" sz="1600" kern="1200" dirty="0" err="1">
              <a:solidFill>
                <a:schemeClr val="accent1">
                  <a:lumMod val="50000"/>
                </a:schemeClr>
              </a:solidFill>
            </a:rPr>
            <a:t>mhGAP</a:t>
          </a:r>
          <a:r>
            <a:rPr lang="es-ES" sz="1600" kern="1200" dirty="0">
              <a:solidFill>
                <a:schemeClr val="accent1">
                  <a:lumMod val="50000"/>
                </a:schemeClr>
              </a:solidFill>
            </a:rPr>
            <a:t>   (salud mental comunitaria)</a:t>
          </a:r>
        </a:p>
      </dsp:txBody>
      <dsp:txXfrm>
        <a:off x="5259175" y="2215555"/>
        <a:ext cx="4598812" cy="1437128"/>
      </dsp:txXfrm>
    </dsp:sp>
    <dsp:sp modelId="{EFC22A16-6ED2-4980-A507-32E898BE225E}">
      <dsp:nvSpPr>
        <dsp:cNvPr id="0" name=""/>
        <dsp:cNvSpPr/>
      </dsp:nvSpPr>
      <dsp:spPr>
        <a:xfrm>
          <a:off x="5067558" y="2007970"/>
          <a:ext cx="1005990" cy="1508985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81E540-8A71-4814-A9EB-4A769064138F}">
      <dsp:nvSpPr>
        <dsp:cNvPr id="0" name=""/>
        <dsp:cNvSpPr/>
      </dsp:nvSpPr>
      <dsp:spPr>
        <a:xfrm>
          <a:off x="2726452" y="4024741"/>
          <a:ext cx="4598812" cy="1437128"/>
        </a:xfrm>
        <a:prstGeom prst="rect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3415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>
              <a:solidFill>
                <a:schemeClr val="accent1">
                  <a:lumMod val="50000"/>
                </a:schemeClr>
              </a:solidFill>
            </a:rPr>
            <a:t>Creación de redes locales para la participación comunitaria en la promoción de la salud mental y la prevención de malestar psicológico</a:t>
          </a:r>
        </a:p>
      </dsp:txBody>
      <dsp:txXfrm>
        <a:off x="2726452" y="4024741"/>
        <a:ext cx="4598812" cy="1437128"/>
      </dsp:txXfrm>
    </dsp:sp>
    <dsp:sp modelId="{0F1C0F72-0389-4EC9-91D0-2ECFA78FD8C7}">
      <dsp:nvSpPr>
        <dsp:cNvPr id="0" name=""/>
        <dsp:cNvSpPr/>
      </dsp:nvSpPr>
      <dsp:spPr>
        <a:xfrm>
          <a:off x="2534835" y="3817155"/>
          <a:ext cx="1005990" cy="1508985"/>
        </a:xfrm>
        <a:prstGeom prst="rect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0" name="Google Shape;560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47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x-non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x-non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BEC7-512F-476F-ABBF-8CAA7DA5A1F3}" type="datetimeFigureOut">
              <a:rPr lang="x-none" smtClean="0"/>
              <a:t>6/3/2024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177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9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microsoft.com/office/2007/relationships/hdphoto" Target="../media/hdphoto1.wdp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2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0980E3-3A6A-FE90-51F0-D59DAD6A3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5449" y="2068531"/>
            <a:ext cx="9144000" cy="2387600"/>
          </a:xfrm>
        </p:spPr>
        <p:txBody>
          <a:bodyPr>
            <a:normAutofit/>
          </a:bodyPr>
          <a:lstStyle/>
          <a:p>
            <a:r>
              <a:rPr lang="es-ES" sz="3000" b="1" dirty="0">
                <a:solidFill>
                  <a:schemeClr val="accent1">
                    <a:lumMod val="50000"/>
                  </a:schemeClr>
                </a:solidFill>
              </a:rPr>
              <a:t>ORDENANZA METROPOLITANA PARA LA PROMOCIÓN, PREVENCIÓN, ATENCIÓN Y GESTIÓN COMUNITARIA DE LA SALUD MENTAL EN EL DISTRITO METROPOLITANO DE QUITO</a:t>
            </a:r>
            <a:endParaRPr lang="es-EC" sz="3000" b="1" dirty="0"/>
          </a:p>
        </p:txBody>
      </p:sp>
      <p:pic>
        <p:nvPicPr>
          <p:cNvPr id="3" name="image1.png">
            <a:extLst>
              <a:ext uri="{FF2B5EF4-FFF2-40B4-BE49-F238E27FC236}">
                <a16:creationId xmlns:a16="http://schemas.microsoft.com/office/drawing/2014/main" id="{8B1B407A-B815-89F8-B442-5541AAB1B01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74" y="1514511"/>
            <a:ext cx="4208951" cy="110804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30268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4F60E-9D2F-EA0B-DBF0-40F666E0F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34;p32">
            <a:extLst>
              <a:ext uri="{FF2B5EF4-FFF2-40B4-BE49-F238E27FC236}">
                <a16:creationId xmlns:a16="http://schemas.microsoft.com/office/drawing/2014/main" id="{B9463B4D-A981-6013-646A-00255F5CB372}"/>
              </a:ext>
            </a:extLst>
          </p:cNvPr>
          <p:cNvSpPr/>
          <p:nvPr/>
        </p:nvSpPr>
        <p:spPr>
          <a:xfrm>
            <a:off x="311419" y="1513686"/>
            <a:ext cx="2366467" cy="16862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E2E4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TABLA DE CONTENIDOS</a:t>
            </a:r>
          </a:p>
        </p:txBody>
      </p:sp>
      <p:grpSp>
        <p:nvGrpSpPr>
          <p:cNvPr id="211" name="Grupo 210">
            <a:extLst>
              <a:ext uri="{FF2B5EF4-FFF2-40B4-BE49-F238E27FC236}">
                <a16:creationId xmlns:a16="http://schemas.microsoft.com/office/drawing/2014/main" id="{C3A5CA19-2103-3481-3AC7-A01309F9F3E0}"/>
              </a:ext>
            </a:extLst>
          </p:cNvPr>
          <p:cNvGrpSpPr/>
          <p:nvPr/>
        </p:nvGrpSpPr>
        <p:grpSpPr>
          <a:xfrm>
            <a:off x="3273778" y="1244600"/>
            <a:ext cx="7732889" cy="4368799"/>
            <a:chOff x="4001264" y="1741279"/>
            <a:chExt cx="5769917" cy="3545707"/>
          </a:xfrm>
        </p:grpSpPr>
        <p:grpSp>
          <p:nvGrpSpPr>
            <p:cNvPr id="160" name="Google Shape;1278;p45">
              <a:extLst>
                <a:ext uri="{FF2B5EF4-FFF2-40B4-BE49-F238E27FC236}">
                  <a16:creationId xmlns:a16="http://schemas.microsoft.com/office/drawing/2014/main" id="{A7E9BAAB-B179-BC93-5078-2C5E559E6DBC}"/>
                </a:ext>
              </a:extLst>
            </p:cNvPr>
            <p:cNvGrpSpPr/>
            <p:nvPr/>
          </p:nvGrpSpPr>
          <p:grpSpPr>
            <a:xfrm>
              <a:off x="4001264" y="3566177"/>
              <a:ext cx="5769917" cy="808701"/>
              <a:chOff x="1687041" y="3013022"/>
              <a:chExt cx="5769917" cy="808701"/>
            </a:xfrm>
          </p:grpSpPr>
          <p:sp>
            <p:nvSpPr>
              <p:cNvPr id="161" name="Google Shape;1279;p45">
                <a:extLst>
                  <a:ext uri="{FF2B5EF4-FFF2-40B4-BE49-F238E27FC236}">
                    <a16:creationId xmlns:a16="http://schemas.microsoft.com/office/drawing/2014/main" id="{E51019C6-913B-7CB7-2112-BACD357C6F7B}"/>
                  </a:ext>
                </a:extLst>
              </p:cNvPr>
              <p:cNvSpPr/>
              <p:nvPr/>
            </p:nvSpPr>
            <p:spPr>
              <a:xfrm>
                <a:off x="1687041" y="3013701"/>
                <a:ext cx="5769917" cy="808022"/>
              </a:xfrm>
              <a:custGeom>
                <a:avLst/>
                <a:gdLst/>
                <a:ahLst/>
                <a:cxnLst/>
                <a:rect l="l" t="t" r="r" b="b"/>
                <a:pathLst>
                  <a:path w="203884" h="28552" extrusionOk="0">
                    <a:moveTo>
                      <a:pt x="1" y="0"/>
                    </a:moveTo>
                    <a:lnTo>
                      <a:pt x="1" y="28552"/>
                    </a:lnTo>
                    <a:lnTo>
                      <a:pt x="203883" y="28552"/>
                    </a:lnTo>
                    <a:lnTo>
                      <a:pt x="2038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2" name="Google Shape;1280;p45">
                <a:extLst>
                  <a:ext uri="{FF2B5EF4-FFF2-40B4-BE49-F238E27FC236}">
                    <a16:creationId xmlns:a16="http://schemas.microsoft.com/office/drawing/2014/main" id="{94D35A68-91C0-C83E-E198-06EA45C35647}"/>
                  </a:ext>
                </a:extLst>
              </p:cNvPr>
              <p:cNvSpPr/>
              <p:nvPr/>
            </p:nvSpPr>
            <p:spPr>
              <a:xfrm>
                <a:off x="2554352" y="3013022"/>
                <a:ext cx="1048600" cy="808701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28576" extrusionOk="0">
                    <a:moveTo>
                      <a:pt x="30956" y="1"/>
                    </a:moveTo>
                    <a:lnTo>
                      <a:pt x="30956" y="24"/>
                    </a:lnTo>
                    <a:lnTo>
                      <a:pt x="0" y="24"/>
                    </a:lnTo>
                    <a:lnTo>
                      <a:pt x="0" y="28576"/>
                    </a:lnTo>
                    <a:lnTo>
                      <a:pt x="31826" y="28576"/>
                    </a:lnTo>
                    <a:lnTo>
                      <a:pt x="31826" y="5239"/>
                    </a:lnTo>
                    <a:lnTo>
                      <a:pt x="37052" y="1"/>
                    </a:lnTo>
                    <a:close/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03</a:t>
                </a:r>
                <a:endParaRPr sz="3500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69" name="Google Shape;1283;p45">
                <a:extLst>
                  <a:ext uri="{FF2B5EF4-FFF2-40B4-BE49-F238E27FC236}">
                    <a16:creationId xmlns:a16="http://schemas.microsoft.com/office/drawing/2014/main" id="{E594045F-F0FE-6883-4276-6A345FBE7E35}"/>
                  </a:ext>
                </a:extLst>
              </p:cNvPr>
              <p:cNvSpPr txBox="1"/>
              <p:nvPr/>
            </p:nvSpPr>
            <p:spPr>
              <a:xfrm>
                <a:off x="3886196" y="3101166"/>
                <a:ext cx="2954869" cy="625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900" dirty="0">
                    <a:solidFill>
                      <a:schemeClr val="dk1"/>
                    </a:solidFill>
                    <a:latin typeface="+mj-lt"/>
                    <a:sym typeface="Fira Sans Extra Condensed Medium"/>
                  </a:rPr>
                  <a:t>PRÓXIMAS ACCIONES</a:t>
                </a:r>
              </a:p>
            </p:txBody>
          </p:sp>
          <p:sp>
            <p:nvSpPr>
              <p:cNvPr id="166" name="Google Shape;1286;p45">
                <a:extLst>
                  <a:ext uri="{FF2B5EF4-FFF2-40B4-BE49-F238E27FC236}">
                    <a16:creationId xmlns:a16="http://schemas.microsoft.com/office/drawing/2014/main" id="{18564ECB-A6AA-0868-FA55-78D4BE083625}"/>
                  </a:ext>
                </a:extLst>
              </p:cNvPr>
              <p:cNvSpPr/>
              <p:nvPr/>
            </p:nvSpPr>
            <p:spPr>
              <a:xfrm>
                <a:off x="2254891" y="3330491"/>
                <a:ext cx="24233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599"/>
                      <a:pt x="158" y="725"/>
                      <a:pt x="347" y="725"/>
                    </a:cubicBezTo>
                    <a:cubicBezTo>
                      <a:pt x="536" y="725"/>
                      <a:pt x="694" y="567"/>
                      <a:pt x="694" y="378"/>
                    </a:cubicBezTo>
                    <a:cubicBezTo>
                      <a:pt x="694" y="189"/>
                      <a:pt x="536" y="0"/>
                      <a:pt x="3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1288;p45">
              <a:extLst>
                <a:ext uri="{FF2B5EF4-FFF2-40B4-BE49-F238E27FC236}">
                  <a16:creationId xmlns:a16="http://schemas.microsoft.com/office/drawing/2014/main" id="{861C6959-F125-6FA3-BFB3-2C1E49FE47DC}"/>
                </a:ext>
              </a:extLst>
            </p:cNvPr>
            <p:cNvGrpSpPr/>
            <p:nvPr/>
          </p:nvGrpSpPr>
          <p:grpSpPr>
            <a:xfrm>
              <a:off x="4001264" y="2654068"/>
              <a:ext cx="5769917" cy="808022"/>
              <a:chOff x="1687041" y="2100913"/>
              <a:chExt cx="5769917" cy="808022"/>
            </a:xfrm>
          </p:grpSpPr>
          <p:sp>
            <p:nvSpPr>
              <p:cNvPr id="171" name="Google Shape;1289;p45">
                <a:extLst>
                  <a:ext uri="{FF2B5EF4-FFF2-40B4-BE49-F238E27FC236}">
                    <a16:creationId xmlns:a16="http://schemas.microsoft.com/office/drawing/2014/main" id="{21F03401-B45F-49FC-E6B3-3FBF9DB0237E}"/>
                  </a:ext>
                </a:extLst>
              </p:cNvPr>
              <p:cNvSpPr/>
              <p:nvPr/>
            </p:nvSpPr>
            <p:spPr>
              <a:xfrm>
                <a:off x="1687041" y="2100913"/>
                <a:ext cx="5769917" cy="808022"/>
              </a:xfrm>
              <a:custGeom>
                <a:avLst/>
                <a:gdLst/>
                <a:ahLst/>
                <a:cxnLst/>
                <a:rect l="l" t="t" r="r" b="b"/>
                <a:pathLst>
                  <a:path w="203884" h="28552" extrusionOk="0">
                    <a:moveTo>
                      <a:pt x="1" y="1"/>
                    </a:moveTo>
                    <a:lnTo>
                      <a:pt x="1" y="28552"/>
                    </a:lnTo>
                    <a:lnTo>
                      <a:pt x="203883" y="28552"/>
                    </a:lnTo>
                    <a:lnTo>
                      <a:pt x="2038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2" name="Google Shape;1290;p45">
                <a:extLst>
                  <a:ext uri="{FF2B5EF4-FFF2-40B4-BE49-F238E27FC236}">
                    <a16:creationId xmlns:a16="http://schemas.microsoft.com/office/drawing/2014/main" id="{8A91E392-FC3F-471A-EB2A-5F0DD293AA57}"/>
                  </a:ext>
                </a:extLst>
              </p:cNvPr>
              <p:cNvSpPr/>
              <p:nvPr/>
            </p:nvSpPr>
            <p:spPr>
              <a:xfrm>
                <a:off x="2554352" y="2100913"/>
                <a:ext cx="1047921" cy="808022"/>
              </a:xfrm>
              <a:custGeom>
                <a:avLst/>
                <a:gdLst/>
                <a:ahLst/>
                <a:cxnLst/>
                <a:rect l="l" t="t" r="r" b="b"/>
                <a:pathLst>
                  <a:path w="37029" h="28552" extrusionOk="0">
                    <a:moveTo>
                      <a:pt x="0" y="1"/>
                    </a:moveTo>
                    <a:lnTo>
                      <a:pt x="0" y="28552"/>
                    </a:lnTo>
                    <a:lnTo>
                      <a:pt x="31826" y="28552"/>
                    </a:lnTo>
                    <a:lnTo>
                      <a:pt x="31826" y="5215"/>
                    </a:lnTo>
                    <a:lnTo>
                      <a:pt x="37029" y="1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02</a:t>
                </a:r>
                <a:endParaRPr sz="3500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81" name="Google Shape;1293;p45">
                <a:extLst>
                  <a:ext uri="{FF2B5EF4-FFF2-40B4-BE49-F238E27FC236}">
                    <a16:creationId xmlns:a16="http://schemas.microsoft.com/office/drawing/2014/main" id="{D90E7AA9-F87D-B904-391A-7D9D1E02D4B9}"/>
                  </a:ext>
                </a:extLst>
              </p:cNvPr>
              <p:cNvSpPr txBox="1"/>
              <p:nvPr/>
            </p:nvSpPr>
            <p:spPr>
              <a:xfrm>
                <a:off x="3886196" y="2195452"/>
                <a:ext cx="3349980" cy="6249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900" dirty="0">
                    <a:solidFill>
                      <a:schemeClr val="dk1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PLAN DE RESPUESTA MUNICIPAL</a:t>
                </a:r>
              </a:p>
            </p:txBody>
          </p:sp>
          <p:grpSp>
            <p:nvGrpSpPr>
              <p:cNvPr id="174" name="Google Shape;1294;p45">
                <a:extLst>
                  <a:ext uri="{FF2B5EF4-FFF2-40B4-BE49-F238E27FC236}">
                    <a16:creationId xmlns:a16="http://schemas.microsoft.com/office/drawing/2014/main" id="{71FF432E-2A82-AA4A-E2C3-8DCA18FC76D0}"/>
                  </a:ext>
                </a:extLst>
              </p:cNvPr>
              <p:cNvGrpSpPr/>
              <p:nvPr/>
            </p:nvGrpSpPr>
            <p:grpSpPr>
              <a:xfrm>
                <a:off x="2131674" y="2519232"/>
                <a:ext cx="146360" cy="72639"/>
                <a:chOff x="4840200" y="2103350"/>
                <a:chExt cx="104775" cy="52000"/>
              </a:xfrm>
            </p:grpSpPr>
            <p:sp>
              <p:nvSpPr>
                <p:cNvPr id="177" name="Google Shape;1297;p45">
                  <a:extLst>
                    <a:ext uri="{FF2B5EF4-FFF2-40B4-BE49-F238E27FC236}">
                      <a16:creationId xmlns:a16="http://schemas.microsoft.com/office/drawing/2014/main" id="{977921D7-0F51-8B3F-34D9-331524514830}"/>
                    </a:ext>
                  </a:extLst>
                </p:cNvPr>
                <p:cNvSpPr/>
                <p:nvPr/>
              </p:nvSpPr>
              <p:spPr>
                <a:xfrm>
                  <a:off x="4840200" y="2103350"/>
                  <a:ext cx="1047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3"/>
                        <a:pt x="347" y="693"/>
                      </a:cubicBezTo>
                      <a:lnTo>
                        <a:pt x="3844" y="693"/>
                      </a:lnTo>
                      <a:cubicBezTo>
                        <a:pt x="4033" y="693"/>
                        <a:pt x="4191" y="536"/>
                        <a:pt x="4191" y="347"/>
                      </a:cubicBezTo>
                      <a:cubicBezTo>
                        <a:pt x="4191" y="158"/>
                        <a:pt x="4033" y="0"/>
                        <a:pt x="38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298;p45">
                  <a:extLst>
                    <a:ext uri="{FF2B5EF4-FFF2-40B4-BE49-F238E27FC236}">
                      <a16:creationId xmlns:a16="http://schemas.microsoft.com/office/drawing/2014/main" id="{850615EC-4D65-64FA-0096-886BB037F5CF}"/>
                    </a:ext>
                  </a:extLst>
                </p:cNvPr>
                <p:cNvSpPr/>
                <p:nvPr/>
              </p:nvSpPr>
              <p:spPr>
                <a:xfrm>
                  <a:off x="4840200" y="2137200"/>
                  <a:ext cx="104775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cubicBezTo>
                        <a:pt x="0" y="568"/>
                        <a:pt x="158" y="725"/>
                        <a:pt x="347" y="725"/>
                      </a:cubicBezTo>
                      <a:lnTo>
                        <a:pt x="3844" y="725"/>
                      </a:lnTo>
                      <a:cubicBezTo>
                        <a:pt x="4033" y="725"/>
                        <a:pt x="4191" y="568"/>
                        <a:pt x="4191" y="379"/>
                      </a:cubicBezTo>
                      <a:cubicBezTo>
                        <a:pt x="4191" y="158"/>
                        <a:pt x="4033" y="1"/>
                        <a:pt x="38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2" name="Google Shape;1300;p45">
              <a:extLst>
                <a:ext uri="{FF2B5EF4-FFF2-40B4-BE49-F238E27FC236}">
                  <a16:creationId xmlns:a16="http://schemas.microsoft.com/office/drawing/2014/main" id="{865D6713-DE77-B025-1AD6-5878F3CC5EC2}"/>
                </a:ext>
              </a:extLst>
            </p:cNvPr>
            <p:cNvGrpSpPr/>
            <p:nvPr/>
          </p:nvGrpSpPr>
          <p:grpSpPr>
            <a:xfrm>
              <a:off x="4001264" y="1741279"/>
              <a:ext cx="5769917" cy="808022"/>
              <a:chOff x="1687041" y="1188124"/>
              <a:chExt cx="5769917" cy="808022"/>
            </a:xfrm>
          </p:grpSpPr>
          <p:sp>
            <p:nvSpPr>
              <p:cNvPr id="183" name="Google Shape;1301;p45">
                <a:extLst>
                  <a:ext uri="{FF2B5EF4-FFF2-40B4-BE49-F238E27FC236}">
                    <a16:creationId xmlns:a16="http://schemas.microsoft.com/office/drawing/2014/main" id="{4645B568-347B-528B-E242-3A35347E3971}"/>
                  </a:ext>
                </a:extLst>
              </p:cNvPr>
              <p:cNvSpPr/>
              <p:nvPr/>
            </p:nvSpPr>
            <p:spPr>
              <a:xfrm>
                <a:off x="1687041" y="1188124"/>
                <a:ext cx="5769917" cy="808022"/>
              </a:xfrm>
              <a:custGeom>
                <a:avLst/>
                <a:gdLst/>
                <a:ahLst/>
                <a:cxnLst/>
                <a:rect l="l" t="t" r="r" b="b"/>
                <a:pathLst>
                  <a:path w="203884" h="28552" extrusionOk="0">
                    <a:moveTo>
                      <a:pt x="12526" y="1"/>
                    </a:moveTo>
                    <a:cubicBezTo>
                      <a:pt x="5644" y="1"/>
                      <a:pt x="1" y="5644"/>
                      <a:pt x="1" y="12526"/>
                    </a:cubicBezTo>
                    <a:lnTo>
                      <a:pt x="1" y="28552"/>
                    </a:lnTo>
                    <a:lnTo>
                      <a:pt x="203883" y="28552"/>
                    </a:lnTo>
                    <a:lnTo>
                      <a:pt x="203883" y="12526"/>
                    </a:lnTo>
                    <a:cubicBezTo>
                      <a:pt x="203883" y="5644"/>
                      <a:pt x="198240" y="1"/>
                      <a:pt x="191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302;p45">
                <a:extLst>
                  <a:ext uri="{FF2B5EF4-FFF2-40B4-BE49-F238E27FC236}">
                    <a16:creationId xmlns:a16="http://schemas.microsoft.com/office/drawing/2014/main" id="{B8AA374F-5B19-90C4-C3FE-92AC37371585}"/>
                  </a:ext>
                </a:extLst>
              </p:cNvPr>
              <p:cNvSpPr/>
              <p:nvPr/>
            </p:nvSpPr>
            <p:spPr>
              <a:xfrm>
                <a:off x="2554352" y="1188124"/>
                <a:ext cx="1047921" cy="808022"/>
              </a:xfrm>
              <a:custGeom>
                <a:avLst/>
                <a:gdLst/>
                <a:ahLst/>
                <a:cxnLst/>
                <a:rect l="l" t="t" r="r" b="b"/>
                <a:pathLst>
                  <a:path w="37029" h="28552" extrusionOk="0">
                    <a:moveTo>
                      <a:pt x="0" y="1"/>
                    </a:moveTo>
                    <a:lnTo>
                      <a:pt x="0" y="28552"/>
                    </a:lnTo>
                    <a:lnTo>
                      <a:pt x="31826" y="28552"/>
                    </a:lnTo>
                    <a:lnTo>
                      <a:pt x="31826" y="5215"/>
                    </a:lnTo>
                    <a:lnTo>
                      <a:pt x="37029" y="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01</a:t>
                </a:r>
                <a:endParaRPr sz="3500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190" name="Google Shape;1304;p45">
                <a:extLst>
                  <a:ext uri="{FF2B5EF4-FFF2-40B4-BE49-F238E27FC236}">
                    <a16:creationId xmlns:a16="http://schemas.microsoft.com/office/drawing/2014/main" id="{E6D499E5-E066-02BF-A55C-1429DC274A9B}"/>
                  </a:ext>
                </a:extLst>
              </p:cNvPr>
              <p:cNvSpPr txBox="1"/>
              <p:nvPr/>
            </p:nvSpPr>
            <p:spPr>
              <a:xfrm>
                <a:off x="3886196" y="1332035"/>
                <a:ext cx="3033892" cy="5087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r>
                  <a:rPr lang="en" sz="1900" dirty="0">
                    <a:solidFill>
                      <a:schemeClr val="dk1"/>
                    </a:solidFill>
                    <a:latin typeface="+mj-lt"/>
                    <a:sym typeface="Fira Sans Extra Condensed Medium"/>
                  </a:rPr>
                  <a:t>CONTEXTUALIZACIÓN</a:t>
                </a:r>
                <a:endParaRPr sz="1900" dirty="0">
                  <a:solidFill>
                    <a:schemeClr val="dk1"/>
                  </a:solidFill>
                  <a:latin typeface="+mj-lt"/>
                  <a:sym typeface="Fira Sans Extra Condensed Medium"/>
                </a:endParaRPr>
              </a:p>
            </p:txBody>
          </p:sp>
          <p:grpSp>
            <p:nvGrpSpPr>
              <p:cNvPr id="186" name="Google Shape;1306;p45">
                <a:extLst>
                  <a:ext uri="{FF2B5EF4-FFF2-40B4-BE49-F238E27FC236}">
                    <a16:creationId xmlns:a16="http://schemas.microsoft.com/office/drawing/2014/main" id="{F25EEB2F-E57D-535A-50AE-43C499E28B6A}"/>
                  </a:ext>
                </a:extLst>
              </p:cNvPr>
              <p:cNvGrpSpPr/>
              <p:nvPr/>
            </p:nvGrpSpPr>
            <p:grpSpPr>
              <a:xfrm>
                <a:off x="1961987" y="1555432"/>
                <a:ext cx="316274" cy="24169"/>
                <a:chOff x="3633550" y="2075775"/>
                <a:chExt cx="227650" cy="17350"/>
              </a:xfrm>
            </p:grpSpPr>
            <p:sp>
              <p:nvSpPr>
                <p:cNvPr id="188" name="Google Shape;1308;p45">
                  <a:extLst>
                    <a:ext uri="{FF2B5EF4-FFF2-40B4-BE49-F238E27FC236}">
                      <a16:creationId xmlns:a16="http://schemas.microsoft.com/office/drawing/2014/main" id="{F0EB014D-07CD-BF3C-3AAD-6F206A0A7DB3}"/>
                    </a:ext>
                  </a:extLst>
                </p:cNvPr>
                <p:cNvSpPr/>
                <p:nvPr/>
              </p:nvSpPr>
              <p:spPr>
                <a:xfrm>
                  <a:off x="3825750" y="2075775"/>
                  <a:ext cx="35450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694" extrusionOk="0">
                      <a:moveTo>
                        <a:pt x="347" y="0"/>
                      </a:moveTo>
                      <a:cubicBezTo>
                        <a:pt x="158" y="0"/>
                        <a:pt x="0" y="158"/>
                        <a:pt x="0" y="347"/>
                      </a:cubicBezTo>
                      <a:cubicBezTo>
                        <a:pt x="0" y="536"/>
                        <a:pt x="158" y="694"/>
                        <a:pt x="347" y="694"/>
                      </a:cubicBezTo>
                      <a:lnTo>
                        <a:pt x="1071" y="694"/>
                      </a:lnTo>
                      <a:cubicBezTo>
                        <a:pt x="1260" y="694"/>
                        <a:pt x="1418" y="536"/>
                        <a:pt x="1418" y="347"/>
                      </a:cubicBezTo>
                      <a:cubicBezTo>
                        <a:pt x="1418" y="158"/>
                        <a:pt x="1260" y="0"/>
                        <a:pt x="10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309;p45">
                  <a:extLst>
                    <a:ext uri="{FF2B5EF4-FFF2-40B4-BE49-F238E27FC236}">
                      <a16:creationId xmlns:a16="http://schemas.microsoft.com/office/drawing/2014/main" id="{C70B86CE-7184-BF2A-E0B2-53CB108FD862}"/>
                    </a:ext>
                  </a:extLst>
                </p:cNvPr>
                <p:cNvSpPr/>
                <p:nvPr/>
              </p:nvSpPr>
              <p:spPr>
                <a:xfrm>
                  <a:off x="3633550" y="2075775"/>
                  <a:ext cx="35475" cy="1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" h="694" extrusionOk="0">
                      <a:moveTo>
                        <a:pt x="379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36"/>
                        <a:pt x="158" y="694"/>
                        <a:pt x="379" y="694"/>
                      </a:cubicBezTo>
                      <a:lnTo>
                        <a:pt x="1072" y="694"/>
                      </a:lnTo>
                      <a:cubicBezTo>
                        <a:pt x="1261" y="694"/>
                        <a:pt x="1419" y="536"/>
                        <a:pt x="1419" y="347"/>
                      </a:cubicBezTo>
                      <a:cubicBezTo>
                        <a:pt x="1419" y="158"/>
                        <a:pt x="1261" y="0"/>
                        <a:pt x="10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92" name="Google Shape;1310;p45">
              <a:extLst>
                <a:ext uri="{FF2B5EF4-FFF2-40B4-BE49-F238E27FC236}">
                  <a16:creationId xmlns:a16="http://schemas.microsoft.com/office/drawing/2014/main" id="{CBDEEC58-1FF7-B0CF-948B-A058FCA49A7A}"/>
                </a:ext>
              </a:extLst>
            </p:cNvPr>
            <p:cNvGrpSpPr/>
            <p:nvPr/>
          </p:nvGrpSpPr>
          <p:grpSpPr>
            <a:xfrm>
              <a:off x="4001264" y="4479644"/>
              <a:ext cx="5769917" cy="807342"/>
              <a:chOff x="1687041" y="3926489"/>
              <a:chExt cx="5769917" cy="807342"/>
            </a:xfrm>
          </p:grpSpPr>
          <p:sp>
            <p:nvSpPr>
              <p:cNvPr id="193" name="Google Shape;1311;p45">
                <a:extLst>
                  <a:ext uri="{FF2B5EF4-FFF2-40B4-BE49-F238E27FC236}">
                    <a16:creationId xmlns:a16="http://schemas.microsoft.com/office/drawing/2014/main" id="{2C31EB3D-CC78-A2A2-8C42-34CA73EDF604}"/>
                  </a:ext>
                </a:extLst>
              </p:cNvPr>
              <p:cNvSpPr/>
              <p:nvPr/>
            </p:nvSpPr>
            <p:spPr>
              <a:xfrm>
                <a:off x="1687041" y="3926489"/>
                <a:ext cx="5769917" cy="807342"/>
              </a:xfrm>
              <a:custGeom>
                <a:avLst/>
                <a:gdLst/>
                <a:ahLst/>
                <a:cxnLst/>
                <a:rect l="l" t="t" r="r" b="b"/>
                <a:pathLst>
                  <a:path w="203884" h="28528" extrusionOk="0">
                    <a:moveTo>
                      <a:pt x="1" y="0"/>
                    </a:moveTo>
                    <a:lnTo>
                      <a:pt x="1" y="16002"/>
                    </a:lnTo>
                    <a:cubicBezTo>
                      <a:pt x="1" y="22884"/>
                      <a:pt x="5644" y="28528"/>
                      <a:pt x="12526" y="28528"/>
                    </a:cubicBezTo>
                    <a:lnTo>
                      <a:pt x="191358" y="28528"/>
                    </a:lnTo>
                    <a:cubicBezTo>
                      <a:pt x="198240" y="28528"/>
                      <a:pt x="203883" y="22884"/>
                      <a:pt x="203883" y="16002"/>
                    </a:cubicBezTo>
                    <a:lnTo>
                      <a:pt x="20388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1312;p45">
                <a:extLst>
                  <a:ext uri="{FF2B5EF4-FFF2-40B4-BE49-F238E27FC236}">
                    <a16:creationId xmlns:a16="http://schemas.microsoft.com/office/drawing/2014/main" id="{B9D9E3EA-4C91-1C1E-1824-6E42425F572A}"/>
                  </a:ext>
                </a:extLst>
              </p:cNvPr>
              <p:cNvSpPr/>
              <p:nvPr/>
            </p:nvSpPr>
            <p:spPr>
              <a:xfrm>
                <a:off x="2554352" y="3926489"/>
                <a:ext cx="1048600" cy="807342"/>
              </a:xfrm>
              <a:custGeom>
                <a:avLst/>
                <a:gdLst/>
                <a:ahLst/>
                <a:cxnLst/>
                <a:rect l="l" t="t" r="r" b="b"/>
                <a:pathLst>
                  <a:path w="37053" h="28528" extrusionOk="0">
                    <a:moveTo>
                      <a:pt x="0" y="0"/>
                    </a:moveTo>
                    <a:lnTo>
                      <a:pt x="0" y="28528"/>
                    </a:lnTo>
                    <a:lnTo>
                      <a:pt x="31826" y="28528"/>
                    </a:lnTo>
                    <a:lnTo>
                      <a:pt x="31826" y="5239"/>
                    </a:lnTo>
                    <a:lnTo>
                      <a:pt x="37052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18287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500" dirty="0">
                    <a:solidFill>
                      <a:srgbClr val="FFFFFF"/>
                    </a:solidFill>
                    <a:latin typeface="+mj-lt"/>
                    <a:ea typeface="Fira Sans Extra Condensed Medium"/>
                    <a:cs typeface="Fira Sans Extra Condensed Medium"/>
                    <a:sym typeface="Fira Sans Extra Condensed Medium"/>
                  </a:rPr>
                  <a:t>04</a:t>
                </a:r>
                <a:endParaRPr sz="3500" dirty="0">
                  <a:solidFill>
                    <a:srgbClr val="FFFFFF"/>
                  </a:solidFill>
                  <a:latin typeface="+mj-lt"/>
                  <a:ea typeface="Fira Sans Extra Condensed Medium"/>
                  <a:cs typeface="Fira Sans Extra Condensed Medium"/>
                  <a:sym typeface="Fira Sans Extra Condensed Medium"/>
                </a:endParaRPr>
              </a:p>
            </p:txBody>
          </p:sp>
          <p:sp>
            <p:nvSpPr>
              <p:cNvPr id="202" name="Google Shape;1315;p45">
                <a:extLst>
                  <a:ext uri="{FF2B5EF4-FFF2-40B4-BE49-F238E27FC236}">
                    <a16:creationId xmlns:a16="http://schemas.microsoft.com/office/drawing/2014/main" id="{3099F134-2564-953F-A858-FB1DA4060283}"/>
                  </a:ext>
                </a:extLst>
              </p:cNvPr>
              <p:cNvSpPr txBox="1"/>
              <p:nvPr/>
            </p:nvSpPr>
            <p:spPr>
              <a:xfrm>
                <a:off x="3781778" y="4115216"/>
                <a:ext cx="3675180" cy="4171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EC" sz="1900" dirty="0">
                    <a:solidFill>
                      <a:schemeClr val="dk1"/>
                    </a:solidFill>
                    <a:latin typeface="+mj-lt"/>
                    <a:sym typeface="Fira Sans Extra Condensed Medium"/>
                  </a:rPr>
                  <a:t>ORDENANZA METROPOLITANA DE SALUD MENTAL DMQ</a:t>
                </a:r>
              </a:p>
            </p:txBody>
          </p:sp>
          <p:grpSp>
            <p:nvGrpSpPr>
              <p:cNvPr id="196" name="Google Shape;1316;p45">
                <a:extLst>
                  <a:ext uri="{FF2B5EF4-FFF2-40B4-BE49-F238E27FC236}">
                    <a16:creationId xmlns:a16="http://schemas.microsoft.com/office/drawing/2014/main" id="{5F9C2949-6682-C22C-3EFD-2086F01F0DD7}"/>
                  </a:ext>
                </a:extLst>
              </p:cNvPr>
              <p:cNvGrpSpPr/>
              <p:nvPr/>
            </p:nvGrpSpPr>
            <p:grpSpPr>
              <a:xfrm>
                <a:off x="2254455" y="4244757"/>
                <a:ext cx="72052" cy="97007"/>
                <a:chOff x="4207750" y="2041900"/>
                <a:chExt cx="52000" cy="69350"/>
              </a:xfrm>
            </p:grpSpPr>
            <p:sp>
              <p:nvSpPr>
                <p:cNvPr id="197" name="Google Shape;1317;p45">
                  <a:extLst>
                    <a:ext uri="{FF2B5EF4-FFF2-40B4-BE49-F238E27FC236}">
                      <a16:creationId xmlns:a16="http://schemas.microsoft.com/office/drawing/2014/main" id="{F3D1EEF8-7547-7B79-F821-D0EAD87DD994}"/>
                    </a:ext>
                  </a:extLst>
                </p:cNvPr>
                <p:cNvSpPr/>
                <p:nvPr/>
              </p:nvSpPr>
              <p:spPr>
                <a:xfrm>
                  <a:off x="4216400" y="2093100"/>
                  <a:ext cx="43350" cy="1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" h="726" extrusionOk="0">
                      <a:moveTo>
                        <a:pt x="379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79" y="725"/>
                      </a:cubicBezTo>
                      <a:lnTo>
                        <a:pt x="1387" y="725"/>
                      </a:lnTo>
                      <a:cubicBezTo>
                        <a:pt x="1576" y="725"/>
                        <a:pt x="1733" y="568"/>
                        <a:pt x="1733" y="347"/>
                      </a:cubicBezTo>
                      <a:cubicBezTo>
                        <a:pt x="1702" y="158"/>
                        <a:pt x="1544" y="1"/>
                        <a:pt x="138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319;p45">
                  <a:extLst>
                    <a:ext uri="{FF2B5EF4-FFF2-40B4-BE49-F238E27FC236}">
                      <a16:creationId xmlns:a16="http://schemas.microsoft.com/office/drawing/2014/main" id="{9255E6D7-0328-7C87-474D-873841A23F3A}"/>
                    </a:ext>
                  </a:extLst>
                </p:cNvPr>
                <p:cNvSpPr/>
                <p:nvPr/>
              </p:nvSpPr>
              <p:spPr>
                <a:xfrm>
                  <a:off x="4207750" y="2041900"/>
                  <a:ext cx="35450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8" h="1380" extrusionOk="0">
                      <a:moveTo>
                        <a:pt x="1067" y="1"/>
                      </a:moveTo>
                      <a:cubicBezTo>
                        <a:pt x="977" y="1"/>
                        <a:pt x="882" y="32"/>
                        <a:pt x="819" y="95"/>
                      </a:cubicBezTo>
                      <a:lnTo>
                        <a:pt x="126" y="788"/>
                      </a:lnTo>
                      <a:cubicBezTo>
                        <a:pt x="0" y="914"/>
                        <a:pt x="0" y="1135"/>
                        <a:pt x="126" y="1261"/>
                      </a:cubicBezTo>
                      <a:cubicBezTo>
                        <a:pt x="189" y="1340"/>
                        <a:pt x="268" y="1379"/>
                        <a:pt x="351" y="1379"/>
                      </a:cubicBezTo>
                      <a:cubicBezTo>
                        <a:pt x="433" y="1379"/>
                        <a:pt x="520" y="1340"/>
                        <a:pt x="599" y="1261"/>
                      </a:cubicBezTo>
                      <a:lnTo>
                        <a:pt x="1292" y="568"/>
                      </a:lnTo>
                      <a:cubicBezTo>
                        <a:pt x="1418" y="442"/>
                        <a:pt x="1418" y="190"/>
                        <a:pt x="1292" y="95"/>
                      </a:cubicBezTo>
                      <a:cubicBezTo>
                        <a:pt x="1244" y="32"/>
                        <a:pt x="1158" y="1"/>
                        <a:pt x="1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pic>
          <p:nvPicPr>
            <p:cNvPr id="204" name="Imagen 203">
              <a:extLst>
                <a:ext uri="{FF2B5EF4-FFF2-40B4-BE49-F238E27FC236}">
                  <a16:creationId xmlns:a16="http://schemas.microsoft.com/office/drawing/2014/main" id="{E1BAC320-81E1-2B6A-0147-1650B68F9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143020" y="1860414"/>
              <a:ext cx="617676" cy="617676"/>
            </a:xfrm>
            <a:prstGeom prst="rect">
              <a:avLst/>
            </a:prstGeom>
          </p:spPr>
        </p:pic>
        <p:pic>
          <p:nvPicPr>
            <p:cNvPr id="206" name="Imagen 205">
              <a:extLst>
                <a:ext uri="{FF2B5EF4-FFF2-40B4-BE49-F238E27FC236}">
                  <a16:creationId xmlns:a16="http://schemas.microsoft.com/office/drawing/2014/main" id="{A8DEBB90-DCB9-C076-101C-4817122C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4745" y="2795947"/>
              <a:ext cx="552921" cy="552921"/>
            </a:xfrm>
            <a:prstGeom prst="rect">
              <a:avLst/>
            </a:prstGeom>
          </p:spPr>
        </p:pic>
        <p:pic>
          <p:nvPicPr>
            <p:cNvPr id="210" name="Imagen 209">
              <a:extLst>
                <a:ext uri="{FF2B5EF4-FFF2-40B4-BE49-F238E27FC236}">
                  <a16:creationId xmlns:a16="http://schemas.microsoft.com/office/drawing/2014/main" id="{F4DE1444-B1D0-57C9-8A0D-EF567A350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34647" y="4559528"/>
              <a:ext cx="620006" cy="620006"/>
            </a:xfrm>
            <a:prstGeom prst="rect">
              <a:avLst/>
            </a:prstGeom>
          </p:spPr>
        </p:pic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65F7F827-15F3-4F93-BDE0-66C86CD725CB}"/>
              </a:ext>
            </a:extLst>
          </p:cNvPr>
          <p:cNvPicPr/>
          <p:nvPr/>
        </p:nvPicPr>
        <p:blipFill rotWithShape="1">
          <a:blip r:embed="rId5"/>
          <a:srcRect l="23205" t="38747" r="51154" b="23418"/>
          <a:stretch/>
        </p:blipFill>
        <p:spPr bwMode="auto">
          <a:xfrm>
            <a:off x="3609455" y="3677223"/>
            <a:ext cx="636897" cy="689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974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D056A-A5F5-8713-27CC-178A5FCB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34;p32">
            <a:extLst>
              <a:ext uri="{FF2B5EF4-FFF2-40B4-BE49-F238E27FC236}">
                <a16:creationId xmlns:a16="http://schemas.microsoft.com/office/drawing/2014/main" id="{05B3690D-F452-2D24-1718-20A91098D421}"/>
              </a:ext>
            </a:extLst>
          </p:cNvPr>
          <p:cNvSpPr/>
          <p:nvPr/>
        </p:nvSpPr>
        <p:spPr>
          <a:xfrm>
            <a:off x="0" y="0"/>
            <a:ext cx="2879831" cy="58946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E2E4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1.-CONTEXTUALIZACIÓN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57A523-1AEE-3962-53BC-8D95E0E7EFC1}"/>
              </a:ext>
            </a:extLst>
          </p:cNvPr>
          <p:cNvSpPr txBox="1"/>
          <p:nvPr/>
        </p:nvSpPr>
        <p:spPr>
          <a:xfrm>
            <a:off x="3029320" y="215931"/>
            <a:ext cx="70649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Atenciones Secretaría de Salud (2021-2022)</a:t>
            </a:r>
            <a:endParaRPr lang="es-EC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3B7EAE88-6537-2F5C-F070-8BE59C60FF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653484"/>
              </p:ext>
            </p:extLst>
          </p:nvPr>
        </p:nvGraphicFramePr>
        <p:xfrm>
          <a:off x="1812389" y="1142398"/>
          <a:ext cx="8914130" cy="476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0357807B-AA92-41A1-AF2C-892C39E1F58F}"/>
              </a:ext>
            </a:extLst>
          </p:cNvPr>
          <p:cNvPicPr/>
          <p:nvPr/>
        </p:nvPicPr>
        <p:blipFill rotWithShape="1">
          <a:blip r:embed="rId7"/>
          <a:srcRect l="22949" t="29858" r="52692" b="17265"/>
          <a:stretch/>
        </p:blipFill>
        <p:spPr bwMode="auto">
          <a:xfrm>
            <a:off x="828343" y="1142398"/>
            <a:ext cx="821194" cy="877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51F555D-F1AE-4E67-B40E-0E4F1C5F9088}"/>
              </a:ext>
            </a:extLst>
          </p:cNvPr>
          <p:cNvPicPr/>
          <p:nvPr/>
        </p:nvPicPr>
        <p:blipFill rotWithShape="1">
          <a:blip r:embed="rId8"/>
          <a:srcRect l="22308" t="13676" r="52308" b="26610"/>
          <a:stretch/>
        </p:blipFill>
        <p:spPr bwMode="auto">
          <a:xfrm>
            <a:off x="828342" y="2141365"/>
            <a:ext cx="871767" cy="107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A25DA7B-6F83-40C2-BC5D-7F659A7C7C8C}"/>
              </a:ext>
            </a:extLst>
          </p:cNvPr>
          <p:cNvPicPr/>
          <p:nvPr/>
        </p:nvPicPr>
        <p:blipFill rotWithShape="1">
          <a:blip r:embed="rId9"/>
          <a:srcRect l="26153" t="27806" r="54744" b="20684"/>
          <a:stretch/>
        </p:blipFill>
        <p:spPr bwMode="auto">
          <a:xfrm>
            <a:off x="906887" y="4611480"/>
            <a:ext cx="664106" cy="1070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273AA65-0ADF-4AAD-AE2C-065DC02E89EB}"/>
              </a:ext>
            </a:extLst>
          </p:cNvPr>
          <p:cNvPicPr/>
          <p:nvPr/>
        </p:nvPicPr>
        <p:blipFill rotWithShape="1">
          <a:blip r:embed="rId10"/>
          <a:srcRect l="25513" t="19373" r="54487" b="33448"/>
          <a:stretch/>
        </p:blipFill>
        <p:spPr bwMode="auto">
          <a:xfrm>
            <a:off x="828342" y="3429000"/>
            <a:ext cx="759488" cy="9658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BA725-52CF-F89C-42F0-3FF13B62C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34;p32">
            <a:extLst>
              <a:ext uri="{FF2B5EF4-FFF2-40B4-BE49-F238E27FC236}">
                <a16:creationId xmlns:a16="http://schemas.microsoft.com/office/drawing/2014/main" id="{26E5040F-1570-31F1-AB14-2FD3B510453B}"/>
              </a:ext>
            </a:extLst>
          </p:cNvPr>
          <p:cNvSpPr/>
          <p:nvPr/>
        </p:nvSpPr>
        <p:spPr>
          <a:xfrm>
            <a:off x="-1" y="0"/>
            <a:ext cx="2995127" cy="63059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E2E4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1.-CONTEXTUALIZACIÓN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AB9C254-81B8-E05B-D57B-98E15E9FEF59}"/>
              </a:ext>
            </a:extLst>
          </p:cNvPr>
          <p:cNvGrpSpPr/>
          <p:nvPr/>
        </p:nvGrpSpPr>
        <p:grpSpPr>
          <a:xfrm>
            <a:off x="4888771" y="233265"/>
            <a:ext cx="7120320" cy="4858025"/>
            <a:chOff x="5135671" y="804091"/>
            <a:chExt cx="7272279" cy="4071182"/>
          </a:xfrm>
        </p:grpSpPr>
        <p:sp>
          <p:nvSpPr>
            <p:cNvPr id="2" name="Google Shape;701;p61">
              <a:extLst>
                <a:ext uri="{FF2B5EF4-FFF2-40B4-BE49-F238E27FC236}">
                  <a16:creationId xmlns:a16="http://schemas.microsoft.com/office/drawing/2014/main" id="{3DCFA6D9-56C6-EE24-86F8-2294C02EA9DE}"/>
                </a:ext>
              </a:extLst>
            </p:cNvPr>
            <p:cNvSpPr txBox="1">
              <a:spLocks/>
            </p:cNvSpPr>
            <p:nvPr/>
          </p:nvSpPr>
          <p:spPr>
            <a:xfrm>
              <a:off x="5135671" y="804091"/>
              <a:ext cx="7272279" cy="712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orbel"/>
                <a:buNone/>
                <a:defRPr sz="6000" b="0" i="0" u="none" strike="noStrike" cap="non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s-ES" sz="1600" b="1" dirty="0">
                  <a:solidFill>
                    <a:srgbClr val="002060"/>
                  </a:solidFill>
                </a:rPr>
                <a:t>FRECUENCIA DE SUICIDIOS POR AÑO 2015-2022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FEDD8B7-9B04-8801-E570-C145C863B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17" b="7008"/>
            <a:stretch/>
          </p:blipFill>
          <p:spPr>
            <a:xfrm>
              <a:off x="5210426" y="1290533"/>
              <a:ext cx="6827471" cy="3584740"/>
            </a:xfrm>
            <a:prstGeom prst="rect">
              <a:avLst/>
            </a:prstGeom>
          </p:spPr>
        </p:pic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7A19240-79A7-BE70-CB5A-64A902718568}"/>
              </a:ext>
            </a:extLst>
          </p:cNvPr>
          <p:cNvSpPr txBox="1"/>
          <p:nvPr/>
        </p:nvSpPr>
        <p:spPr>
          <a:xfrm>
            <a:off x="10126326" y="5116397"/>
            <a:ext cx="166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solidFill>
                  <a:srgbClr val="002060"/>
                </a:solidFill>
              </a:rPr>
              <a:t>DINASED (2022)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B072218-AE3D-68F0-E46B-3EEA1BDBF2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338490"/>
              </p:ext>
            </p:extLst>
          </p:nvPr>
        </p:nvGraphicFramePr>
        <p:xfrm>
          <a:off x="241521" y="790939"/>
          <a:ext cx="4154524" cy="5045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811F9759-69B7-CE05-0071-CD9C40F39BEA}"/>
              </a:ext>
            </a:extLst>
          </p:cNvPr>
          <p:cNvGrpSpPr/>
          <p:nvPr/>
        </p:nvGrpSpPr>
        <p:grpSpPr>
          <a:xfrm>
            <a:off x="6486058" y="5595287"/>
            <a:ext cx="1559441" cy="650393"/>
            <a:chOff x="0" y="178115"/>
            <a:chExt cx="3076354" cy="954720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D0AC746F-418B-2967-ECC6-8D1EFB5B7B81}"/>
                </a:ext>
              </a:extLst>
            </p:cNvPr>
            <p:cNvSpPr/>
            <p:nvPr/>
          </p:nvSpPr>
          <p:spPr>
            <a:xfrm>
              <a:off x="0" y="178115"/>
              <a:ext cx="3076354" cy="9547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: esquinas redondeadas 4">
              <a:extLst>
                <a:ext uri="{FF2B5EF4-FFF2-40B4-BE49-F238E27FC236}">
                  <a16:creationId xmlns:a16="http://schemas.microsoft.com/office/drawing/2014/main" id="{EDD526C7-1E03-F0F4-C519-8A0F6B4CDB13}"/>
                </a:ext>
              </a:extLst>
            </p:cNvPr>
            <p:cNvSpPr txBox="1"/>
            <p:nvPr/>
          </p:nvSpPr>
          <p:spPr>
            <a:xfrm>
              <a:off x="46606" y="224721"/>
              <a:ext cx="2983142" cy="861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defTabSz="6222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kern="1200" dirty="0">
                  <a:solidFill>
                    <a:srgbClr val="002060"/>
                  </a:solidFill>
                </a:rPr>
                <a:t>Promedio: 216</a:t>
              </a:r>
              <a:endParaRPr lang="en-US" b="1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0A6862B0-9953-4420-B7F7-9FC76D37D22D}"/>
              </a:ext>
            </a:extLst>
          </p:cNvPr>
          <p:cNvPicPr/>
          <p:nvPr/>
        </p:nvPicPr>
        <p:blipFill rotWithShape="1">
          <a:blip r:embed="rId8"/>
          <a:srcRect l="20769" t="32365" r="55769" b="16353"/>
          <a:stretch/>
        </p:blipFill>
        <p:spPr bwMode="auto">
          <a:xfrm>
            <a:off x="4965861" y="5091290"/>
            <a:ext cx="1394460" cy="1714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313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4;p32">
            <a:extLst>
              <a:ext uri="{FF2B5EF4-FFF2-40B4-BE49-F238E27FC236}">
                <a16:creationId xmlns:a16="http://schemas.microsoft.com/office/drawing/2014/main" id="{AFC678B5-15DE-D409-8F66-B1D4ED9E4635}"/>
              </a:ext>
            </a:extLst>
          </p:cNvPr>
          <p:cNvSpPr/>
          <p:nvPr/>
        </p:nvSpPr>
        <p:spPr>
          <a:xfrm>
            <a:off x="-1" y="-26367"/>
            <a:ext cx="4164667" cy="51187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E2E4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2.-PLAN DE RESPUESTA MUNICIPAL</a:t>
            </a:r>
          </a:p>
        </p:txBody>
      </p:sp>
      <p:cxnSp>
        <p:nvCxnSpPr>
          <p:cNvPr id="3" name="Conector angular 66">
            <a:extLst>
              <a:ext uri="{FF2B5EF4-FFF2-40B4-BE49-F238E27FC236}">
                <a16:creationId xmlns:a16="http://schemas.microsoft.com/office/drawing/2014/main" id="{C17EAC10-3295-68CC-F51D-8466C51EA98C}"/>
              </a:ext>
            </a:extLst>
          </p:cNvPr>
          <p:cNvCxnSpPr>
            <a:stCxn id="14" idx="3"/>
            <a:endCxn id="8" idx="3"/>
          </p:cNvCxnSpPr>
          <p:nvPr/>
        </p:nvCxnSpPr>
        <p:spPr>
          <a:xfrm>
            <a:off x="6521605" y="4240666"/>
            <a:ext cx="3536517" cy="1282026"/>
          </a:xfrm>
          <a:prstGeom prst="bentConnector3">
            <a:avLst>
              <a:gd name="adj1" fmla="val 106464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angular 63">
            <a:extLst>
              <a:ext uri="{FF2B5EF4-FFF2-40B4-BE49-F238E27FC236}">
                <a16:creationId xmlns:a16="http://schemas.microsoft.com/office/drawing/2014/main" id="{92CE911E-005A-A77D-762F-DCF4EB33BFF4}"/>
              </a:ext>
            </a:extLst>
          </p:cNvPr>
          <p:cNvCxnSpPr>
            <a:endCxn id="14" idx="1"/>
          </p:cNvCxnSpPr>
          <p:nvPr/>
        </p:nvCxnSpPr>
        <p:spPr>
          <a:xfrm rot="10800000" flipV="1">
            <a:off x="4589053" y="2742848"/>
            <a:ext cx="5413268" cy="1497817"/>
          </a:xfrm>
          <a:prstGeom prst="bentConnector3">
            <a:avLst>
              <a:gd name="adj1" fmla="val 104223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angular 53">
            <a:extLst>
              <a:ext uri="{FF2B5EF4-FFF2-40B4-BE49-F238E27FC236}">
                <a16:creationId xmlns:a16="http://schemas.microsoft.com/office/drawing/2014/main" id="{4E32C97B-F642-E37B-FC8E-E17E832A5DE3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590524" y="1279828"/>
            <a:ext cx="5157405" cy="1175764"/>
          </a:xfrm>
          <a:prstGeom prst="bentConnector2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A533F9C8-4241-BB27-E48F-466DF7234081}"/>
              </a:ext>
            </a:extLst>
          </p:cNvPr>
          <p:cNvSpPr/>
          <p:nvPr/>
        </p:nvSpPr>
        <p:spPr>
          <a:xfrm>
            <a:off x="8597155" y="5261082"/>
            <a:ext cx="1460967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419" dirty="0">
                <a:solidFill>
                  <a:srgbClr val="002060"/>
                </a:solidFill>
                <a:latin typeface="Montserrat Medium" pitchFamily="2" charset="0"/>
              </a:rPr>
              <a:t> Generación de evidencia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C2B5A5E-B216-BF77-F7EF-7352791FFA24}"/>
              </a:ext>
            </a:extLst>
          </p:cNvPr>
          <p:cNvSpPr/>
          <p:nvPr/>
        </p:nvSpPr>
        <p:spPr>
          <a:xfrm>
            <a:off x="9992155" y="2455592"/>
            <a:ext cx="1511547" cy="5438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419" sz="1467" dirty="0">
                <a:solidFill>
                  <a:srgbClr val="002060"/>
                </a:solidFill>
                <a:latin typeface="Montserrat Medium" pitchFamily="2" charset="0"/>
              </a:rPr>
              <a:t>Formación y</a:t>
            </a:r>
          </a:p>
          <a:p>
            <a:pPr algn="ctr"/>
            <a:r>
              <a:rPr lang="es-419" sz="1467" dirty="0">
                <a:solidFill>
                  <a:srgbClr val="002060"/>
                </a:solidFill>
                <a:latin typeface="Montserrat Medium" pitchFamily="2" charset="0"/>
              </a:rPr>
              <a:t>capacitación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CD33E73-8950-6BD0-1963-000EE29564DA}"/>
              </a:ext>
            </a:extLst>
          </p:cNvPr>
          <p:cNvSpPr/>
          <p:nvPr/>
        </p:nvSpPr>
        <p:spPr>
          <a:xfrm>
            <a:off x="9151963" y="1070890"/>
            <a:ext cx="1413713" cy="54386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419" sz="1467" dirty="0">
                <a:solidFill>
                  <a:schemeClr val="bg1"/>
                </a:solidFill>
                <a:latin typeface="Montserrat Medium" pitchFamily="2" charset="0"/>
              </a:rPr>
              <a:t>Vallado de puentes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5C297B3-1CB4-E0E1-DF54-C1C660402A3F}"/>
              </a:ext>
            </a:extLst>
          </p:cNvPr>
          <p:cNvSpPr/>
          <p:nvPr/>
        </p:nvSpPr>
        <p:spPr>
          <a:xfrm>
            <a:off x="4589053" y="1058547"/>
            <a:ext cx="1189004" cy="54386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419" sz="1467" dirty="0">
                <a:solidFill>
                  <a:schemeClr val="bg1"/>
                </a:solidFill>
                <a:latin typeface="Montserrat Medium" pitchFamily="2" charset="0"/>
              </a:rPr>
              <a:t>Atención ECU 911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AD8925ED-83CD-ADFD-FD5F-E09B048DAA3D}"/>
              </a:ext>
            </a:extLst>
          </p:cNvPr>
          <p:cNvSpPr/>
          <p:nvPr/>
        </p:nvSpPr>
        <p:spPr>
          <a:xfrm>
            <a:off x="7192114" y="2495943"/>
            <a:ext cx="1972448" cy="54386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419" sz="1467" dirty="0">
                <a:solidFill>
                  <a:schemeClr val="bg1"/>
                </a:solidFill>
                <a:latin typeface="Montserrat Medium" pitchFamily="2" charset="0"/>
              </a:rPr>
              <a:t>Fortalecimiento UMS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193BD74-5EA2-850D-6171-7EDF6E837FB2}"/>
              </a:ext>
            </a:extLst>
          </p:cNvPr>
          <p:cNvSpPr/>
          <p:nvPr/>
        </p:nvSpPr>
        <p:spPr>
          <a:xfrm>
            <a:off x="4325538" y="2573629"/>
            <a:ext cx="2418449" cy="318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419" sz="1467" dirty="0">
                <a:solidFill>
                  <a:srgbClr val="002060"/>
                </a:solidFill>
                <a:latin typeface="Montserrat Medium" pitchFamily="2" charset="0"/>
              </a:rPr>
              <a:t>Escuelas saludables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9239F10-EE7C-8091-B58A-A18B5593AD61}"/>
              </a:ext>
            </a:extLst>
          </p:cNvPr>
          <p:cNvSpPr/>
          <p:nvPr/>
        </p:nvSpPr>
        <p:spPr>
          <a:xfrm>
            <a:off x="4589053" y="3989379"/>
            <a:ext cx="1932552" cy="50257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419" sz="1333" dirty="0">
                <a:solidFill>
                  <a:schemeClr val="bg1"/>
                </a:solidFill>
                <a:latin typeface="Montserrat Medium" pitchFamily="2" charset="0"/>
              </a:rPr>
              <a:t>Campaña</a:t>
            </a:r>
          </a:p>
          <a:p>
            <a:pPr algn="ctr"/>
            <a:r>
              <a:rPr lang="es-419" sz="1333" dirty="0" err="1">
                <a:solidFill>
                  <a:schemeClr val="bg1"/>
                </a:solidFill>
                <a:latin typeface="Montserrat Medium" pitchFamily="2" charset="0"/>
              </a:rPr>
              <a:t>educomunicación</a:t>
            </a:r>
            <a:endParaRPr lang="es-419" sz="1333" dirty="0">
              <a:solidFill>
                <a:schemeClr val="bg1"/>
              </a:solidFill>
              <a:latin typeface="Montserrat Medium" pitchFamily="2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6806879-4023-B23A-AECD-A5BF5CFA1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63" y="267993"/>
            <a:ext cx="883379" cy="106437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B258F1C-3211-C6A3-8C76-1CE1C9FAE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734" y="335313"/>
            <a:ext cx="857656" cy="1033383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D75605E-AC46-21C1-3805-6DEEA5D6E3BA}"/>
              </a:ext>
            </a:extLst>
          </p:cNvPr>
          <p:cNvSpPr/>
          <p:nvPr/>
        </p:nvSpPr>
        <p:spPr>
          <a:xfrm>
            <a:off x="6804036" y="1081438"/>
            <a:ext cx="1592153" cy="5438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419" sz="1467" dirty="0" err="1">
                <a:solidFill>
                  <a:srgbClr val="002060"/>
                </a:solidFill>
                <a:latin typeface="Montserrat Medium" pitchFamily="2" charset="0"/>
              </a:rPr>
              <a:t>Teleconsulta</a:t>
            </a:r>
            <a:r>
              <a:rPr lang="es-419" sz="1467" dirty="0">
                <a:solidFill>
                  <a:srgbClr val="002060"/>
                </a:solidFill>
                <a:latin typeface="Montserrat Medium" pitchFamily="2" charset="0"/>
              </a:rPr>
              <a:t> Psicológica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8C30C747-99DD-7885-CB99-3208EAC81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77" y="380251"/>
            <a:ext cx="857656" cy="10360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ADDDAB5-3C85-30EA-3E16-219E9CA67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598" y="1769629"/>
            <a:ext cx="855033" cy="103338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B80FB17-EC61-FC88-E48F-2916A66E7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0" y="1788909"/>
            <a:ext cx="855033" cy="103600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4D2CB59-0CBE-9364-53DF-01108B74D2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67" y="3257612"/>
            <a:ext cx="857656" cy="103338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A26AF34-959D-DA57-1B4B-0DCB4AFED7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6" y="4547142"/>
            <a:ext cx="857656" cy="103338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56801B4-A890-2C0E-8A7A-E423D2EB5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02" y="1720205"/>
            <a:ext cx="855033" cy="1033384"/>
          </a:xfrm>
          <a:prstGeom prst="rect">
            <a:avLst/>
          </a:prstGeom>
        </p:spPr>
      </p:pic>
      <p:pic>
        <p:nvPicPr>
          <p:cNvPr id="24" name="Picture 2" descr="Clip Art Visto Bueno Clipart - Good Png, Transparent Png - kindpng">
            <a:extLst>
              <a:ext uri="{FF2B5EF4-FFF2-40B4-BE49-F238E27FC236}">
                <a16:creationId xmlns:a16="http://schemas.microsoft.com/office/drawing/2014/main" id="{9AE0559F-C6AA-8E40-D378-AAF43A36D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2" b="9635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163" y="2088930"/>
            <a:ext cx="436928" cy="3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36E12860-3569-11D7-8BC1-A7353B036A24}"/>
              </a:ext>
            </a:extLst>
          </p:cNvPr>
          <p:cNvSpPr/>
          <p:nvPr/>
        </p:nvSpPr>
        <p:spPr>
          <a:xfrm>
            <a:off x="7331895" y="3975324"/>
            <a:ext cx="1783704" cy="5232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419" dirty="0">
                <a:solidFill>
                  <a:srgbClr val="002060"/>
                </a:solidFill>
                <a:latin typeface="Montserrat Medium" pitchFamily="2" charset="0"/>
              </a:rPr>
              <a:t>Mesa interinstitucional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35BEAD86-4CFA-310A-2C38-B0F448F116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801" y="3253344"/>
            <a:ext cx="857656" cy="1036007"/>
          </a:xfrm>
          <a:prstGeom prst="rect">
            <a:avLst/>
          </a:prstGeom>
        </p:spPr>
      </p:pic>
      <p:pic>
        <p:nvPicPr>
          <p:cNvPr id="27" name="Picture 2" descr="Clip Art Visto Bueno Clipart - Good Png, Transparent Png - kindpng">
            <a:extLst>
              <a:ext uri="{FF2B5EF4-FFF2-40B4-BE49-F238E27FC236}">
                <a16:creationId xmlns:a16="http://schemas.microsoft.com/office/drawing/2014/main" id="{57ED684B-C936-7039-2EA2-9B313BD9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2" b="9635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143" y="3822957"/>
            <a:ext cx="436928" cy="3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1CE5BFC3-BD10-408F-DABD-5BD5D001C5F2}"/>
              </a:ext>
            </a:extLst>
          </p:cNvPr>
          <p:cNvSpPr/>
          <p:nvPr/>
        </p:nvSpPr>
        <p:spPr>
          <a:xfrm>
            <a:off x="9755692" y="4019566"/>
            <a:ext cx="1591935" cy="54386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s-419" sz="1467" dirty="0">
                <a:solidFill>
                  <a:schemeClr val="bg1"/>
                </a:solidFill>
                <a:latin typeface="Montserrat Medium" pitchFamily="2" charset="0"/>
              </a:rPr>
              <a:t>Actualización de normativa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FB1D5DDF-12E0-C71F-6A0B-F47F2AF693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59" y="3295663"/>
            <a:ext cx="857656" cy="1036007"/>
          </a:xfrm>
          <a:prstGeom prst="rect">
            <a:avLst/>
          </a:prstGeom>
        </p:spPr>
      </p:pic>
      <p:pic>
        <p:nvPicPr>
          <p:cNvPr id="30" name="Picture 2" descr="Clip Art Visto Bueno Clipart - Good Png, Transparent Png - kindpng">
            <a:extLst>
              <a:ext uri="{FF2B5EF4-FFF2-40B4-BE49-F238E27FC236}">
                <a16:creationId xmlns:a16="http://schemas.microsoft.com/office/drawing/2014/main" id="{C19070E0-7DC4-A784-43C9-85E15C5CB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2" b="9635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27" y="688112"/>
            <a:ext cx="436928" cy="3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lip Art Visto Bueno Clipart - Good Png, Transparent Png - kindpng">
            <a:extLst>
              <a:ext uri="{FF2B5EF4-FFF2-40B4-BE49-F238E27FC236}">
                <a16:creationId xmlns:a16="http://schemas.microsoft.com/office/drawing/2014/main" id="{46F4952F-E47A-7A61-FD29-02FF8E550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2" b="9635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169" y="768214"/>
            <a:ext cx="436928" cy="3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75079C47-F33E-1564-45E6-2EAD687D7560}"/>
              </a:ext>
            </a:extLst>
          </p:cNvPr>
          <p:cNvSpPr/>
          <p:nvPr/>
        </p:nvSpPr>
        <p:spPr>
          <a:xfrm>
            <a:off x="10429835" y="4918004"/>
            <a:ext cx="1634914" cy="73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419" dirty="0">
                <a:solidFill>
                  <a:srgbClr val="002060"/>
                </a:solidFill>
                <a:latin typeface="Montserrat Medium" pitchFamily="2" charset="0"/>
              </a:rPr>
              <a:t> Perfil Epidemiológico del Suicidio</a:t>
            </a:r>
          </a:p>
        </p:txBody>
      </p:sp>
      <p:cxnSp>
        <p:nvCxnSpPr>
          <p:cNvPr id="33" name="Conector: angular 32">
            <a:extLst>
              <a:ext uri="{FF2B5EF4-FFF2-40B4-BE49-F238E27FC236}">
                <a16:creationId xmlns:a16="http://schemas.microsoft.com/office/drawing/2014/main" id="{9EBDB2BD-58EF-9D73-F911-8EB018BFEA1B}"/>
              </a:ext>
            </a:extLst>
          </p:cNvPr>
          <p:cNvCxnSpPr>
            <a:stCxn id="8" idx="2"/>
            <a:endCxn id="32" idx="2"/>
          </p:cNvCxnSpPr>
          <p:nvPr/>
        </p:nvCxnSpPr>
        <p:spPr>
          <a:xfrm rot="5400000" flipH="1" flipV="1">
            <a:off x="10223648" y="4760658"/>
            <a:ext cx="127634" cy="1919653"/>
          </a:xfrm>
          <a:prstGeom prst="bentConnector3">
            <a:avLst>
              <a:gd name="adj1" fmla="val -179106"/>
            </a:avLst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 descr="Clip Art Visto Bueno Clipart - Good Png, Transparent Png - kindpng">
            <a:extLst>
              <a:ext uri="{FF2B5EF4-FFF2-40B4-BE49-F238E27FC236}">
                <a16:creationId xmlns:a16="http://schemas.microsoft.com/office/drawing/2014/main" id="{77DCDA83-70B5-6490-651C-3108D2F2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2" b="9635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210" y="5257072"/>
            <a:ext cx="436928" cy="3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lip Art Visto Bueno Clipart - Good Png, Transparent Png - kindpng">
            <a:extLst>
              <a:ext uri="{FF2B5EF4-FFF2-40B4-BE49-F238E27FC236}">
                <a16:creationId xmlns:a16="http://schemas.microsoft.com/office/drawing/2014/main" id="{6C292DAB-0604-A26E-65EA-F6FA5D361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2" b="9635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55" y="2116609"/>
            <a:ext cx="436928" cy="36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lip Art Visto Bueno Clipart - Good Png, Transparent Png - kindpng">
            <a:extLst>
              <a:ext uri="{FF2B5EF4-FFF2-40B4-BE49-F238E27FC236}">
                <a16:creationId xmlns:a16="http://schemas.microsoft.com/office/drawing/2014/main" id="{51B87AF4-2CCC-F7D7-EC44-88165D9E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902" b="9635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240" y="1997833"/>
            <a:ext cx="436928" cy="4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Google Shape;234;p6">
            <a:extLst>
              <a:ext uri="{FF2B5EF4-FFF2-40B4-BE49-F238E27FC236}">
                <a16:creationId xmlns:a16="http://schemas.microsoft.com/office/drawing/2014/main" id="{664B037D-374B-430C-0265-549E0547BC5B}"/>
              </a:ext>
            </a:extLst>
          </p:cNvPr>
          <p:cNvSpPr txBox="1"/>
          <p:nvPr/>
        </p:nvSpPr>
        <p:spPr>
          <a:xfrm>
            <a:off x="370312" y="2553607"/>
            <a:ext cx="3085892" cy="2277492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s-EC" dirty="0"/>
              <a:t>Generar políticas locales que fortalezcan la promoción de la salud, la prevención de enfermedades y la atención integral de la salud, incluyendo los ámbitos de prevención del consumo problemático de drogas, la promoción de la salud mental, la promoción de los derechos sexuales y derechos reproductivo.</a:t>
            </a:r>
          </a:p>
        </p:txBody>
      </p:sp>
      <p:sp>
        <p:nvSpPr>
          <p:cNvPr id="38" name="Google Shape;233;p6">
            <a:extLst>
              <a:ext uri="{FF2B5EF4-FFF2-40B4-BE49-F238E27FC236}">
                <a16:creationId xmlns:a16="http://schemas.microsoft.com/office/drawing/2014/main" id="{D447DDC0-2072-6AA5-566A-CBF6C3B7275F}"/>
              </a:ext>
            </a:extLst>
          </p:cNvPr>
          <p:cNvSpPr txBox="1"/>
          <p:nvPr/>
        </p:nvSpPr>
        <p:spPr>
          <a:xfrm>
            <a:off x="421028" y="1811958"/>
            <a:ext cx="3027341" cy="5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r>
              <a:rPr lang="es-EC" b="1" dirty="0">
                <a:solidFill>
                  <a:srgbClr val="002060"/>
                </a:solidFill>
              </a:rPr>
              <a:t>Eje. 3. Bienestar, derechos y protección social.</a:t>
            </a:r>
          </a:p>
        </p:txBody>
      </p:sp>
      <p:sp>
        <p:nvSpPr>
          <p:cNvPr id="39" name="Google Shape;236;p6">
            <a:extLst>
              <a:ext uri="{FF2B5EF4-FFF2-40B4-BE49-F238E27FC236}">
                <a16:creationId xmlns:a16="http://schemas.microsoft.com/office/drawing/2014/main" id="{D0BA3056-E2E1-0F72-8C22-89E5D08FAC6A}"/>
              </a:ext>
            </a:extLst>
          </p:cNvPr>
          <p:cNvSpPr txBox="1"/>
          <p:nvPr/>
        </p:nvSpPr>
        <p:spPr>
          <a:xfrm>
            <a:off x="407142" y="762760"/>
            <a:ext cx="2997420" cy="738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ctr"/>
            <a:r>
              <a:rPr lang="es-EC" sz="2000" b="1" dirty="0">
                <a:solidFill>
                  <a:srgbClr val="C00000"/>
                </a:solidFill>
              </a:rPr>
              <a:t>Programa de Gobierno Alcaldía de Quito</a:t>
            </a:r>
          </a:p>
        </p:txBody>
      </p:sp>
      <p:sp>
        <p:nvSpPr>
          <p:cNvPr id="40" name="Google Shape;235;p6">
            <a:extLst>
              <a:ext uri="{FF2B5EF4-FFF2-40B4-BE49-F238E27FC236}">
                <a16:creationId xmlns:a16="http://schemas.microsoft.com/office/drawing/2014/main" id="{B4B21D4F-191B-84CD-8203-37B1C4F6E694}"/>
              </a:ext>
            </a:extLst>
          </p:cNvPr>
          <p:cNvSpPr txBox="1"/>
          <p:nvPr/>
        </p:nvSpPr>
        <p:spPr>
          <a:xfrm>
            <a:off x="370312" y="5317341"/>
            <a:ext cx="3147419" cy="98483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just"/>
            <a:r>
              <a:rPr lang="en-US" b="1" dirty="0">
                <a:solidFill>
                  <a:srgbClr val="002060"/>
                </a:solidFill>
              </a:rPr>
              <a:t>Implementar </a:t>
            </a:r>
            <a:r>
              <a:rPr lang="es-EC" b="1" dirty="0">
                <a:solidFill>
                  <a:srgbClr val="002060"/>
                </a:solidFill>
              </a:rPr>
              <a:t>programas de salud mental post COVID, especialmente enfocado en prevención del suicidio</a:t>
            </a:r>
            <a:r>
              <a:rPr lang="es-EC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A66BB1C0-13FA-B9B1-8A17-09B683C92FED}"/>
              </a:ext>
            </a:extLst>
          </p:cNvPr>
          <p:cNvSpPr txBox="1"/>
          <p:nvPr/>
        </p:nvSpPr>
        <p:spPr>
          <a:xfrm>
            <a:off x="4508532" y="1580480"/>
            <a:ext cx="2295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tx1"/>
                </a:solidFill>
                <a:latin typeface="Montserrat Medium" pitchFamily="2" charset="0"/>
              </a:rPr>
              <a:t>Nro. atenciones:</a:t>
            </a:r>
            <a:r>
              <a:rPr lang="es-EC" sz="1000" b="1" dirty="0">
                <a:solidFill>
                  <a:schemeClr val="tx1"/>
                </a:solidFill>
                <a:latin typeface="Montserrat Medium" pitchFamily="2" charset="0"/>
              </a:rPr>
              <a:t> 635 </a:t>
            </a:r>
            <a:r>
              <a:rPr lang="es-EC" sz="1000" dirty="0">
                <a:solidFill>
                  <a:schemeClr val="tx1"/>
                </a:solidFill>
                <a:latin typeface="Montserrat Medium" pitchFamily="2" charset="0"/>
              </a:rPr>
              <a:t>(septiembre 2023 – marzo 2024) 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C0CFE91-62B9-67CE-6B0B-53D1F00FFAAC}"/>
              </a:ext>
            </a:extLst>
          </p:cNvPr>
          <p:cNvSpPr txBox="1"/>
          <p:nvPr/>
        </p:nvSpPr>
        <p:spPr>
          <a:xfrm>
            <a:off x="7413102" y="1562549"/>
            <a:ext cx="2342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tx1"/>
                </a:solidFill>
                <a:latin typeface="Montserrat Medium" pitchFamily="2" charset="0"/>
              </a:rPr>
              <a:t>Nro. atenciones: </a:t>
            </a:r>
            <a:r>
              <a:rPr lang="es-EC" sz="1000" b="1" dirty="0">
                <a:solidFill>
                  <a:schemeClr val="tx1"/>
                </a:solidFill>
                <a:latin typeface="Montserrat Medium" pitchFamily="2" charset="0"/>
              </a:rPr>
              <a:t>5304</a:t>
            </a:r>
            <a:r>
              <a:rPr lang="es-EC" sz="1000" dirty="0">
                <a:solidFill>
                  <a:schemeClr val="tx1"/>
                </a:solidFill>
                <a:latin typeface="Montserrat Medium" pitchFamily="2" charset="0"/>
              </a:rPr>
              <a:t> (septiembre 2023 – febrero 2024) 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79FC6F80-8E94-47A7-40CE-102E759D3B64}"/>
              </a:ext>
            </a:extLst>
          </p:cNvPr>
          <p:cNvSpPr txBox="1"/>
          <p:nvPr/>
        </p:nvSpPr>
        <p:spPr>
          <a:xfrm>
            <a:off x="9591522" y="827439"/>
            <a:ext cx="1822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tx1"/>
                </a:solidFill>
                <a:latin typeface="Montserrat Medium" pitchFamily="2" charset="0"/>
              </a:rPr>
              <a:t>Prevista en mayo 2024 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D2EE323-9079-65B1-1114-94375B030EF3}"/>
              </a:ext>
            </a:extLst>
          </p:cNvPr>
          <p:cNvSpPr txBox="1"/>
          <p:nvPr/>
        </p:nvSpPr>
        <p:spPr>
          <a:xfrm>
            <a:off x="4942657" y="2913201"/>
            <a:ext cx="1981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b="1" dirty="0">
                <a:solidFill>
                  <a:schemeClr val="tx1"/>
                </a:solidFill>
                <a:latin typeface="Montserrat Medium" pitchFamily="2" charset="0"/>
              </a:rPr>
              <a:t>6</a:t>
            </a:r>
            <a:r>
              <a:rPr lang="es-EC" sz="1000" dirty="0">
                <a:solidFill>
                  <a:schemeClr val="tx1"/>
                </a:solidFill>
                <a:latin typeface="Montserrat Medium" pitchFamily="2" charset="0"/>
              </a:rPr>
              <a:t> Unidades Educativas tamizadas</a:t>
            </a:r>
          </a:p>
          <a:p>
            <a:r>
              <a:rPr lang="es-EC" sz="1000" b="1" dirty="0">
                <a:solidFill>
                  <a:schemeClr val="tx1"/>
                </a:solidFill>
                <a:latin typeface="Montserrat Medium" pitchFamily="2" charset="0"/>
              </a:rPr>
              <a:t>643</a:t>
            </a:r>
            <a:r>
              <a:rPr lang="es-EC" sz="1000" dirty="0">
                <a:solidFill>
                  <a:schemeClr val="tx1"/>
                </a:solidFill>
                <a:latin typeface="Montserrat Medium" pitchFamily="2" charset="0"/>
              </a:rPr>
              <a:t> estudiantes tamizados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111DE7A1-1502-B678-EC1E-91E43A1A6BAE}"/>
              </a:ext>
            </a:extLst>
          </p:cNvPr>
          <p:cNvSpPr txBox="1"/>
          <p:nvPr/>
        </p:nvSpPr>
        <p:spPr>
          <a:xfrm>
            <a:off x="7305521" y="3041722"/>
            <a:ext cx="1430214" cy="244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tx1"/>
                </a:solidFill>
                <a:latin typeface="Montserrat Medium" pitchFamily="2" charset="0"/>
              </a:rPr>
              <a:t>SAASM - UMSS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358B5975-CD24-527C-7A28-F68AC4B6C6FD}"/>
              </a:ext>
            </a:extLst>
          </p:cNvPr>
          <p:cNvSpPr txBox="1"/>
          <p:nvPr/>
        </p:nvSpPr>
        <p:spPr>
          <a:xfrm>
            <a:off x="10111475" y="2996898"/>
            <a:ext cx="18225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tx1"/>
                </a:solidFill>
                <a:latin typeface="Montserrat Medium" pitchFamily="2" charset="0"/>
              </a:rPr>
              <a:t>Capacitados: </a:t>
            </a:r>
            <a:r>
              <a:rPr lang="es-EC" sz="1000" b="1" dirty="0">
                <a:solidFill>
                  <a:schemeClr val="tx1"/>
                </a:solidFill>
                <a:latin typeface="Montserrat Medium" pitchFamily="2" charset="0"/>
              </a:rPr>
              <a:t>2216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1AE6884-F66A-608D-9FB6-7B438A9910D6}"/>
              </a:ext>
            </a:extLst>
          </p:cNvPr>
          <p:cNvSpPr txBox="1"/>
          <p:nvPr/>
        </p:nvSpPr>
        <p:spPr>
          <a:xfrm>
            <a:off x="4741614" y="4502968"/>
            <a:ext cx="2373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tx1"/>
                </a:solidFill>
                <a:latin typeface="Montserrat Medium" pitchFamily="2" charset="0"/>
              </a:rPr>
              <a:t>Reproducción de material educomunicacional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ED58367C-3A57-5270-2B25-EE596C5A29EA}"/>
              </a:ext>
            </a:extLst>
          </p:cNvPr>
          <p:cNvSpPr txBox="1"/>
          <p:nvPr/>
        </p:nvSpPr>
        <p:spPr>
          <a:xfrm>
            <a:off x="7233805" y="4502968"/>
            <a:ext cx="1309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tx1"/>
                </a:solidFill>
                <a:latin typeface="Montserrat Medium" pitchFamily="2" charset="0"/>
              </a:rPr>
              <a:t>Activada desde Julio 2023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8F5DAEB-3B24-5EEA-39BF-414583266775}"/>
              </a:ext>
            </a:extLst>
          </p:cNvPr>
          <p:cNvSpPr txBox="1"/>
          <p:nvPr/>
        </p:nvSpPr>
        <p:spPr>
          <a:xfrm>
            <a:off x="10828653" y="5668381"/>
            <a:ext cx="943557" cy="24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>
                <a:solidFill>
                  <a:schemeClr val="tx1"/>
                </a:solidFill>
                <a:latin typeface="Montserrat Medium" pitchFamily="2" charset="0"/>
              </a:rPr>
              <a:t>2015 - 2022</a:t>
            </a:r>
          </a:p>
        </p:txBody>
      </p:sp>
    </p:spTree>
    <p:extLst>
      <p:ext uri="{BB962C8B-B14F-4D97-AF65-F5344CB8AC3E}">
        <p14:creationId xmlns:p14="http://schemas.microsoft.com/office/powerpoint/2010/main" val="31899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22056642"/>
              </p:ext>
            </p:extLst>
          </p:nvPr>
        </p:nvGraphicFramePr>
        <p:xfrm>
          <a:off x="1272498" y="1058525"/>
          <a:ext cx="9860100" cy="5660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D3D66FF4-F90E-44CB-9630-7B33A4203346}"/>
              </a:ext>
            </a:extLst>
          </p:cNvPr>
          <p:cNvPicPr/>
          <p:nvPr/>
        </p:nvPicPr>
        <p:blipFill rotWithShape="1">
          <a:blip r:embed="rId7"/>
          <a:srcRect l="23205" t="28262" r="57308" b="38917"/>
          <a:stretch/>
        </p:blipFill>
        <p:spPr bwMode="auto">
          <a:xfrm>
            <a:off x="1352397" y="1431963"/>
            <a:ext cx="875898" cy="1097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FE544D6-541D-4AF6-9C3F-371E27F10EB6}"/>
              </a:ext>
            </a:extLst>
          </p:cNvPr>
          <p:cNvPicPr/>
          <p:nvPr/>
        </p:nvPicPr>
        <p:blipFill rotWithShape="1">
          <a:blip r:embed="rId8"/>
          <a:srcRect l="23590" t="29401" r="58077" b="37094"/>
          <a:stretch/>
        </p:blipFill>
        <p:spPr bwMode="auto">
          <a:xfrm>
            <a:off x="6423057" y="1471449"/>
            <a:ext cx="875898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08B4C4-282E-4D42-88C5-FECD901FEB57}"/>
              </a:ext>
            </a:extLst>
          </p:cNvPr>
          <p:cNvPicPr/>
          <p:nvPr/>
        </p:nvPicPr>
        <p:blipFill rotWithShape="1">
          <a:blip r:embed="rId9"/>
          <a:srcRect l="26025" t="27806" r="58461" b="35498"/>
          <a:stretch/>
        </p:blipFill>
        <p:spPr bwMode="auto">
          <a:xfrm>
            <a:off x="1313858" y="3275442"/>
            <a:ext cx="922020" cy="1226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074518D-4AD2-4DE5-9F2F-10953CD932DC}"/>
              </a:ext>
            </a:extLst>
          </p:cNvPr>
          <p:cNvPicPr/>
          <p:nvPr/>
        </p:nvPicPr>
        <p:blipFill rotWithShape="1">
          <a:blip r:embed="rId10"/>
          <a:srcRect l="25128" t="29630" r="58718" b="38461"/>
          <a:stretch/>
        </p:blipFill>
        <p:spPr bwMode="auto">
          <a:xfrm>
            <a:off x="6423057" y="3355452"/>
            <a:ext cx="960120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80DC912-79B1-426E-8375-9D2D77084A4E}"/>
              </a:ext>
            </a:extLst>
          </p:cNvPr>
          <p:cNvPicPr/>
          <p:nvPr/>
        </p:nvPicPr>
        <p:blipFill rotWithShape="1">
          <a:blip r:embed="rId11"/>
          <a:srcRect l="24103" t="29630" r="58846" b="38690"/>
          <a:stretch/>
        </p:blipFill>
        <p:spPr bwMode="auto">
          <a:xfrm>
            <a:off x="3823360" y="5088385"/>
            <a:ext cx="1013460" cy="1059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Google Shape;234;p32">
            <a:extLst>
              <a:ext uri="{FF2B5EF4-FFF2-40B4-BE49-F238E27FC236}">
                <a16:creationId xmlns:a16="http://schemas.microsoft.com/office/drawing/2014/main" id="{9A052706-4B0D-440B-8040-D5F7E02CE9DC}"/>
              </a:ext>
            </a:extLst>
          </p:cNvPr>
          <p:cNvSpPr/>
          <p:nvPr/>
        </p:nvSpPr>
        <p:spPr>
          <a:xfrm>
            <a:off x="0" y="-15189"/>
            <a:ext cx="4188096" cy="62817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E2E4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3.-PRÓXIMAS ACCIONES</a:t>
            </a:r>
          </a:p>
        </p:txBody>
      </p:sp>
    </p:spTree>
    <p:extLst>
      <p:ext uri="{BB962C8B-B14F-4D97-AF65-F5344CB8AC3E}">
        <p14:creationId xmlns:p14="http://schemas.microsoft.com/office/powerpoint/2010/main" val="356525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D69A9157-CAC6-4EFB-A159-180D78EF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432" y="1541085"/>
            <a:ext cx="3822997" cy="3810664"/>
          </a:xfrm>
          <a:prstGeom prst="rect">
            <a:avLst/>
          </a:prstGeom>
        </p:spPr>
      </p:pic>
      <p:sp>
        <p:nvSpPr>
          <p:cNvPr id="4" name="Google Shape;234;p32">
            <a:extLst>
              <a:ext uri="{FF2B5EF4-FFF2-40B4-BE49-F238E27FC236}">
                <a16:creationId xmlns:a16="http://schemas.microsoft.com/office/drawing/2014/main" id="{480505A7-1E23-E2F3-ACBC-1E7650FC07A1}"/>
              </a:ext>
            </a:extLst>
          </p:cNvPr>
          <p:cNvSpPr/>
          <p:nvPr/>
        </p:nvSpPr>
        <p:spPr>
          <a:xfrm>
            <a:off x="0" y="28894"/>
            <a:ext cx="6853530" cy="69530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E2E4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r>
              <a:rPr lang="es-ES" sz="1600" b="1" dirty="0">
                <a:solidFill>
                  <a:schemeClr val="bg1"/>
                </a:solidFill>
              </a:rPr>
              <a:t>4.-ORDENANZA METROPOLITANA DE LA SALUD MENTAL DMQ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019A2916-1341-5911-1887-00D6A8FE6034}"/>
              </a:ext>
            </a:extLst>
          </p:cNvPr>
          <p:cNvGrpSpPr/>
          <p:nvPr/>
        </p:nvGrpSpPr>
        <p:grpSpPr>
          <a:xfrm>
            <a:off x="4747134" y="2054040"/>
            <a:ext cx="2992110" cy="2874165"/>
            <a:chOff x="1597896" y="959721"/>
            <a:chExt cx="3662207" cy="3662207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800D6DC8-34C4-78D5-92DC-5F9261AF33FA}"/>
                </a:ext>
              </a:extLst>
            </p:cNvPr>
            <p:cNvSpPr/>
            <p:nvPr/>
          </p:nvSpPr>
          <p:spPr>
            <a:xfrm>
              <a:off x="1597896" y="959721"/>
              <a:ext cx="3662207" cy="3662207"/>
            </a:xfrm>
            <a:prstGeom prst="ellipse">
              <a:avLst/>
            </a:prstGeom>
            <a:noFill/>
            <a:ln w="28575">
              <a:solidFill>
                <a:schemeClr val="bg1">
                  <a:alpha val="5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72D3C263-3931-BFA9-E5E5-9C59D5B33866}"/>
                </a:ext>
              </a:extLst>
            </p:cNvPr>
            <p:cNvSpPr/>
            <p:nvPr/>
          </p:nvSpPr>
          <p:spPr>
            <a:xfrm>
              <a:off x="1857374" y="1219199"/>
              <a:ext cx="3143250" cy="3143250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635C31B-B282-3620-B268-3A210A6A3485}"/>
              </a:ext>
            </a:extLst>
          </p:cNvPr>
          <p:cNvGrpSpPr/>
          <p:nvPr/>
        </p:nvGrpSpPr>
        <p:grpSpPr>
          <a:xfrm>
            <a:off x="1617997" y="4074587"/>
            <a:ext cx="3175240" cy="895868"/>
            <a:chOff x="269964" y="3033547"/>
            <a:chExt cx="1925468" cy="967026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2D8896F5-BA18-4A8E-24AB-73EEC68DE88D}"/>
                </a:ext>
              </a:extLst>
            </p:cNvPr>
            <p:cNvSpPr/>
            <p:nvPr/>
          </p:nvSpPr>
          <p:spPr>
            <a:xfrm>
              <a:off x="269964" y="3050697"/>
              <a:ext cx="1502632" cy="94987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Gestión comunitaria </a:t>
              </a:r>
            </a:p>
            <a:p>
              <a:pPr algn="ctr"/>
              <a:r>
                <a:rPr lang="es-EC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de la salud mental</a:t>
              </a:r>
              <a:endParaRPr lang="en-IN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77D2B4B3-F1F4-590D-D8E0-2E81BE385159}"/>
                </a:ext>
              </a:extLst>
            </p:cNvPr>
            <p:cNvSpPr/>
            <p:nvPr/>
          </p:nvSpPr>
          <p:spPr>
            <a:xfrm>
              <a:off x="1620824" y="3033547"/>
              <a:ext cx="574608" cy="9568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CAE8E62-E501-A72E-4244-019029573248}"/>
              </a:ext>
            </a:extLst>
          </p:cNvPr>
          <p:cNvGrpSpPr/>
          <p:nvPr/>
        </p:nvGrpSpPr>
        <p:grpSpPr>
          <a:xfrm>
            <a:off x="4773887" y="771187"/>
            <a:ext cx="3041350" cy="945136"/>
            <a:chOff x="-1275513" y="3635996"/>
            <a:chExt cx="2104137" cy="949876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BBB01CCE-935D-6D41-74B3-DDAB2CBF88B8}"/>
                </a:ext>
              </a:extLst>
            </p:cNvPr>
            <p:cNvSpPr/>
            <p:nvPr/>
          </p:nvSpPr>
          <p:spPr>
            <a:xfrm>
              <a:off x="-828844" y="3635996"/>
              <a:ext cx="1657468" cy="949876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Planificación de la </a:t>
              </a:r>
            </a:p>
            <a:p>
              <a:pPr algn="ctr"/>
              <a:r>
                <a:rPr lang="es-EC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salud mental</a:t>
              </a:r>
              <a:endParaRPr lang="en-IN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82487AA4-F824-46E4-5A90-B8FAAC10E8B9}"/>
                </a:ext>
              </a:extLst>
            </p:cNvPr>
            <p:cNvSpPr/>
            <p:nvPr/>
          </p:nvSpPr>
          <p:spPr>
            <a:xfrm>
              <a:off x="-1275513" y="3665857"/>
              <a:ext cx="646815" cy="8587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43FFB129-AB2E-533A-4131-2244118D26A7}"/>
              </a:ext>
            </a:extLst>
          </p:cNvPr>
          <p:cNvGrpSpPr/>
          <p:nvPr/>
        </p:nvGrpSpPr>
        <p:grpSpPr>
          <a:xfrm>
            <a:off x="8390429" y="2254273"/>
            <a:ext cx="2626660" cy="868089"/>
            <a:chOff x="-207193" y="4158557"/>
            <a:chExt cx="2722546" cy="949876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33D86F02-B8ED-F9F8-C41D-1F1DE5967BE1}"/>
                </a:ext>
              </a:extLst>
            </p:cNvPr>
            <p:cNvSpPr/>
            <p:nvPr/>
          </p:nvSpPr>
          <p:spPr>
            <a:xfrm>
              <a:off x="-207193" y="4158557"/>
              <a:ext cx="1945172" cy="949876"/>
            </a:xfrm>
            <a:prstGeom prst="roundRect">
              <a:avLst/>
            </a:prstGeom>
            <a:solidFill>
              <a:srgbClr val="7030A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Promoción de la salud mental</a:t>
              </a:r>
              <a:endParaRPr lang="en-IN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8FE11704-ED20-0F7B-529F-F95B42FE80A9}"/>
                </a:ext>
              </a:extLst>
            </p:cNvPr>
            <p:cNvSpPr/>
            <p:nvPr/>
          </p:nvSpPr>
          <p:spPr>
            <a:xfrm>
              <a:off x="1572161" y="4164962"/>
              <a:ext cx="943192" cy="94176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24896215-C564-8022-831E-F00042151E1F}"/>
              </a:ext>
            </a:extLst>
          </p:cNvPr>
          <p:cNvGrpSpPr/>
          <p:nvPr/>
        </p:nvGrpSpPr>
        <p:grpSpPr>
          <a:xfrm flipH="1">
            <a:off x="4966926" y="5399180"/>
            <a:ext cx="2772318" cy="931047"/>
            <a:chOff x="362542" y="2220932"/>
            <a:chExt cx="2055416" cy="1005002"/>
          </a:xfrm>
        </p:grpSpPr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E515F1D8-6537-3243-13C5-F63E8D90D949}"/>
                </a:ext>
              </a:extLst>
            </p:cNvPr>
            <p:cNvSpPr/>
            <p:nvPr/>
          </p:nvSpPr>
          <p:spPr>
            <a:xfrm>
              <a:off x="362542" y="2276058"/>
              <a:ext cx="1497274" cy="94987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Atención en salud mental</a:t>
              </a:r>
              <a:endParaRPr lang="en-IN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FF0150E4-EB5A-BEEA-85EC-F6A2435BB847}"/>
                </a:ext>
              </a:extLst>
            </p:cNvPr>
            <p:cNvSpPr/>
            <p:nvPr/>
          </p:nvSpPr>
          <p:spPr>
            <a:xfrm>
              <a:off x="1708044" y="2220932"/>
              <a:ext cx="709914" cy="9646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CECE2E47-9D66-F85E-CF9C-4E6C7BBAB7F5}"/>
              </a:ext>
            </a:extLst>
          </p:cNvPr>
          <p:cNvSpPr/>
          <p:nvPr/>
        </p:nvSpPr>
        <p:spPr>
          <a:xfrm>
            <a:off x="5251347" y="2639495"/>
            <a:ext cx="2394185" cy="170325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/>
              <a:t>OBJETIVO</a:t>
            </a:r>
          </a:p>
          <a:p>
            <a:pPr algn="ctr"/>
            <a:r>
              <a:rPr lang="es-ES" dirty="0"/>
              <a:t>Institucionalizar la promoción, prevención, atención y gestión comunitaria de la salud mental en el Distrito Metropolitano de Quito.</a:t>
            </a: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A075742F-0D2A-47BE-46F7-01D77C268984}"/>
              </a:ext>
            </a:extLst>
          </p:cNvPr>
          <p:cNvGrpSpPr/>
          <p:nvPr/>
        </p:nvGrpSpPr>
        <p:grpSpPr>
          <a:xfrm flipH="1">
            <a:off x="8283446" y="3941084"/>
            <a:ext cx="2465237" cy="931051"/>
            <a:chOff x="-174388" y="2620228"/>
            <a:chExt cx="2264614" cy="1005006"/>
          </a:xfrm>
        </p:grpSpPr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7B8FC815-1525-8C06-88EA-C3760B50EDB9}"/>
                </a:ext>
              </a:extLst>
            </p:cNvPr>
            <p:cNvSpPr/>
            <p:nvPr/>
          </p:nvSpPr>
          <p:spPr>
            <a:xfrm>
              <a:off x="-174388" y="2675358"/>
              <a:ext cx="1588834" cy="94987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 Prevención en salud mental</a:t>
              </a:r>
              <a:endParaRPr lang="en-IN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D26C5874-A35B-B721-3EC8-45A91517F28B}"/>
                </a:ext>
              </a:extLst>
            </p:cNvPr>
            <p:cNvSpPr/>
            <p:nvPr/>
          </p:nvSpPr>
          <p:spPr>
            <a:xfrm>
              <a:off x="1262667" y="2620228"/>
              <a:ext cx="827559" cy="94987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 dirty="0"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AF363D83-8CB0-7FEB-58A7-9883A36B295C}"/>
              </a:ext>
            </a:extLst>
          </p:cNvPr>
          <p:cNvGrpSpPr/>
          <p:nvPr/>
        </p:nvGrpSpPr>
        <p:grpSpPr>
          <a:xfrm>
            <a:off x="1486650" y="2250592"/>
            <a:ext cx="3327340" cy="895868"/>
            <a:chOff x="295133" y="3033547"/>
            <a:chExt cx="1938051" cy="967026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1083388-A56B-28BF-522C-14ED26124D62}"/>
                </a:ext>
              </a:extLst>
            </p:cNvPr>
            <p:cNvSpPr/>
            <p:nvPr/>
          </p:nvSpPr>
          <p:spPr>
            <a:xfrm>
              <a:off x="295133" y="3050697"/>
              <a:ext cx="1477463" cy="949876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Información, investigación e innovación</a:t>
              </a:r>
              <a:endParaRPr lang="en-IN" sz="1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BD79261B-1638-484C-4043-947ADD11BC0E}"/>
                </a:ext>
              </a:extLst>
            </p:cNvPr>
            <p:cNvSpPr/>
            <p:nvPr/>
          </p:nvSpPr>
          <p:spPr>
            <a:xfrm>
              <a:off x="1658576" y="3033547"/>
              <a:ext cx="574608" cy="95683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F6D0190E-E678-3FB6-B486-258EA1177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454" y="2398141"/>
            <a:ext cx="604171" cy="58035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38B6F2A-68CE-8D3B-2D65-D2BA2E0BB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60" y="935342"/>
            <a:ext cx="581111" cy="5582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5EE1906-1A1A-8B54-8F2A-771E9FF90B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7094" y="2398141"/>
            <a:ext cx="518641" cy="49819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D1D8B31E-E7B1-1898-BD22-804FABA79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1933" y="4090475"/>
            <a:ext cx="595199" cy="57173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2A551C7-96D5-4D6F-163D-C593BA0E0A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6057" y="5513660"/>
            <a:ext cx="666904" cy="640615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0981FC03-68FA-45E4-814F-CE5AF1326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7139" y="4201807"/>
            <a:ext cx="677047" cy="6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550B257-9B05-494E-A416-4D0357B966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96" t="4600" r="5388" b="19224"/>
          <a:stretch/>
        </p:blipFill>
        <p:spPr>
          <a:xfrm>
            <a:off x="-79899" y="0"/>
            <a:ext cx="12280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3549" y="1715912"/>
            <a:ext cx="5844169" cy="2296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05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f4b55b7-c5d6-4b1f-be18-d9c9c8211f2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15C208D559394488EE450108330641" ma:contentTypeVersion="18" ma:contentTypeDescription="Crear nuevo documento." ma:contentTypeScope="" ma:versionID="224204b26f2362d3f82c96d690495ddd">
  <xsd:schema xmlns:xsd="http://www.w3.org/2001/XMLSchema" xmlns:xs="http://www.w3.org/2001/XMLSchema" xmlns:p="http://schemas.microsoft.com/office/2006/metadata/properties" xmlns:ns3="6f4b55b7-c5d6-4b1f-be18-d9c9c8211f2f" xmlns:ns4="000aad3f-4871-4218-8b55-efccf7ba3926" targetNamespace="http://schemas.microsoft.com/office/2006/metadata/properties" ma:root="true" ma:fieldsID="91ef71f8ea878211c27b7900faf7dc50" ns3:_="" ns4:_="">
    <xsd:import namespace="6f4b55b7-c5d6-4b1f-be18-d9c9c8211f2f"/>
    <xsd:import namespace="000aad3f-4871-4218-8b55-efccf7ba39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b55b7-c5d6-4b1f-be18-d9c9c8211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0aad3f-4871-4218-8b55-efccf7ba3926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CA0C5D-EA53-4925-A15C-C278708FE934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6f4b55b7-c5d6-4b1f-be18-d9c9c8211f2f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000aad3f-4871-4218-8b55-efccf7ba3926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E011DB3-DB54-4D53-8023-4BCD35F78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b55b7-c5d6-4b1f-be18-d9c9c8211f2f"/>
    <ds:schemaRef ds:uri="000aad3f-4871-4218-8b55-efccf7ba3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AE4DE3-59CF-4B61-8947-A9BFF95D8C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604</Words>
  <Application>Microsoft Office PowerPoint</Application>
  <PresentationFormat>Panorámica</PresentationFormat>
  <Paragraphs>70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Montserrat Medium</vt:lpstr>
      <vt:lpstr>Corbel</vt:lpstr>
      <vt:lpstr>Arial</vt:lpstr>
      <vt:lpstr>Century Gothic</vt:lpstr>
      <vt:lpstr>Fira Sans Extra Condensed Medium</vt:lpstr>
      <vt:lpstr>Tema de Office</vt:lpstr>
      <vt:lpstr>ORDENANZA METROPOLITANA PARA LA PROMOCIÓN, PREVENCIÓN, ATENCIÓN Y GESTIÓN COMUNITARIA DE LA SALUD MENTAL EN EL DISTRITO METROPOLITANO DE QUITO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Maribel Berenice Melo Cartagena</cp:lastModifiedBy>
  <cp:revision>141</cp:revision>
  <cp:lastPrinted>2024-03-05T17:47:09Z</cp:lastPrinted>
  <dcterms:created xsi:type="dcterms:W3CDTF">2023-05-16T16:09:21Z</dcterms:created>
  <dcterms:modified xsi:type="dcterms:W3CDTF">2024-03-06T21:04:36Z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0x0101002715C208D559394488EE450108330641</vt:lpwstr>
  </property>
</Properties>
</file>