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18AC-B5E5-4BF8-BD5F-6BD529B8814D}" type="datetimeFigureOut">
              <a:rPr lang="es-EC" smtClean="0"/>
              <a:t>11/11/2022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4190-FEDB-45C2-9B01-15A194BA510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3129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18AC-B5E5-4BF8-BD5F-6BD529B8814D}" type="datetimeFigureOut">
              <a:rPr lang="es-EC" smtClean="0"/>
              <a:t>11/11/2022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4190-FEDB-45C2-9B01-15A194BA510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8710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18AC-B5E5-4BF8-BD5F-6BD529B8814D}" type="datetimeFigureOut">
              <a:rPr lang="es-EC" smtClean="0"/>
              <a:t>11/11/2022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4190-FEDB-45C2-9B01-15A194BA510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4164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18AC-B5E5-4BF8-BD5F-6BD529B8814D}" type="datetimeFigureOut">
              <a:rPr lang="es-EC" smtClean="0"/>
              <a:t>11/11/2022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4190-FEDB-45C2-9B01-15A194BA510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6641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18AC-B5E5-4BF8-BD5F-6BD529B8814D}" type="datetimeFigureOut">
              <a:rPr lang="es-EC" smtClean="0"/>
              <a:t>11/11/2022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4190-FEDB-45C2-9B01-15A194BA510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3598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18AC-B5E5-4BF8-BD5F-6BD529B8814D}" type="datetimeFigureOut">
              <a:rPr lang="es-EC" smtClean="0"/>
              <a:t>11/11/2022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4190-FEDB-45C2-9B01-15A194BA510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3018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18AC-B5E5-4BF8-BD5F-6BD529B8814D}" type="datetimeFigureOut">
              <a:rPr lang="es-EC" smtClean="0"/>
              <a:t>11/11/2022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4190-FEDB-45C2-9B01-15A194BA510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26098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18AC-B5E5-4BF8-BD5F-6BD529B8814D}" type="datetimeFigureOut">
              <a:rPr lang="es-EC" smtClean="0"/>
              <a:t>11/11/2022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4190-FEDB-45C2-9B01-15A194BA510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5970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18AC-B5E5-4BF8-BD5F-6BD529B8814D}" type="datetimeFigureOut">
              <a:rPr lang="es-EC" smtClean="0"/>
              <a:t>11/11/2022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4190-FEDB-45C2-9B01-15A194BA510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18038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18AC-B5E5-4BF8-BD5F-6BD529B8814D}" type="datetimeFigureOut">
              <a:rPr lang="es-EC" smtClean="0"/>
              <a:t>11/11/2022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4190-FEDB-45C2-9B01-15A194BA510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8468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18AC-B5E5-4BF8-BD5F-6BD529B8814D}" type="datetimeFigureOut">
              <a:rPr lang="es-EC" smtClean="0"/>
              <a:t>11/11/2022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4190-FEDB-45C2-9B01-15A194BA510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56208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818AC-B5E5-4BF8-BD5F-6BD529B8814D}" type="datetimeFigureOut">
              <a:rPr lang="es-EC" smtClean="0"/>
              <a:t>11/11/2022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24190-FEDB-45C2-9B01-15A194BA510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9944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" y="384810"/>
            <a:ext cx="4335780" cy="287446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979" y="384810"/>
            <a:ext cx="5015217" cy="287446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" y="3371850"/>
            <a:ext cx="5089211" cy="2874462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389" y="3371850"/>
            <a:ext cx="2052441" cy="311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430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Hernan Fernando Almeida Clavijo</dc:creator>
  <cp:lastModifiedBy>Hernan Fernando Almeida Clavijo</cp:lastModifiedBy>
  <cp:revision>1</cp:revision>
  <dcterms:created xsi:type="dcterms:W3CDTF">2022-11-11T21:23:11Z</dcterms:created>
  <dcterms:modified xsi:type="dcterms:W3CDTF">2022-11-11T21:23:45Z</dcterms:modified>
</cp:coreProperties>
</file>