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301" r:id="rId4"/>
    <p:sldId id="316" r:id="rId5"/>
    <p:sldId id="318" r:id="rId6"/>
    <p:sldId id="320" r:id="rId7"/>
    <p:sldId id="322" r:id="rId8"/>
    <p:sldId id="295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38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97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81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74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914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33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64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031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05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002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1120-B012-45D0-AE6E-701B88A40B37}" type="datetimeFigureOut">
              <a:rPr lang="es-EC" smtClean="0"/>
              <a:t>10/8/2023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8693-6025-4316-80C3-0E9EA4F276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14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6162" y="1699381"/>
            <a:ext cx="10058400" cy="2976579"/>
          </a:xfrm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</a:rPr>
              <a:t>Presentación respecto a los avances obtenidos en relación a la matriz de la transferencia de dominio de los predios donde funcionan los </a:t>
            </a:r>
            <a:r>
              <a:rPr lang="es-MX" sz="3600" b="1" dirty="0" err="1" smtClean="0">
                <a:solidFill>
                  <a:schemeClr val="accent5">
                    <a:lumMod val="50000"/>
                  </a:schemeClr>
                </a:solidFill>
              </a:rPr>
              <a:t>GADs</a:t>
            </a:r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</a:rPr>
              <a:t> Parroquiales </a:t>
            </a:r>
            <a:endParaRPr lang="es-MX" sz="3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MX" sz="3200" b="1" dirty="0">
              <a:latin typeface="Arial Black" panose="020B0A04020102020204" pitchFamily="34" charset="0"/>
            </a:endParaRPr>
          </a:p>
          <a:p>
            <a:endParaRPr lang="es-MX" sz="3200" b="1" dirty="0">
              <a:latin typeface="Arial Black" panose="020B0A040201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246171" y="4510519"/>
            <a:ext cx="7393055" cy="141584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tángulo 12"/>
          <p:cNvSpPr/>
          <p:nvPr/>
        </p:nvSpPr>
        <p:spPr>
          <a:xfrm>
            <a:off x="8430" y="44415"/>
            <a:ext cx="12233865" cy="10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-10510" y="133514"/>
            <a:ext cx="12202511" cy="156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56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>
            <a:spLocks noGrp="1"/>
          </p:cNvSpPr>
          <p:nvPr>
            <p:ph type="title"/>
          </p:nvPr>
        </p:nvSpPr>
        <p:spPr>
          <a:xfrm>
            <a:off x="525890" y="1077386"/>
            <a:ext cx="105156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u="sng" dirty="0">
                <a:latin typeface="+mn-lt"/>
              </a:rPr>
              <a:t>DIRECCION METROPOLITANA DE GESTION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DE BIENES INMUEBLES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75" y="1800307"/>
            <a:ext cx="7244725" cy="4598189"/>
          </a:xfrm>
        </p:spPr>
      </p:pic>
      <p:sp>
        <p:nvSpPr>
          <p:cNvPr id="10" name="Rectángulo 9"/>
          <p:cNvSpPr/>
          <p:nvPr/>
        </p:nvSpPr>
        <p:spPr>
          <a:xfrm>
            <a:off x="8430" y="44415"/>
            <a:ext cx="12233865" cy="10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-10510" y="133514"/>
            <a:ext cx="12202511" cy="156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AutoShape 2" descr="El Azul Abstracto Creativo Escala La Ley Logo Design Vector Symbol  Illustration De La Justicia Ilustración del Vector - Ilustración de legal,  juez: 154108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16" name="Grupo 15"/>
          <p:cNvGrpSpPr/>
          <p:nvPr/>
        </p:nvGrpSpPr>
        <p:grpSpPr>
          <a:xfrm>
            <a:off x="9085006" y="488340"/>
            <a:ext cx="3106994" cy="824265"/>
            <a:chOff x="0" y="0"/>
            <a:chExt cx="5864860" cy="1162050"/>
          </a:xfrm>
        </p:grpSpPr>
        <p:pic>
          <p:nvPicPr>
            <p:cNvPr id="17" name="Imagen 16" descr="C:\Users\aklasso\Downloads\DMGBI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 descr="C:\Users\aklasso\Downloads\pruebaVerticalfirm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01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076" y="40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>
                <a:latin typeface="+mn-lt"/>
              </a:rPr>
              <a:t>PARROQUIAS RURALES DEL DISTRITO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METROPOLITANO DE QUITO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1" y="1623701"/>
            <a:ext cx="8548154" cy="4513162"/>
          </a:xfrm>
        </p:spPr>
      </p:pic>
    </p:spTree>
    <p:extLst>
      <p:ext uri="{BB962C8B-B14F-4D97-AF65-F5344CB8AC3E}">
        <p14:creationId xmlns:p14="http://schemas.microsoft.com/office/powerpoint/2010/main" val="18216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076" y="40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>
                <a:latin typeface="+mn-lt"/>
              </a:rPr>
              <a:t>PARROQUIAS RURALES DEL DISTRITO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METROPOLITANO DE QUITO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29" y="1403213"/>
            <a:ext cx="7715885" cy="54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076" y="40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>
                <a:latin typeface="+mn-lt"/>
              </a:rPr>
              <a:t>PARROQUIAS RURALES DEL DISTRITO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METROPOLITANO DE QUITO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54083" y="2019721"/>
            <a:ext cx="10602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27" y="1485463"/>
            <a:ext cx="7503207" cy="53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076" y="40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>
                <a:latin typeface="+mn-lt"/>
              </a:rPr>
              <a:t>PARROQUIAS RURALES DEL DISTRITO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METROPOLITANO DE QUITO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54083" y="2019721"/>
            <a:ext cx="1060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33" y="1479832"/>
            <a:ext cx="7171983" cy="50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076" y="402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2800" b="1" u="sng" dirty="0">
                <a:latin typeface="+mn-lt"/>
              </a:rPr>
              <a:t>PARROQUIAS RURALES DEL DISTRITO </a:t>
            </a:r>
            <a:br>
              <a:rPr lang="es-EC" sz="2800" b="1" u="sng" dirty="0">
                <a:latin typeface="+mn-lt"/>
              </a:rPr>
            </a:br>
            <a:r>
              <a:rPr lang="es-EC" sz="2800" b="1" u="sng" dirty="0">
                <a:latin typeface="+mn-lt"/>
              </a:rPr>
              <a:t>METROPOLITANO DE QUITO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8904" y="0"/>
            <a:ext cx="12097407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0" y="94593"/>
            <a:ext cx="12068503" cy="1355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0" name="Grupo 9"/>
          <p:cNvGrpSpPr/>
          <p:nvPr/>
        </p:nvGrpSpPr>
        <p:grpSpPr>
          <a:xfrm>
            <a:off x="8961509" y="521759"/>
            <a:ext cx="3106994" cy="824265"/>
            <a:chOff x="0" y="0"/>
            <a:chExt cx="5864860" cy="1162050"/>
          </a:xfrm>
        </p:grpSpPr>
        <p:pic>
          <p:nvPicPr>
            <p:cNvPr id="11" name="Imagen 10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654083" y="2019721"/>
            <a:ext cx="1060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61938" indent="-261938" algn="just">
              <a:buFont typeface="Wingdings" panose="05000000000000000000" pitchFamily="2" charset="2"/>
              <a:buChar char="Ø"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63" y="1485464"/>
            <a:ext cx="6870032" cy="48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702" y="1209366"/>
            <a:ext cx="10545097" cy="3554362"/>
          </a:xfrm>
        </p:spPr>
        <p:txBody>
          <a:bodyPr>
            <a:normAutofit/>
          </a:bodyPr>
          <a:lstStyle/>
          <a:p>
            <a:pPr algn="ctr"/>
            <a:r>
              <a:rPr lang="es-EC" sz="9600" dirty="0"/>
              <a:t>GRACIAS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28904" y="0"/>
            <a:ext cx="12097407" cy="23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0" y="94593"/>
            <a:ext cx="12068503" cy="1681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9" name="Grupo 8"/>
          <p:cNvGrpSpPr/>
          <p:nvPr/>
        </p:nvGrpSpPr>
        <p:grpSpPr>
          <a:xfrm>
            <a:off x="2473616" y="4763728"/>
            <a:ext cx="7393055" cy="1415845"/>
            <a:chOff x="0" y="0"/>
            <a:chExt cx="5864860" cy="1162050"/>
          </a:xfrm>
        </p:grpSpPr>
        <p:pic>
          <p:nvPicPr>
            <p:cNvPr id="10" name="Imagen 9" descr="C:\Users\aklasso\Downloads\DMGBI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"/>
              <a:ext cx="2729230" cy="101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C:\Users\aklasso\Downloads\pruebaVerticalfir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46" r="25429" b="10454"/>
            <a:stretch/>
          </p:blipFill>
          <p:spPr bwMode="auto">
            <a:xfrm>
              <a:off x="2800350" y="0"/>
              <a:ext cx="3064510" cy="1162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19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49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DIRECCION METROPOLITANA DE GESTION  DE BIENES INMUEBLES</vt:lpstr>
      <vt:lpstr>PARROQUIAS RURALES DEL DISTRITO  METROPOLITANO DE QUITO</vt:lpstr>
      <vt:lpstr>PARROQUIAS RURALES DEL DISTRITO  METROPOLITANO DE QUITO</vt:lpstr>
      <vt:lpstr>PARROQUIAS RURALES DEL DISTRITO  METROPOLITANO DE QUITO</vt:lpstr>
      <vt:lpstr>PARROQUIAS RURALES DEL DISTRITO  METROPOLITANO DE QUITO</vt:lpstr>
      <vt:lpstr>PARROQUIAS RURALES DEL DISTRITO  METROPOLITANO DE QUITO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METROPOLITANA DE GESTION  DE BIENES INMUEBLES</dc:title>
  <dc:creator>Nancy Margoth Alvear Haro</dc:creator>
  <cp:lastModifiedBy>Andres Humberto Villalba Burbano</cp:lastModifiedBy>
  <cp:revision>382</cp:revision>
  <dcterms:created xsi:type="dcterms:W3CDTF">2018-01-23T19:08:58Z</dcterms:created>
  <dcterms:modified xsi:type="dcterms:W3CDTF">2023-08-10T15:46:59Z</dcterms:modified>
</cp:coreProperties>
</file>