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9A29C-F286-4AB6-B494-0DD57D471D37}" type="datetimeFigureOut">
              <a:rPr lang="es-EC" smtClean="0"/>
              <a:t>13/7/2023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BD4F-C476-438B-8680-660B618A07D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2631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9A29C-F286-4AB6-B494-0DD57D471D37}" type="datetimeFigureOut">
              <a:rPr lang="es-EC" smtClean="0"/>
              <a:t>13/7/2023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BD4F-C476-438B-8680-660B618A07D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09885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9A29C-F286-4AB6-B494-0DD57D471D37}" type="datetimeFigureOut">
              <a:rPr lang="es-EC" smtClean="0"/>
              <a:t>13/7/2023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BD4F-C476-438B-8680-660B618A07D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54962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9A29C-F286-4AB6-B494-0DD57D471D37}" type="datetimeFigureOut">
              <a:rPr lang="es-EC" smtClean="0"/>
              <a:t>13/7/2023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BD4F-C476-438B-8680-660B618A07D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49013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9A29C-F286-4AB6-B494-0DD57D471D37}" type="datetimeFigureOut">
              <a:rPr lang="es-EC" smtClean="0"/>
              <a:t>13/7/2023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BD4F-C476-438B-8680-660B618A07D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68793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9A29C-F286-4AB6-B494-0DD57D471D37}" type="datetimeFigureOut">
              <a:rPr lang="es-EC" smtClean="0"/>
              <a:t>13/7/2023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BD4F-C476-438B-8680-660B618A07D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62738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9A29C-F286-4AB6-B494-0DD57D471D37}" type="datetimeFigureOut">
              <a:rPr lang="es-EC" smtClean="0"/>
              <a:t>13/7/2023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BD4F-C476-438B-8680-660B618A07D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94026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9A29C-F286-4AB6-B494-0DD57D471D37}" type="datetimeFigureOut">
              <a:rPr lang="es-EC" smtClean="0"/>
              <a:t>13/7/2023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BD4F-C476-438B-8680-660B618A07D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60960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9A29C-F286-4AB6-B494-0DD57D471D37}" type="datetimeFigureOut">
              <a:rPr lang="es-EC" smtClean="0"/>
              <a:t>13/7/2023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BD4F-C476-438B-8680-660B618A07D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7936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9A29C-F286-4AB6-B494-0DD57D471D37}" type="datetimeFigureOut">
              <a:rPr lang="es-EC" smtClean="0"/>
              <a:t>13/7/2023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BD4F-C476-438B-8680-660B618A07D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50236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9A29C-F286-4AB6-B494-0DD57D471D37}" type="datetimeFigureOut">
              <a:rPr lang="es-EC" smtClean="0"/>
              <a:t>13/7/2023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BD4F-C476-438B-8680-660B618A07D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48234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9A29C-F286-4AB6-B494-0DD57D471D37}" type="datetimeFigureOut">
              <a:rPr lang="es-EC" smtClean="0"/>
              <a:t>13/7/2023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6BD4F-C476-438B-8680-660B618A07D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44198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912" y="418744"/>
            <a:ext cx="12115088" cy="3091219"/>
          </a:xfrm>
        </p:spPr>
        <p:txBody>
          <a:bodyPr>
            <a:normAutofit/>
          </a:bodyPr>
          <a:lstStyle/>
          <a:p>
            <a:r>
              <a:rPr lang="es-ES" sz="4800" b="1" dirty="0" smtClean="0"/>
              <a:t>CONVENIOS PARA LA ADMINISTRACIÓN Y USO DE LAS INSTALACIONES Y ESCENARIOS DEPORTIVOS DE PROPIEDAD MUNICIPAL DEL DISTRITO METROPOLITANO DE QUITO</a:t>
            </a:r>
            <a:endParaRPr lang="es-EC" sz="48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62456" y="3926778"/>
            <a:ext cx="9144000" cy="165576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s-ES" dirty="0" smtClean="0"/>
              <a:t>BASE LEGAL</a:t>
            </a:r>
          </a:p>
          <a:p>
            <a:pPr marL="514350" indent="-514350" algn="l">
              <a:buAutoNum type="romanLcPeriod"/>
            </a:pPr>
            <a:r>
              <a:rPr lang="es-ES" dirty="0" smtClean="0"/>
              <a:t>Código Orgánico de Organización Territorial, Autonomía y Descentralización COOTAD, artículo 417.</a:t>
            </a:r>
          </a:p>
          <a:p>
            <a:pPr marL="514350" indent="-514350" algn="l">
              <a:buAutoNum type="romanLcPeriod"/>
            </a:pPr>
            <a:r>
              <a:rPr lang="es-ES" dirty="0" smtClean="0"/>
              <a:t>Ley del Deporte, Educación Física y Recreación, artículo 96.</a:t>
            </a:r>
          </a:p>
          <a:p>
            <a:pPr marL="514350" indent="-514350" algn="l">
              <a:buAutoNum type="romanLcPeriod"/>
            </a:pPr>
            <a:r>
              <a:rPr lang="es-ES" dirty="0" smtClean="0"/>
              <a:t>Código Municipal para el Distrito Metropolitano de Quito, artículos 3870 y siguientes.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870842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Liga Deportiva “José Félix Barreiro”</a:t>
            </a:r>
            <a:endParaRPr lang="es-EC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u="sng" dirty="0" smtClean="0"/>
              <a:t>Requerimiento:</a:t>
            </a:r>
          </a:p>
          <a:p>
            <a:pPr marL="0" indent="0" algn="just">
              <a:buNone/>
            </a:pPr>
            <a:r>
              <a:rPr lang="es-ES" dirty="0" smtClean="0"/>
              <a:t>El </a:t>
            </a:r>
            <a:r>
              <a:rPr lang="es-ES" dirty="0" err="1" smtClean="0"/>
              <a:t>Ing</a:t>
            </a:r>
            <a:r>
              <a:rPr lang="es-ES" dirty="0" smtClean="0"/>
              <a:t>, Hugo </a:t>
            </a:r>
            <a:r>
              <a:rPr lang="es-ES" dirty="0" err="1" smtClean="0"/>
              <a:t>Calvopiña</a:t>
            </a:r>
            <a:r>
              <a:rPr lang="es-ES" dirty="0" smtClean="0"/>
              <a:t> en calidad de Presidente de la Liga deportiva Barrial y Parroquial “JOSÉ FELIX BARREIRO” solicita convenio para la administración y uso parcial del predio municipal No</a:t>
            </a:r>
            <a:r>
              <a:rPr lang="es-ES" dirty="0"/>
              <a:t>. </a:t>
            </a:r>
            <a:r>
              <a:rPr lang="es-ES" dirty="0" smtClean="0"/>
              <a:t>803874.</a:t>
            </a:r>
          </a:p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" dirty="0" smtClean="0"/>
              <a:t>La organización </a:t>
            </a:r>
            <a:r>
              <a:rPr lang="es-ES" dirty="0"/>
              <a:t>deportiva barrial solicitante, se encuentra legalmente </a:t>
            </a:r>
            <a:r>
              <a:rPr lang="es-ES" dirty="0" smtClean="0"/>
              <a:t>constituida, mediante Acuerdo de la Secretaría de Deporte Nro. 0441, de 31 de agosto de 2018.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41247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ES" b="1" u="sng" dirty="0" smtClean="0"/>
              <a:t>Ubicación del predio</a:t>
            </a:r>
            <a:endParaRPr lang="es-EC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91586"/>
            <a:ext cx="10515600" cy="4351338"/>
          </a:xfrm>
        </p:spPr>
        <p:txBody>
          <a:bodyPr/>
          <a:lstStyle/>
          <a:p>
            <a:pPr algn="just"/>
            <a:r>
              <a:rPr lang="es-ES" dirty="0" smtClean="0"/>
              <a:t>El inmueble municipal se encuentra ubicado en </a:t>
            </a:r>
            <a:r>
              <a:rPr lang="es-ES" dirty="0"/>
              <a:t>las calles Agustín </a:t>
            </a:r>
            <a:r>
              <a:rPr lang="es-ES" dirty="0" err="1"/>
              <a:t>Miranda,Tendales</a:t>
            </a:r>
            <a:r>
              <a:rPr lang="es-ES" dirty="0"/>
              <a:t> y José Pontón, Barrio José Félix Barreiro, Parroquia </a:t>
            </a:r>
            <a:r>
              <a:rPr lang="es-ES" dirty="0" err="1" smtClean="0"/>
              <a:t>Solanda</a:t>
            </a:r>
            <a:r>
              <a:rPr lang="es-ES" dirty="0" smtClean="0"/>
              <a:t>, </a:t>
            </a:r>
            <a:r>
              <a:rPr lang="es-ES" dirty="0"/>
              <a:t>predio de propiedad municipal No. 803874 con clave catastral </a:t>
            </a:r>
            <a:r>
              <a:rPr lang="es-ES" dirty="0" smtClean="0"/>
              <a:t>31508-01-001, correspondiente a la Administración Zonal Eloy Alfaro.</a:t>
            </a:r>
            <a:endParaRPr lang="es-ES" dirty="0"/>
          </a:p>
          <a:p>
            <a:endParaRPr lang="es-EC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7795" y="3371850"/>
            <a:ext cx="4038600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871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 dirty="0" smtClean="0"/>
              <a:t>Informes favorables:</a:t>
            </a:r>
            <a:endParaRPr lang="es-EC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ES" dirty="0" smtClean="0"/>
              <a:t>1.- </a:t>
            </a:r>
            <a:r>
              <a:rPr lang="es-ES" dirty="0"/>
              <a:t>La </a:t>
            </a:r>
            <a:r>
              <a:rPr lang="es-ES" dirty="0" smtClean="0"/>
              <a:t>Dirección </a:t>
            </a:r>
            <a:r>
              <a:rPr lang="es-ES" dirty="0"/>
              <a:t>Metropolitano de Gestión de Bienes Inmuebles, mediante Oficio Nro. GADDMQ-DMGBI-2022-0359-O de 01 de febrero de 2022, adjunta informe técnico favorable No. DMGBI-ATI-2022-0029 de 01 de febrero de 2022.</a:t>
            </a:r>
          </a:p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" dirty="0" smtClean="0"/>
              <a:t>2.-</a:t>
            </a:r>
            <a:r>
              <a:rPr lang="es-ES" dirty="0"/>
              <a:t> La </a:t>
            </a:r>
            <a:r>
              <a:rPr lang="es-ES" dirty="0" smtClean="0"/>
              <a:t> Unidad de Territorio y Vivienda de la Administración Zonal Eloy Alfaro, </a:t>
            </a:r>
            <a:r>
              <a:rPr lang="es-ES" dirty="0"/>
              <a:t>mediante Informe Código No. </a:t>
            </a:r>
            <a:r>
              <a:rPr lang="es-ES" dirty="0" smtClean="0"/>
              <a:t>DGT-UTV-023 </a:t>
            </a:r>
            <a:r>
              <a:rPr lang="es-ES" dirty="0"/>
              <a:t>de </a:t>
            </a:r>
            <a:r>
              <a:rPr lang="es-ES" dirty="0" smtClean="0"/>
              <a:t>27 </a:t>
            </a:r>
            <a:r>
              <a:rPr lang="es-ES" dirty="0"/>
              <a:t>de </a:t>
            </a:r>
            <a:r>
              <a:rPr lang="es-ES" dirty="0" smtClean="0"/>
              <a:t>septiembre </a:t>
            </a:r>
            <a:r>
              <a:rPr lang="es-ES" dirty="0"/>
              <a:t>de 2022, emite informe FAVORABLE previo </a:t>
            </a:r>
            <a:r>
              <a:rPr lang="es-ES" dirty="0" smtClean="0"/>
              <a:t>a </a:t>
            </a:r>
            <a:r>
              <a:rPr lang="es-ES" dirty="0"/>
              <a:t>la suscripción del Convenio para la Administración y Uso del predio </a:t>
            </a:r>
            <a:r>
              <a:rPr lang="es-ES" dirty="0" smtClean="0"/>
              <a:t>No. 803874, en </a:t>
            </a:r>
            <a:r>
              <a:rPr lang="es-ES" dirty="0"/>
              <a:t>FORMA PARCIAL, con una superficie de 4703.91 m2 </a:t>
            </a:r>
            <a:r>
              <a:rPr lang="es-ES" dirty="0" smtClean="0"/>
              <a:t> </a:t>
            </a:r>
            <a:r>
              <a:rPr lang="es-ES" dirty="0"/>
              <a:t>que corresponde al 33.81 % de la totalidad del </a:t>
            </a:r>
            <a:r>
              <a:rPr lang="es-ES" dirty="0" smtClean="0"/>
              <a:t>inmueble </a:t>
            </a:r>
            <a:r>
              <a:rPr lang="es-ES" dirty="0" smtClean="0"/>
              <a:t>conforme el registro fotográfico de las áreas que corresponden </a:t>
            </a:r>
            <a:r>
              <a:rPr lang="es-ES" smtClean="0"/>
              <a:t>a Tribuna </a:t>
            </a:r>
            <a:r>
              <a:rPr lang="es-ES" dirty="0" smtClean="0"/>
              <a:t>y camerinos, batería Sanitaria, Sede Social y Cancha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3.- Mediante Memorando Nro. GADDMQ-AZEA-DGP-2022-0421-M de 18 de octubre de 2022, se adjunta el Informe Nro.DGPD-036-3022, en el que se emite informe social favorable para la suscripción del Convenio a favor de la Liga Barrial Félix Barreiro.</a:t>
            </a:r>
          </a:p>
          <a:p>
            <a:pPr marL="0" indent="0">
              <a:buNone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575263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2966" y="599091"/>
            <a:ext cx="10829560" cy="64511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600" dirty="0"/>
              <a:t>4.- Mediante Oficio Nro. GADDMQ-STHV-DMC-UCE-2022-2437-O de 04 de octubre de 2022, el Jefe de la Unidad de Catastro Especial de la Dirección Metropolitana de Catastro, emite el Informe Técnico FAVORABLE Nro. STHV-DMC-UCE-2022-2197 de 30 de septiembre de 2022, </a:t>
            </a:r>
            <a:r>
              <a:rPr lang="es-ES" sz="2600" dirty="0" smtClean="0"/>
              <a:t>predio </a:t>
            </a:r>
            <a:r>
              <a:rPr lang="es-ES" sz="2600" dirty="0"/>
              <a:t>No. 803874.</a:t>
            </a:r>
            <a:endParaRPr lang="es-EC" sz="2600" dirty="0"/>
          </a:p>
          <a:p>
            <a:pPr marL="0" indent="0" algn="just">
              <a:buNone/>
            </a:pPr>
            <a:endParaRPr lang="es-ES" sz="2600" dirty="0" smtClean="0"/>
          </a:p>
          <a:p>
            <a:pPr marL="0" indent="0" algn="just">
              <a:buNone/>
            </a:pPr>
            <a:r>
              <a:rPr lang="es-ES" sz="2600" dirty="0" smtClean="0"/>
              <a:t>5.-  La Dirección </a:t>
            </a:r>
            <a:r>
              <a:rPr lang="es-ES" sz="2400" dirty="0" smtClean="0"/>
              <a:t>Metropolitana</a:t>
            </a:r>
            <a:r>
              <a:rPr lang="es-ES" sz="2600" dirty="0" smtClean="0"/>
              <a:t> de Recreación y Deporte mediante memorando Nro. GADDMQ-SERD-DMDR-2021-01636-M del 29 de agosto  remite el informe técnico Nro. DMDR-AFR-CDU-91-2022 con el que se emite informe favorable para la suscripción del Convenio de Administración y Uso del predio 803874.</a:t>
            </a:r>
          </a:p>
          <a:p>
            <a:pPr marL="0" indent="0" algn="just">
              <a:buNone/>
            </a:pPr>
            <a:r>
              <a:rPr lang="es-ES" sz="2600" dirty="0"/>
              <a:t>6</a:t>
            </a:r>
            <a:r>
              <a:rPr lang="es-ES" sz="2600" dirty="0" smtClean="0"/>
              <a:t>.-  Mediante Informe Legal No. 352-DJ-2022 de 18 de octubre de 2022, la Dirección de Asesoría Jurídica emite criterio legal favorable para que se suscriba el Convenio de Administración y Uso Parcial  con la Liga “José Félix Barreiro”</a:t>
            </a:r>
          </a:p>
          <a:p>
            <a:pPr marL="0" indent="0" algn="just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7745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contenido 2"/>
          <p:cNvSpPr>
            <a:spLocks noGrp="1"/>
          </p:cNvSpPr>
          <p:nvPr>
            <p:ph type="title"/>
          </p:nvPr>
        </p:nvSpPr>
        <p:spPr>
          <a:xfrm>
            <a:off x="315311" y="472966"/>
            <a:ext cx="11540358" cy="6148551"/>
          </a:xfrm>
        </p:spPr>
        <p:txBody>
          <a:bodyPr>
            <a:normAutofit fontScale="90000"/>
          </a:bodyPr>
          <a:lstStyle/>
          <a:p>
            <a:pPr marL="0" indent="0" algn="just">
              <a:buNone/>
            </a:pPr>
            <a:r>
              <a:rPr lang="es-ES" sz="2800" b="1" dirty="0" smtClean="0"/>
              <a:t>7.- </a:t>
            </a:r>
            <a:r>
              <a:rPr lang="es-ES" sz="2800" b="1" dirty="0"/>
              <a:t>Mediante Oficio Nro. </a:t>
            </a:r>
            <a:r>
              <a:rPr lang="es-ES" sz="2800" b="1" dirty="0" smtClean="0"/>
              <a:t>GADDMQ-AZEA-AZ-2022-2660-O de 18 </a:t>
            </a:r>
            <a:r>
              <a:rPr lang="es-ES" sz="2800" b="1" dirty="0"/>
              <a:t>de octubre de 2022, </a:t>
            </a:r>
            <a:r>
              <a:rPr lang="es-ES" sz="2800" b="1" dirty="0" smtClean="0"/>
              <a:t>la Administración Zonal Eloy Alfaro, </a:t>
            </a:r>
            <a:r>
              <a:rPr lang="es-ES" sz="2800" b="1" dirty="0"/>
              <a:t>emite </a:t>
            </a:r>
            <a:r>
              <a:rPr lang="es-ES" sz="2800" b="1" dirty="0" smtClean="0"/>
              <a:t>CRITERIO FAVORABLE para continuar con le proceso de suscripción del Convenio de Administración y Uso correspondiente </a:t>
            </a:r>
            <a:r>
              <a:rPr lang="es-ES" sz="2800" b="1" dirty="0"/>
              <a:t>al Bien Inmueble </a:t>
            </a:r>
            <a:r>
              <a:rPr lang="es-ES" sz="2800" b="1" dirty="0" smtClean="0"/>
              <a:t>predio </a:t>
            </a:r>
            <a:r>
              <a:rPr lang="es-ES" sz="2800" b="1" dirty="0"/>
              <a:t>No. 803874.</a:t>
            </a:r>
            <a:endParaRPr lang="es-EC" sz="2800" b="1" dirty="0"/>
          </a:p>
          <a:p>
            <a:pPr marL="0" indent="0" algn="just">
              <a:buNone/>
            </a:pPr>
            <a:endParaRPr lang="es-ES" sz="2800" b="1" dirty="0" smtClean="0"/>
          </a:p>
          <a:p>
            <a:pPr algn="just"/>
            <a:r>
              <a:rPr lang="es-ES" sz="2800" b="1" dirty="0" smtClean="0"/>
              <a:t>8.- La </a:t>
            </a:r>
            <a:r>
              <a:rPr lang="es-ES" sz="2800" b="1" dirty="0"/>
              <a:t>Administración </a:t>
            </a:r>
            <a:r>
              <a:rPr lang="es-ES" sz="2800" b="1" dirty="0">
                <a:latin typeface="+mn-lt"/>
              </a:rPr>
              <a:t>Zonal</a:t>
            </a:r>
            <a:r>
              <a:rPr lang="es-ES" sz="2800" b="1" dirty="0"/>
              <a:t> Eloy Alfaro </a:t>
            </a:r>
            <a:r>
              <a:rPr lang="es-ES" sz="2800" b="1" dirty="0" smtClean="0"/>
              <a:t>mediante </a:t>
            </a:r>
            <a:r>
              <a:rPr lang="es-ES" sz="2800" b="1" dirty="0"/>
              <a:t>Oficio Nro. </a:t>
            </a:r>
            <a:r>
              <a:rPr lang="es-ES" sz="2800" b="1" dirty="0" smtClean="0"/>
              <a:t>GADDMQ-AZEA-AZ-2022-3196-O </a:t>
            </a:r>
            <a:r>
              <a:rPr lang="es-ES" sz="2800" b="1" dirty="0"/>
              <a:t>de </a:t>
            </a:r>
            <a:r>
              <a:rPr lang="es-ES" sz="2800" b="1" dirty="0" smtClean="0"/>
              <a:t>12 </a:t>
            </a:r>
            <a:r>
              <a:rPr lang="es-ES" sz="2800" b="1" dirty="0"/>
              <a:t>de </a:t>
            </a:r>
            <a:r>
              <a:rPr lang="es-ES" sz="2800" b="1" dirty="0" smtClean="0"/>
              <a:t>diciembre </a:t>
            </a:r>
            <a:r>
              <a:rPr lang="es-ES" sz="2800" b="1" dirty="0"/>
              <a:t>de 2022, </a:t>
            </a:r>
            <a:r>
              <a:rPr lang="es-ES" sz="2800" b="1" dirty="0" smtClean="0"/>
              <a:t>remite el proyecto de convenio a la Procuraduría Metropolitana del Distrito Metropolitano de Quito.</a:t>
            </a:r>
            <a:br>
              <a:rPr lang="es-ES" sz="2800" b="1" dirty="0" smtClean="0"/>
            </a:br>
            <a:endParaRPr lang="es-ES" sz="2800" b="1" dirty="0" smtClean="0"/>
          </a:p>
          <a:p>
            <a:pPr marL="0" indent="0" algn="just">
              <a:buNone/>
            </a:pPr>
            <a:r>
              <a:rPr lang="es-ES" sz="2800" b="1" dirty="0" smtClean="0"/>
              <a:t>9.-  La Procuraduría Metropolitana </a:t>
            </a:r>
            <a:r>
              <a:rPr lang="es-ES" sz="2800" b="1" dirty="0" smtClean="0"/>
              <a:t>con </a:t>
            </a:r>
            <a:r>
              <a:rPr lang="es-ES" sz="2800" b="1" dirty="0" smtClean="0"/>
              <a:t>oficio Nro. GADDMQ-PM-2023-0372-O de 30 de enero 2023, emite dictamen favorable y alcance al Concejo Metropolitano la aprobación del Convenio de Administración y Uso de la Instalaciones Deportivas a suscribirse entre la Liga Deportiva Barrial “José Félix Barreiro” y la Administración Zonal Eloy Alfaro de forma parcial del predio Nro. 803874 ubicado en las calles Agustín Miranda Tendales y José Pontón barrio José Félix Barreiro, parroquia </a:t>
            </a:r>
            <a:r>
              <a:rPr lang="es-ES" sz="2800" b="1" dirty="0" err="1" smtClean="0"/>
              <a:t>Solanda</a:t>
            </a:r>
            <a:r>
              <a:rPr lang="es-ES" sz="2800" b="1" dirty="0" smtClean="0"/>
              <a:t>.</a:t>
            </a:r>
            <a:endParaRPr lang="es-ES" sz="2800" b="1" dirty="0" smtClean="0"/>
          </a:p>
          <a:p>
            <a:pPr marL="0" indent="0" algn="just">
              <a:buNone/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828315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536029" y="567559"/>
            <a:ext cx="11256578" cy="56094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010722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569</Words>
  <Application>Microsoft Office PowerPoint</Application>
  <PresentationFormat>Panorámica</PresentationFormat>
  <Paragraphs>25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CONVENIOS PARA LA ADMINISTRACIÓN Y USO DE LAS INSTALACIONES Y ESCENARIOS DEPORTIVOS DE PROPIEDAD MUNICIPAL DEL DISTRITO METROPOLITANO DE QUITO</vt:lpstr>
      <vt:lpstr>Liga Deportiva “José Félix Barreiro”</vt:lpstr>
      <vt:lpstr>Ubicación del predio</vt:lpstr>
      <vt:lpstr>Informes favorables:</vt:lpstr>
      <vt:lpstr>Presentación de PowerPoint</vt:lpstr>
      <vt:lpstr>7.- Mediante Oficio Nro. GADDMQ-AZEA-AZ-2022-2660-O de 18 de octubre de 2022, la Administración Zonal Eloy Alfaro, emite CRITERIO FAVORABLE para continuar con le proceso de suscripción del Convenio de Administración y Uso correspondiente al Bien Inmueble predio No. 803874.  8.- La Administración Zonal Eloy Alfaro mediante Oficio Nro. GADDMQ-AZEA-AZ-2022-3196-O de 12 de diciembre de 2022, remite el proyecto de convenio a la Procuraduría Metropolitana del Distrito Metropolitano de Quito.  9.-  La Procuraduría Metropolitana con oficio Nro. GADDMQ-PM-2023-0372-O de 30 de enero 2023, emite dictamen favorable y alcance al Concejo Metropolitano la aprobación del Convenio de Administración y Uso de la Instalaciones Deportivas a suscribirse entre la Liga Deportiva Barrial “José Félix Barreiro” y la Administración Zonal Eloy Alfaro de forma parcial del predio Nro. 803874 ubicado en las calles Agustín Miranda Tendales y José Pontón barrio José Félix Barreiro, parroquia Solanda. 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CONVENIOS PARA LA ADMINISTRACIÓN Y USO DE LAS INSTALACIONES Y ESCENARIOS DEPORTIVOS DE PROPIEDAD MUNICIPAL DEL DISTRITO METROPOLITANO DE QUITO</dc:title>
  <dc:creator>Monica Alexandra Flores Granda</dc:creator>
  <cp:lastModifiedBy>Mauricio Alex Saguay Sanaguano</cp:lastModifiedBy>
  <cp:revision>27</cp:revision>
  <dcterms:created xsi:type="dcterms:W3CDTF">2023-07-11T20:27:46Z</dcterms:created>
  <dcterms:modified xsi:type="dcterms:W3CDTF">2023-07-13T15:29:13Z</dcterms:modified>
</cp:coreProperties>
</file>