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CA80-6516-4D13-BBC2-0AA7D54005D9}" type="datetimeFigureOut">
              <a:rPr lang="es-EC" smtClean="0"/>
              <a:t>13/07/2023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0A01-1390-4A62-AF68-ED45955C383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47154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CA80-6516-4D13-BBC2-0AA7D54005D9}" type="datetimeFigureOut">
              <a:rPr lang="es-EC" smtClean="0"/>
              <a:t>13/07/2023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0A01-1390-4A62-AF68-ED45955C383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4945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CA80-6516-4D13-BBC2-0AA7D54005D9}" type="datetimeFigureOut">
              <a:rPr lang="es-EC" smtClean="0"/>
              <a:t>13/07/2023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0A01-1390-4A62-AF68-ED45955C383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7840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CA80-6516-4D13-BBC2-0AA7D54005D9}" type="datetimeFigureOut">
              <a:rPr lang="es-EC" smtClean="0"/>
              <a:t>13/07/2023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0A01-1390-4A62-AF68-ED45955C383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21438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CA80-6516-4D13-BBC2-0AA7D54005D9}" type="datetimeFigureOut">
              <a:rPr lang="es-EC" smtClean="0"/>
              <a:t>13/07/2023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0A01-1390-4A62-AF68-ED45955C383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33527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CA80-6516-4D13-BBC2-0AA7D54005D9}" type="datetimeFigureOut">
              <a:rPr lang="es-EC" smtClean="0"/>
              <a:t>13/07/2023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0A01-1390-4A62-AF68-ED45955C383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0030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CA80-6516-4D13-BBC2-0AA7D54005D9}" type="datetimeFigureOut">
              <a:rPr lang="es-EC" smtClean="0"/>
              <a:t>13/07/2023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0A01-1390-4A62-AF68-ED45955C383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3051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CA80-6516-4D13-BBC2-0AA7D54005D9}" type="datetimeFigureOut">
              <a:rPr lang="es-EC" smtClean="0"/>
              <a:t>13/07/2023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0A01-1390-4A62-AF68-ED45955C383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17625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CA80-6516-4D13-BBC2-0AA7D54005D9}" type="datetimeFigureOut">
              <a:rPr lang="es-EC" smtClean="0"/>
              <a:t>13/07/2023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0A01-1390-4A62-AF68-ED45955C383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8153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CA80-6516-4D13-BBC2-0AA7D54005D9}" type="datetimeFigureOut">
              <a:rPr lang="es-EC" smtClean="0"/>
              <a:t>13/07/2023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0A01-1390-4A62-AF68-ED45955C383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8292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CA80-6516-4D13-BBC2-0AA7D54005D9}" type="datetimeFigureOut">
              <a:rPr lang="es-EC" smtClean="0"/>
              <a:t>13/07/2023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0A01-1390-4A62-AF68-ED45955C383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566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CA80-6516-4D13-BBC2-0AA7D54005D9}" type="datetimeFigureOut">
              <a:rPr lang="es-EC" smtClean="0"/>
              <a:t>13/07/2023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F0A01-1390-4A62-AF68-ED45955C383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5964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AREA CONVENIO LIGA FELIX BARREIRO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 dirty="0"/>
          </a:p>
        </p:txBody>
      </p:sp>
      <p:pic>
        <p:nvPicPr>
          <p:cNvPr id="4" name="Imagen 3"/>
          <p:cNvPicPr/>
          <p:nvPr/>
        </p:nvPicPr>
        <p:blipFill rotWithShape="1">
          <a:blip r:embed="rId2"/>
          <a:srcRect l="24948" t="28073" r="27869" b="17590"/>
          <a:stretch/>
        </p:blipFill>
        <p:spPr bwMode="auto">
          <a:xfrm>
            <a:off x="3142725" y="2364615"/>
            <a:ext cx="5550514" cy="357254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n 4"/>
          <p:cNvPicPr/>
          <p:nvPr/>
        </p:nvPicPr>
        <p:blipFill rotWithShape="1">
          <a:blip r:embed="rId3"/>
          <a:srcRect l="33266" t="22640" r="25831" b="17287"/>
          <a:stretch/>
        </p:blipFill>
        <p:spPr bwMode="auto">
          <a:xfrm>
            <a:off x="5476270" y="3731437"/>
            <a:ext cx="1723020" cy="15504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2532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AREA CONVENIO LIGA FELIX BARREIRO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 Vinicio Galarza Palacios</dc:creator>
  <cp:lastModifiedBy>Marco Vinicio Galarza Palacios</cp:lastModifiedBy>
  <cp:revision>3</cp:revision>
  <dcterms:created xsi:type="dcterms:W3CDTF">2023-07-13T14:24:20Z</dcterms:created>
  <dcterms:modified xsi:type="dcterms:W3CDTF">2023-07-13T14:32:35Z</dcterms:modified>
</cp:coreProperties>
</file>