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6" r:id="rId8"/>
    <p:sldId id="267" r:id="rId9"/>
    <p:sldId id="262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317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537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75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449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92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539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246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2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640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404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06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F4FB-ADBC-4059-91D2-4F496A13FEC6}" type="datetimeFigureOut">
              <a:rPr lang="es-EC" smtClean="0"/>
              <a:t>20/3/2024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94D6-D5C0-4D61-A10C-8C06054CFE7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42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14436" y="1785939"/>
            <a:ext cx="1044416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>
                <a:solidFill>
                  <a:srgbClr val="2F2C8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CONVENIO PARA LA ADMINISTRACIÓN Y USO DE LAS INSTALACIONES Y ESCENARIOS DEPORTIVOS DE PROPIEDAD MUNICIPAL DEL DISTRITO METROPOLITANO DE QUITO </a:t>
            </a:r>
            <a:r>
              <a:rPr lang="es-EC" sz="3200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es-EC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s-EC" sz="3200" b="1" dirty="0" smtClean="0"/>
              <a:t>“</a:t>
            </a:r>
            <a:r>
              <a:rPr lang="es-EC" sz="3600" b="1" dirty="0"/>
              <a:t>LIGA </a:t>
            </a:r>
            <a:r>
              <a:rPr lang="es-EC" sz="3600" b="1" dirty="0" smtClean="0"/>
              <a:t>DEPORTIVA BARRIAL SAN ANDRÉS KIM</a:t>
            </a:r>
            <a:r>
              <a:rPr lang="es-EC" sz="3200" b="1" dirty="0" smtClean="0"/>
              <a:t>”</a:t>
            </a:r>
            <a:endParaRPr lang="es-EC" sz="3200" b="1" dirty="0"/>
          </a:p>
        </p:txBody>
      </p:sp>
      <p:pic>
        <p:nvPicPr>
          <p:cNvPr id="10" name="image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0588" y="5674485"/>
            <a:ext cx="2153884" cy="545334"/>
          </a:xfrm>
          <a:prstGeom prst="rect">
            <a:avLst/>
          </a:prstGeom>
        </p:spPr>
      </p:pic>
      <p:pic>
        <p:nvPicPr>
          <p:cNvPr id="4" name="WordPictureWatermark254173032">
            <a:extLst>
              <a:ext uri="{FF2B5EF4-FFF2-40B4-BE49-F238E27FC236}">
                <a16:creationId xmlns="" xmlns:a16="http://schemas.microsoft.com/office/drawing/2014/main" id="{696DC62A-84CE-4374-B280-0EDE9E1CB7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7" t="1" r="26789" b="91316"/>
          <a:stretch/>
        </p:blipFill>
        <p:spPr bwMode="auto">
          <a:xfrm>
            <a:off x="748555" y="415035"/>
            <a:ext cx="4519402" cy="101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0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8650" y="1371600"/>
            <a:ext cx="10701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3200" b="1" u="sng" spc="-120" dirty="0" smtClean="0">
                <a:solidFill>
                  <a:srgbClr val="2F2C80"/>
                </a:solidFill>
              </a:rPr>
              <a:t>Requerimiento: </a:t>
            </a:r>
          </a:p>
          <a:p>
            <a:pPr marL="114300" indent="0" algn="just">
              <a:buSzPts val="1800"/>
            </a:pPr>
            <a:endParaRPr lang="es-MX" sz="3200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/>
            <a:r>
              <a:rPr lang="es-419" sz="3200" spc="-120" dirty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s-MX" sz="3200" spc="-120" dirty="0" smtClean="0">
                <a:solidFill>
                  <a:schemeClr val="accent1">
                    <a:lumMod val="75000"/>
                  </a:schemeClr>
                </a:solidFill>
              </a:rPr>
              <a:t>Ing</a:t>
            </a:r>
            <a:r>
              <a:rPr lang="es-MX" sz="3200" spc="-120" dirty="0">
                <a:solidFill>
                  <a:schemeClr val="accent1">
                    <a:lumMod val="75000"/>
                  </a:schemeClr>
                </a:solidFill>
              </a:rPr>
              <a:t>. Édison Morocho, como </a:t>
            </a:r>
            <a:r>
              <a:rPr lang="es-MX" sz="3200" spc="-120" dirty="0" smtClean="0">
                <a:solidFill>
                  <a:schemeClr val="accent1">
                    <a:lumMod val="75000"/>
                  </a:schemeClr>
                </a:solidFill>
              </a:rPr>
              <a:t>presidente del </a:t>
            </a:r>
            <a:r>
              <a:rPr lang="es-MX" sz="3200" spc="-120" dirty="0">
                <a:solidFill>
                  <a:schemeClr val="accent1">
                    <a:lumMod val="75000"/>
                  </a:schemeClr>
                </a:solidFill>
              </a:rPr>
              <a:t>Comité </a:t>
            </a:r>
            <a:r>
              <a:rPr lang="es-MX" sz="3200" spc="-120" dirty="0" err="1">
                <a:solidFill>
                  <a:schemeClr val="accent1">
                    <a:lumMod val="75000"/>
                  </a:schemeClr>
                </a:solidFill>
              </a:rPr>
              <a:t>Promejoras</a:t>
            </a:r>
            <a:r>
              <a:rPr lang="es-MX" sz="3200" spc="-120" dirty="0">
                <a:solidFill>
                  <a:schemeClr val="accent1">
                    <a:lumMod val="75000"/>
                  </a:schemeClr>
                </a:solidFill>
              </a:rPr>
              <a:t> SMZ D, mediante el cual solicita: “autorice </a:t>
            </a:r>
            <a:r>
              <a:rPr lang="es-MX" sz="3200" spc="-120" dirty="0" smtClean="0">
                <a:solidFill>
                  <a:schemeClr val="accent1">
                    <a:lumMod val="75000"/>
                  </a:schemeClr>
                </a:solidFill>
              </a:rPr>
              <a:t>revisar </a:t>
            </a:r>
            <a:r>
              <a:rPr lang="es-MX" sz="3200" spc="-120" dirty="0">
                <a:solidFill>
                  <a:schemeClr val="accent1">
                    <a:lumMod val="75000"/>
                  </a:schemeClr>
                </a:solidFill>
              </a:rPr>
              <a:t>o aclarar </a:t>
            </a:r>
            <a:r>
              <a:rPr lang="es-MX" sz="3200" spc="-120" dirty="0" smtClean="0">
                <a:solidFill>
                  <a:schemeClr val="accent1">
                    <a:lumMod val="75000"/>
                  </a:schemeClr>
                </a:solidFill>
              </a:rPr>
              <a:t>el convenio </a:t>
            </a:r>
            <a:r>
              <a:rPr lang="es-MX" sz="3200" spc="-120" dirty="0">
                <a:solidFill>
                  <a:schemeClr val="accent1">
                    <a:lumMod val="75000"/>
                  </a:schemeClr>
                </a:solidFill>
              </a:rPr>
              <a:t>de uso y administración otorgada a la Liga Barrial San Andrés Kim”</a:t>
            </a:r>
            <a:endParaRPr lang="es-419" sz="2300" spc="-12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5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0375" y="769938"/>
            <a:ext cx="1008235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" sz="2800" b="1" u="sng" spc="-120" dirty="0" smtClean="0">
                <a:solidFill>
                  <a:srgbClr val="2F2C80"/>
                </a:solidFill>
              </a:rPr>
              <a:t>Áreas entregadas: </a:t>
            </a:r>
            <a:r>
              <a:rPr lang="es-MX" sz="2800" b="1" dirty="0" smtClean="0"/>
              <a:t>CLÁUSULA </a:t>
            </a:r>
            <a:r>
              <a:rPr lang="es-MX" sz="2800" b="1" dirty="0"/>
              <a:t>CUARTA. - OBJETO DEL CONVENIO: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EL MUNICIPIO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entrega a favor de la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Liga Deportiva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Barrial "SAN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ANDRÉS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KIM" la administración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y uso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de las instalaciones y escenarios deportivos, constantes en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el predio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N°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805362;</a:t>
            </a:r>
          </a:p>
          <a:p>
            <a:pPr algn="just"/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Áreas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anexas: consta de parque infantil,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cancha máster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fútbol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, cancha 1, cancha 2 graderíos, sede, camerinos y baños, a fin de que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dicho inmueble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cumpla con las actividades deportivas y recreativas para un sano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esparcimiento, convivencia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familiar, e integración social y cultural.</a:t>
            </a:r>
          </a:p>
          <a:p>
            <a:pPr algn="just"/>
            <a:endParaRPr lang="es-MX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s-MX" sz="2800" dirty="0">
                <a:solidFill>
                  <a:schemeClr val="accent1">
                    <a:lumMod val="75000"/>
                  </a:schemeClr>
                </a:solidFill>
              </a:rPr>
              <a:t>área es total para la entrega del Convenio de Administración y Uso es de 4235.82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metros </a:t>
            </a:r>
            <a:r>
              <a:rPr lang="es-EC" sz="2800" dirty="0" smtClean="0">
                <a:solidFill>
                  <a:schemeClr val="accent1">
                    <a:lumMod val="75000"/>
                  </a:schemeClr>
                </a:solidFill>
              </a:rPr>
              <a:t>cuadrados</a:t>
            </a:r>
            <a:r>
              <a:rPr lang="es-EC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419" sz="2800" spc="-12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AutoShape 2" descr="blob:https://web.whatsapp.com/e9755303-9956-4aad-8392-bf55e0d195c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" name="AutoShape 4" descr="blob:https://web.whatsapp.com/e9755303-9956-4aad-8392-bf55e0d195c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6" descr="blob:https://web.whatsapp.com/e9755303-9956-4aad-8392-bf55e0d195c7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8" descr="blob:https://web.whatsapp.com/e9755303-9956-4aad-8392-bf55e0d195c7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7502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spc="-120" dirty="0" smtClean="0">
                <a:solidFill>
                  <a:srgbClr val="2F2C80"/>
                </a:solidFill>
              </a:rPr>
              <a:t>Suscripción del Convenio: </a:t>
            </a:r>
            <a:endParaRPr lang="es-EC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El 10 de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mayo del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Abg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Nataly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Patricia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Avilés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Pastás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ADMINISTRADORA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ZONAL 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ELOY ALFARO</a:t>
            </a: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Jaime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Orlando Camacho Vizcaíno</a:t>
            </a:r>
          </a:p>
          <a:p>
            <a:pPr marL="0" indent="0" algn="just">
              <a:buNone/>
            </a:pP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PRESIDENTE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LIGA 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DEPORTIVA BARRIAL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"SAN ANDRES </a:t>
            </a:r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KIM“</a:t>
            </a:r>
          </a:p>
          <a:p>
            <a:pPr algn="just"/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Administrador del Convenio: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Luis Alfonso Delgado, </a:t>
            </a:r>
            <a:endParaRPr lang="es-EC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Supervisor del Convenio: 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Diego </a:t>
            </a:r>
            <a:r>
              <a:rPr lang="es-EC" dirty="0" err="1">
                <a:solidFill>
                  <a:schemeClr val="accent1">
                    <a:lumMod val="75000"/>
                  </a:schemeClr>
                </a:solidFill>
              </a:rPr>
              <a:t>Tituaña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just"/>
            <a:r>
              <a:rPr lang="es-EC" dirty="0" smtClean="0">
                <a:solidFill>
                  <a:schemeClr val="accent1">
                    <a:lumMod val="75000"/>
                  </a:schemeClr>
                </a:solidFill>
              </a:rPr>
              <a:t>Fiscalizadora del Convenio: </a:t>
            </a:r>
            <a:r>
              <a:rPr lang="es-EC" dirty="0" err="1">
                <a:solidFill>
                  <a:schemeClr val="accent1">
                    <a:lumMod val="75000"/>
                  </a:schemeClr>
                </a:solidFill>
              </a:rPr>
              <a:t>Vanti</a:t>
            </a:r>
            <a:r>
              <a:rPr lang="es-EC" dirty="0">
                <a:solidFill>
                  <a:schemeClr val="accent1">
                    <a:lumMod val="75000"/>
                  </a:schemeClr>
                </a:solidFill>
              </a:rPr>
              <a:t> Chala.</a:t>
            </a:r>
          </a:p>
        </p:txBody>
      </p:sp>
    </p:spTree>
    <p:extLst>
      <p:ext uri="{BB962C8B-B14F-4D97-AF65-F5344CB8AC3E}">
        <p14:creationId xmlns:p14="http://schemas.microsoft.com/office/powerpoint/2010/main" val="182997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476"/>
            <a:ext cx="10763250" cy="61124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400" b="1" u="sng" spc="-120" dirty="0" smtClean="0">
                <a:solidFill>
                  <a:srgbClr val="2F2C80"/>
                </a:solidFill>
              </a:rPr>
              <a:t>Oficios y Memorandos: </a:t>
            </a:r>
            <a:endParaRPr lang="es-ES" sz="2400" b="1" u="sng" spc="-120" dirty="0">
              <a:solidFill>
                <a:srgbClr val="2F2C80"/>
              </a:solidFill>
            </a:endParaRPr>
          </a:p>
          <a:p>
            <a:pPr algn="just"/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Mediante Oficio Nro. GADDMQ-AZEA-AZ-2023-2383-O, de 01 de septiembre de </a:t>
            </a:r>
            <a:r>
              <a:rPr lang="es-EC" sz="2400" dirty="0" smtClean="0">
                <a:solidFill>
                  <a:schemeClr val="accent1">
                    <a:lumMod val="75000"/>
                  </a:schemeClr>
                </a:solidFill>
              </a:rPr>
              <a:t>2023,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Administración Zonal Eloy Alfaro, remitió el pronunciamiento: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“se realizara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el respectivo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análisis del Convenio Suscrito con la Liga Barrial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San Andrés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Kim,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tomando en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cuenta las observaciones realizadas en la mesa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de trabajo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, en relación a la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solicitud de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aclaración del convenio, realizado por el Ing. Edison Morocho, se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remitirá oportunamente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para su conocimiento las acciones realizadas”.</a:t>
            </a:r>
          </a:p>
          <a:p>
            <a:pPr algn="just"/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Mediante Memorando Nro. GADDMQ-AZEA-DJ-2023-0275-M, de 23 de octubre </a:t>
            </a:r>
            <a:r>
              <a:rPr lang="es-EC" sz="2400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, la Dirección Jurídica solicita lo siguiente: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“al administrador, supervisor y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al fiscalizador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del Convenio de Administración y Uso de Instalaciones y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Escenarios Deportivos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de la Liga Deportivo Barrial “San Andrés Kim”, se realice un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acercamiento con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el presidente de la liga y con el presidente del Comité </a:t>
            </a:r>
            <a:r>
              <a:rPr lang="es-MX" sz="2400" i="1" dirty="0" err="1">
                <a:solidFill>
                  <a:schemeClr val="accent1">
                    <a:lumMod val="75000"/>
                  </a:schemeClr>
                </a:solidFill>
              </a:rPr>
              <a:t>Promejoras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, para que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se informe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la situación actual y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el cumplimiento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de lo establecido en el Convenio, previo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a emitir 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un informe a la Comisión competente en materia de propiedad municipal y </a:t>
            </a:r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espacio público</a:t>
            </a:r>
            <a:r>
              <a:rPr lang="es-MX" sz="2400" i="1" dirty="0">
                <a:solidFill>
                  <a:schemeClr val="accent1">
                    <a:lumMod val="75000"/>
                  </a:schemeClr>
                </a:solidFill>
              </a:rPr>
              <a:t>”.</a:t>
            </a:r>
            <a:endParaRPr lang="es-ES" sz="2400" b="1" u="sng" spc="-12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2400" b="1" u="sng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endParaRPr lang="es-419" sz="2400" spc="-12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es-EC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sz="2400" dirty="0"/>
          </a:p>
          <a:p>
            <a:pPr marL="114300" indent="0" algn="just">
              <a:buNone/>
            </a:pPr>
            <a:endParaRPr lang="es-EC" sz="2400" dirty="0"/>
          </a:p>
          <a:p>
            <a:pPr marL="114300" indent="0" algn="just">
              <a:buNone/>
            </a:pPr>
            <a:endParaRPr lang="es-EC" sz="2400" dirty="0"/>
          </a:p>
          <a:p>
            <a:pPr marL="114300" indent="0" algn="just">
              <a:buNone/>
            </a:pPr>
            <a:endParaRPr lang="es-419" sz="24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419" sz="2400" spc="-120" dirty="0">
              <a:solidFill>
                <a:srgbClr val="2F2C80"/>
              </a:solidFill>
            </a:endParaRPr>
          </a:p>
          <a:p>
            <a:pPr marL="0" indent="0" algn="just">
              <a:buNone/>
            </a:pPr>
            <a:endParaRPr lang="es-EC" sz="24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s-ES" sz="2400" spc="-12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EC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89397" y="445476"/>
            <a:ext cx="11112053" cy="6112487"/>
          </a:xfrm>
        </p:spPr>
        <p:txBody>
          <a:bodyPr>
            <a:normAutofit/>
          </a:bodyPr>
          <a:lstStyle/>
          <a:p>
            <a:endParaRPr lang="es-ES" sz="2900" b="1" spc="-120" dirty="0">
              <a:solidFill>
                <a:srgbClr val="2F2C80"/>
              </a:solidFill>
            </a:endParaRPr>
          </a:p>
          <a:p>
            <a:pPr algn="just"/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Mediante Oficio Nro. GADDMQ-AZEA-AZ-2024-0341-O, de 06 de febrero de 2024,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la Administración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Zonal Eloy Alfaro, remite para conocimiento de la Comisión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de Propiedad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Espacio Público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, la comunicación en la que indica que existe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la inconformidad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por parte del señor presidente de comité barrial, por la entrega total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del predio 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805362, mediante Convenio de Administración y Uso de Instalaciones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s-EC" sz="3200" dirty="0" smtClean="0">
                <a:solidFill>
                  <a:schemeClr val="accent1">
                    <a:lumMod val="75000"/>
                  </a:schemeClr>
                </a:solidFill>
              </a:rPr>
              <a:t>Escenarios </a:t>
            </a:r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Deportivos de la Liga Deportivo Barrial “San Andrés Kim”</a:t>
            </a: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endParaRPr lang="es-419" spc="-120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es-EC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EC" sz="3300" dirty="0"/>
          </a:p>
          <a:p>
            <a:pPr marL="114300" indent="0" algn="just">
              <a:buNone/>
            </a:pPr>
            <a:endParaRPr lang="es-EC" dirty="0"/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114300" indent="0" algn="just">
              <a:buNone/>
            </a:pPr>
            <a:endParaRPr lang="es-419" sz="2600" spc="-120" dirty="0">
              <a:solidFill>
                <a:srgbClr val="2F2C80"/>
              </a:solidFill>
            </a:endParaRPr>
          </a:p>
          <a:p>
            <a:pPr marL="0" indent="0" algn="just">
              <a:buNone/>
            </a:pPr>
            <a:endParaRPr lang="es-EC" sz="2600" spc="-120" dirty="0">
              <a:solidFill>
                <a:srgbClr val="2F2C8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es-ES" sz="2600" spc="-12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18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365" y="365125"/>
            <a:ext cx="11372045" cy="157958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RESOLUCIÓN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No. C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070-2023, 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04 de mayo 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de 2023</a:t>
            </a: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es-MX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CONCEJO METROPOLITANO DE QUITO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s-EC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37893"/>
            <a:ext cx="10515600" cy="4039069"/>
          </a:xfrm>
        </p:spPr>
        <p:txBody>
          <a:bodyPr>
            <a:normAutofit lnSpcReduction="10000"/>
          </a:bodyPr>
          <a:lstStyle/>
          <a:p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RESUELVE: </a:t>
            </a:r>
            <a:endParaRPr lang="es-MX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Artículo 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1.- Aprobar y autorizar la suscripción del Convenio de Administración y Uso de instalaciones y escenarios deportivos, entre la Liga Deportiva Barrial “San Andrés Kim” y la Administración Zonal Eloy Alfaro, </a:t>
            </a:r>
            <a:r>
              <a:rPr lang="es-MX" b="1" dirty="0">
                <a:solidFill>
                  <a:schemeClr val="accent5">
                    <a:lumMod val="75000"/>
                  </a:schemeClr>
                </a:solidFill>
              </a:rPr>
              <a:t>de forma parcial del predio No. 805362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, con clave catastral No. 31606-46-001, ubicado en la calle </a:t>
            </a:r>
            <a:r>
              <a:rPr lang="es-MX" dirty="0" err="1">
                <a:solidFill>
                  <a:schemeClr val="accent5">
                    <a:lumMod val="75000"/>
                  </a:schemeClr>
                </a:solidFill>
              </a:rPr>
              <a:t>Moromoro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 y calle Oe2N del sector </a:t>
            </a:r>
            <a:r>
              <a:rPr lang="es-MX" dirty="0" err="1">
                <a:solidFill>
                  <a:schemeClr val="accent5">
                    <a:lumMod val="75000"/>
                  </a:schemeClr>
                </a:solidFill>
              </a:rPr>
              <a:t>Turubamba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 baja, parroquia </a:t>
            </a:r>
            <a:r>
              <a:rPr lang="es-MX" dirty="0" err="1">
                <a:solidFill>
                  <a:schemeClr val="accent5">
                    <a:lumMod val="75000"/>
                  </a:schemeClr>
                </a:solidFill>
              </a:rPr>
              <a:t>Solanda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, de conformidad con los datos técnicos que constan en el Informe Técnico remitido por la Dirección Metropolitana de Catastros. 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80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971" y="365125"/>
            <a:ext cx="11165983" cy="2141537"/>
          </a:xfrm>
        </p:spPr>
        <p:txBody>
          <a:bodyPr>
            <a:noAutofit/>
          </a:bodyPr>
          <a:lstStyle/>
          <a:p>
            <a:pPr algn="just"/>
            <a:r>
              <a:rPr lang="es-EC" sz="2800" b="1" dirty="0" smtClean="0"/>
              <a:t/>
            </a:r>
            <a:br>
              <a:rPr lang="es-EC" sz="2800" b="1" dirty="0" smtClean="0"/>
            </a:br>
            <a:r>
              <a:rPr lang="es-EC" sz="2800" b="1" dirty="0" smtClean="0">
                <a:solidFill>
                  <a:srgbClr val="002060"/>
                </a:solidFill>
              </a:rPr>
              <a:t>BORRADOR DE ADENDA </a:t>
            </a:r>
            <a:r>
              <a:rPr lang="es-EC" sz="2800" b="1" dirty="0">
                <a:solidFill>
                  <a:srgbClr val="002060"/>
                </a:solidFill>
              </a:rPr>
              <a:t>AL </a:t>
            </a:r>
            <a:r>
              <a:rPr lang="es-EC" sz="2800" b="1" dirty="0" smtClean="0">
                <a:solidFill>
                  <a:srgbClr val="002060"/>
                </a:solidFill>
              </a:rPr>
              <a:t>CONVENIO </a:t>
            </a:r>
            <a:r>
              <a:rPr lang="es-EC" sz="2800" b="1" dirty="0">
                <a:solidFill>
                  <a:srgbClr val="002060"/>
                </a:solidFill>
              </a:rPr>
              <a:t>PARA LA ADMINISTRACIÓN Y USO DE INSTALACIONES Y ESCENARIOS DEPORTIVOS DE PROPIEDAD MUNICIPAL ENTRE LA </a:t>
            </a:r>
            <a:r>
              <a:rPr lang="es-EC" sz="2800" b="1" dirty="0" smtClean="0">
                <a:solidFill>
                  <a:srgbClr val="002060"/>
                </a:solidFill>
              </a:rPr>
              <a:t>ADMINISTRACIÓN </a:t>
            </a:r>
            <a:r>
              <a:rPr lang="es-EC" sz="2800" b="1" dirty="0">
                <a:solidFill>
                  <a:srgbClr val="002060"/>
                </a:solidFill>
              </a:rPr>
              <a:t>ZONAL "ELOY ALFARO" Y LA LIGA DEPORTIVA </a:t>
            </a:r>
            <a:r>
              <a:rPr lang="es-EC" sz="2800" b="1" dirty="0" smtClean="0">
                <a:solidFill>
                  <a:srgbClr val="002060"/>
                </a:solidFill>
              </a:rPr>
              <a:t>BARRIAL "SAN ANDRÉS KIM“.</a:t>
            </a:r>
            <a:r>
              <a:rPr lang="es-EC" sz="2800" dirty="0">
                <a:solidFill>
                  <a:srgbClr val="002060"/>
                </a:solidFill>
              </a:rPr>
              <a:t/>
            </a:r>
            <a:br>
              <a:rPr lang="es-EC" sz="2800" dirty="0">
                <a:solidFill>
                  <a:srgbClr val="002060"/>
                </a:solidFill>
              </a:rPr>
            </a:br>
            <a:endParaRPr lang="es-EC" sz="2800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162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CLAUSULA TERCERA.- OBJETO DEL ADENDA AL 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CONVENIO</a:t>
            </a:r>
          </a:p>
          <a:p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La entrega del predio No. 805362 es Parcial, conforme los siguientes linderos:</a:t>
            </a:r>
          </a:p>
          <a:p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NORTE.- Con calle S26B y calle 526C parqueadero con 73.48 metros; SUR.- Con calle S26D y calle 526E con 73.87 metros; ESTE.- Con calle Oe2K y calle 0e2M con 87.62 metros; y, OESTE.- Con parqueadero y calle Oe2n y calle Oe2L con 85,76 metros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>El área es PARCIAL para la entrega del Convenio de Administración y Uso es de 4235.82 metros cuadrados.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83597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36423" y="5486401"/>
            <a:ext cx="2529554" cy="574020"/>
          </a:xfrm>
          <a:prstGeom prst="rect">
            <a:avLst/>
          </a:prstGeom>
        </p:spPr>
      </p:pic>
      <p:pic>
        <p:nvPicPr>
          <p:cNvPr id="1026" name="WordPictureWatermark254173032">
            <a:extLst>
              <a:ext uri="{FF2B5EF4-FFF2-40B4-BE49-F238E27FC236}">
                <a16:creationId xmlns="" xmlns:a16="http://schemas.microsoft.com/office/drawing/2014/main" id="{5C98EB02-6DB2-4EF6-AA08-F8CBB438C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7" t="1" r="26789" b="91316"/>
          <a:stretch/>
        </p:blipFill>
        <p:spPr bwMode="auto">
          <a:xfrm>
            <a:off x="854064" y="2172117"/>
            <a:ext cx="10322505" cy="232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613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692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Suscripción del Convenio: </vt:lpstr>
      <vt:lpstr>Presentación de PowerPoint</vt:lpstr>
      <vt:lpstr>Presentación de PowerPoint</vt:lpstr>
      <vt:lpstr> RESOLUCIÓN No. C 070-2023, 04 de mayo de 2023. EL CONCEJO METROPOLITANO DE QUITO </vt:lpstr>
      <vt:lpstr> BORRADOR DE ADENDA AL CONVENIO PARA LA ADMINISTRACIÓN Y USO DE INSTALACIONES Y ESCENARIOS DEPORTIVOS DE PROPIEDAD MUNICIPAL ENTRE LA ADMINISTRACIÓN ZONAL "ELOY ALFARO" Y LA LIGA DEPORTIVA BARRIAL "SAN ANDRÉS KIM“.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Elizabeth Coello Fernandez</dc:creator>
  <cp:lastModifiedBy>Monica Alexandra Flores Granda</cp:lastModifiedBy>
  <cp:revision>48</cp:revision>
  <dcterms:created xsi:type="dcterms:W3CDTF">2023-07-11T18:56:03Z</dcterms:created>
  <dcterms:modified xsi:type="dcterms:W3CDTF">2024-03-20T20:57:04Z</dcterms:modified>
</cp:coreProperties>
</file>