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sldIdLst>
    <p:sldId id="256" r:id="rId2"/>
    <p:sldId id="483" r:id="rId3"/>
    <p:sldId id="512" r:id="rId4"/>
    <p:sldId id="513" r:id="rId5"/>
    <p:sldId id="514" r:id="rId6"/>
    <p:sldId id="515" r:id="rId7"/>
    <p:sldId id="482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25B"/>
    <a:srgbClr val="E9E9E9"/>
    <a:srgbClr val="FF8811"/>
    <a:srgbClr val="AD29FF"/>
    <a:srgbClr val="FF9933"/>
    <a:srgbClr val="013780"/>
    <a:srgbClr val="E5E5E5"/>
    <a:srgbClr val="00A9EA"/>
    <a:srgbClr val="F0F0F0"/>
    <a:srgbClr val="3A8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30" autoAdjust="0"/>
    <p:restoredTop sz="94776"/>
  </p:normalViewPr>
  <p:slideViewPr>
    <p:cSldViewPr snapToGrid="0">
      <p:cViewPr>
        <p:scale>
          <a:sx n="111" d="100"/>
          <a:sy n="111" d="100"/>
        </p:scale>
        <p:origin x="114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59DFED-0254-4271-8622-4922BB7EEDAF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79577E5-A4E5-4FA8-8469-C159608C033F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ES" dirty="0" smtClean="0"/>
            <a:t>Promoción de derechos de grupo de atención prioritaria y en situación de vulnerabilidad </a:t>
          </a:r>
        </a:p>
        <a:p>
          <a:pPr algn="ctr"/>
          <a:r>
            <a:rPr lang="es-ES" b="1" dirty="0" smtClean="0"/>
            <a:t>USD 127.500,00</a:t>
          </a:r>
          <a:endParaRPr lang="en-US" b="1" dirty="0"/>
        </a:p>
      </dgm:t>
    </dgm:pt>
    <dgm:pt modelId="{46EC9A75-CD09-4DD8-889A-46790C930199}" type="parTrans" cxnId="{6F6443EC-19D9-46C4-A92D-E6707ABDA712}">
      <dgm:prSet/>
      <dgm:spPr/>
      <dgm:t>
        <a:bodyPr/>
        <a:lstStyle/>
        <a:p>
          <a:endParaRPr lang="en-US"/>
        </a:p>
      </dgm:t>
    </dgm:pt>
    <dgm:pt modelId="{B8241A2C-0320-4D6A-B7C0-57237F8DA307}" type="sibTrans" cxnId="{6F6443EC-19D9-46C4-A92D-E6707ABDA712}">
      <dgm:prSet/>
      <dgm:spPr/>
      <dgm:t>
        <a:bodyPr/>
        <a:lstStyle/>
        <a:p>
          <a:endParaRPr lang="en-US"/>
        </a:p>
      </dgm:t>
    </dgm:pt>
    <dgm:pt modelId="{9F661DA0-7547-464F-A826-1E8651C261E9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s-ES" dirty="0" smtClean="0"/>
            <a:t>Garantía de Protección de Derechos </a:t>
          </a:r>
        </a:p>
        <a:p>
          <a:pPr algn="ctr"/>
          <a:r>
            <a:rPr lang="es-ES" b="1" noProof="0" dirty="0" smtClean="0"/>
            <a:t>USD 829.417,60</a:t>
          </a:r>
          <a:endParaRPr lang="es-EC" b="1" noProof="0" dirty="0"/>
        </a:p>
      </dgm:t>
    </dgm:pt>
    <dgm:pt modelId="{748E1A03-09FC-46BF-A13C-75B0E42BF0BE}" type="sibTrans" cxnId="{BF696D54-7E62-4622-B09B-69C206362EE9}">
      <dgm:prSet/>
      <dgm:spPr/>
      <dgm:t>
        <a:bodyPr/>
        <a:lstStyle/>
        <a:p>
          <a:endParaRPr lang="en-US"/>
        </a:p>
      </dgm:t>
    </dgm:pt>
    <dgm:pt modelId="{B5E35DDF-46D0-4F7E-899E-573B8723E777}" type="parTrans" cxnId="{BF696D54-7E62-4622-B09B-69C206362EE9}">
      <dgm:prSet/>
      <dgm:spPr/>
      <dgm:t>
        <a:bodyPr/>
        <a:lstStyle/>
        <a:p>
          <a:endParaRPr lang="en-US"/>
        </a:p>
      </dgm:t>
    </dgm:pt>
    <dgm:pt modelId="{B1D826A8-8954-424F-8F0E-EB532BBA48A3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noProof="0" dirty="0" smtClean="0"/>
            <a:t>Implementación de políticas de inclusión social en el DMQ</a:t>
          </a:r>
        </a:p>
        <a:p>
          <a:r>
            <a:rPr lang="es-ES" b="1" noProof="0" dirty="0" smtClean="0"/>
            <a:t>USD 543.082,40</a:t>
          </a:r>
          <a:endParaRPr lang="es-EC" b="1" noProof="0" dirty="0"/>
        </a:p>
      </dgm:t>
    </dgm:pt>
    <dgm:pt modelId="{826E82BC-A9E1-4469-9739-C173C89B0814}" type="sibTrans" cxnId="{60D5651A-4D25-454A-9DBB-CCA1A222CB24}">
      <dgm:prSet/>
      <dgm:spPr/>
      <dgm:t>
        <a:bodyPr/>
        <a:lstStyle/>
        <a:p>
          <a:endParaRPr lang="en-US"/>
        </a:p>
      </dgm:t>
    </dgm:pt>
    <dgm:pt modelId="{C3A2896F-0F28-498B-A8EA-0766C78B587B}" type="parTrans" cxnId="{60D5651A-4D25-454A-9DBB-CCA1A222CB24}">
      <dgm:prSet/>
      <dgm:spPr/>
      <dgm:t>
        <a:bodyPr/>
        <a:lstStyle/>
        <a:p>
          <a:endParaRPr lang="en-US"/>
        </a:p>
      </dgm:t>
    </dgm:pt>
    <dgm:pt modelId="{5AD34696-E8D2-46C0-AFC1-1EDBD6E67B10}" type="pres">
      <dgm:prSet presAssocID="{F259DFED-0254-4271-8622-4922BB7EEDA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5E40B54-49EA-4E76-898C-8BCE5F350283}" type="pres">
      <dgm:prSet presAssocID="{9F661DA0-7547-464F-A826-1E8651C261E9}" presName="node" presStyleLbl="node1" presStyleIdx="0" presStyleCnt="3" custScaleX="280954" custScaleY="99434" custLinFactNeighborX="7705" custLinFactNeighborY="-510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08BE8F-6488-45A5-B6DF-2D06160D6F4C}" type="pres">
      <dgm:prSet presAssocID="{748E1A03-09FC-46BF-A13C-75B0E42BF0BE}" presName="sibTrans" presStyleCnt="0"/>
      <dgm:spPr/>
    </dgm:pt>
    <dgm:pt modelId="{B67BCE60-0E45-4168-A984-DC34D817B72A}" type="pres">
      <dgm:prSet presAssocID="{B1D826A8-8954-424F-8F0E-EB532BBA48A3}" presName="node" presStyleLbl="node1" presStyleIdx="1" presStyleCnt="3" custScaleX="300921" custLinFactNeighborX="35045" custLinFactNeighborY="-100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4632FF-2521-4055-ABC6-B0A89AB68450}" type="pres">
      <dgm:prSet presAssocID="{826E82BC-A9E1-4469-9739-C173C89B0814}" presName="sibTrans" presStyleCnt="0"/>
      <dgm:spPr/>
    </dgm:pt>
    <dgm:pt modelId="{9E49B78E-4488-4122-8ECD-0E3C946F619E}" type="pres">
      <dgm:prSet presAssocID="{B79577E5-A4E5-4FA8-8469-C159608C033F}" presName="node" presStyleLbl="node1" presStyleIdx="2" presStyleCnt="3" custScaleX="293703" custLinFactNeighborX="55990" custLinFactNeighborY="-199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AFAC7F8-EFA2-4C3B-8BD7-D5A1BF158056}" type="presOf" srcId="{B79577E5-A4E5-4FA8-8469-C159608C033F}" destId="{9E49B78E-4488-4122-8ECD-0E3C946F619E}" srcOrd="0" destOrd="0" presId="urn:microsoft.com/office/officeart/2005/8/layout/default"/>
    <dgm:cxn modelId="{D44DAFA9-DAE4-4C83-97A0-701752E31FF6}" type="presOf" srcId="{9F661DA0-7547-464F-A826-1E8651C261E9}" destId="{25E40B54-49EA-4E76-898C-8BCE5F350283}" srcOrd="0" destOrd="0" presId="urn:microsoft.com/office/officeart/2005/8/layout/default"/>
    <dgm:cxn modelId="{1095A5B5-C389-4DD3-A597-0681C4E01CC2}" type="presOf" srcId="{F259DFED-0254-4271-8622-4922BB7EEDAF}" destId="{5AD34696-E8D2-46C0-AFC1-1EDBD6E67B10}" srcOrd="0" destOrd="0" presId="urn:microsoft.com/office/officeart/2005/8/layout/default"/>
    <dgm:cxn modelId="{60D5651A-4D25-454A-9DBB-CCA1A222CB24}" srcId="{F259DFED-0254-4271-8622-4922BB7EEDAF}" destId="{B1D826A8-8954-424F-8F0E-EB532BBA48A3}" srcOrd="1" destOrd="0" parTransId="{C3A2896F-0F28-498B-A8EA-0766C78B587B}" sibTransId="{826E82BC-A9E1-4469-9739-C173C89B0814}"/>
    <dgm:cxn modelId="{6F6443EC-19D9-46C4-A92D-E6707ABDA712}" srcId="{F259DFED-0254-4271-8622-4922BB7EEDAF}" destId="{B79577E5-A4E5-4FA8-8469-C159608C033F}" srcOrd="2" destOrd="0" parTransId="{46EC9A75-CD09-4DD8-889A-46790C930199}" sibTransId="{B8241A2C-0320-4D6A-B7C0-57237F8DA307}"/>
    <dgm:cxn modelId="{BF696D54-7E62-4622-B09B-69C206362EE9}" srcId="{F259DFED-0254-4271-8622-4922BB7EEDAF}" destId="{9F661DA0-7547-464F-A826-1E8651C261E9}" srcOrd="0" destOrd="0" parTransId="{B5E35DDF-46D0-4F7E-899E-573B8723E777}" sibTransId="{748E1A03-09FC-46BF-A13C-75B0E42BF0BE}"/>
    <dgm:cxn modelId="{BB269B16-CFA0-4243-81AF-55CB563985A3}" type="presOf" srcId="{B1D826A8-8954-424F-8F0E-EB532BBA48A3}" destId="{B67BCE60-0E45-4168-A984-DC34D817B72A}" srcOrd="0" destOrd="0" presId="urn:microsoft.com/office/officeart/2005/8/layout/default"/>
    <dgm:cxn modelId="{89026AC8-FAA8-4511-98EB-F93435DA125E}" type="presParOf" srcId="{5AD34696-E8D2-46C0-AFC1-1EDBD6E67B10}" destId="{25E40B54-49EA-4E76-898C-8BCE5F350283}" srcOrd="0" destOrd="0" presId="urn:microsoft.com/office/officeart/2005/8/layout/default"/>
    <dgm:cxn modelId="{BCFDA08C-D10C-4888-A975-E26AC9CF6739}" type="presParOf" srcId="{5AD34696-E8D2-46C0-AFC1-1EDBD6E67B10}" destId="{8908BE8F-6488-45A5-B6DF-2D06160D6F4C}" srcOrd="1" destOrd="0" presId="urn:microsoft.com/office/officeart/2005/8/layout/default"/>
    <dgm:cxn modelId="{2174FD08-C9F1-479C-9E62-C2A08A659061}" type="presParOf" srcId="{5AD34696-E8D2-46C0-AFC1-1EDBD6E67B10}" destId="{B67BCE60-0E45-4168-A984-DC34D817B72A}" srcOrd="2" destOrd="0" presId="urn:microsoft.com/office/officeart/2005/8/layout/default"/>
    <dgm:cxn modelId="{3D05384E-A9D4-4DD1-83BD-496EBD12C610}" type="presParOf" srcId="{5AD34696-E8D2-46C0-AFC1-1EDBD6E67B10}" destId="{E14632FF-2521-4055-ABC6-B0A89AB68450}" srcOrd="3" destOrd="0" presId="urn:microsoft.com/office/officeart/2005/8/layout/default"/>
    <dgm:cxn modelId="{4F0B9E84-3E54-4063-A0F7-24D4C616B88F}" type="presParOf" srcId="{5AD34696-E8D2-46C0-AFC1-1EDBD6E67B10}" destId="{9E49B78E-4488-4122-8ECD-0E3C946F619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FE143A-8C95-4444-A545-4C1827C7CAC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0688F03-85E2-4322-BAC8-230DB0A9262D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ES" sz="2400" dirty="0" smtClean="0"/>
            <a:t>Protección y atención a víctimas del delito de trata de personas con fines de explotación sexual</a:t>
          </a:r>
          <a:endParaRPr lang="es-ES" sz="2400" dirty="0"/>
        </a:p>
      </dgm:t>
    </dgm:pt>
    <dgm:pt modelId="{B678364A-AF0C-4D91-B1D7-B5C39ED22344}" type="parTrans" cxnId="{0C7454D6-65B8-4209-BB3D-D5D2DC17C933}">
      <dgm:prSet/>
      <dgm:spPr/>
      <dgm:t>
        <a:bodyPr/>
        <a:lstStyle/>
        <a:p>
          <a:endParaRPr lang="es-ES" sz="2400"/>
        </a:p>
      </dgm:t>
    </dgm:pt>
    <dgm:pt modelId="{B2E56BA2-F700-4FDE-9B57-290A7DA8C382}" type="sibTrans" cxnId="{0C7454D6-65B8-4209-BB3D-D5D2DC17C933}">
      <dgm:prSet/>
      <dgm:spPr/>
      <dgm:t>
        <a:bodyPr/>
        <a:lstStyle/>
        <a:p>
          <a:endParaRPr lang="es-ES" sz="2400"/>
        </a:p>
      </dgm:t>
    </dgm:pt>
    <dgm:pt modelId="{C5F76BBD-EB91-449C-8CDC-CBB41CE89EF3}">
      <dgm:prSet phldrT="[Texto]" custT="1"/>
      <dgm:spPr/>
      <dgm:t>
        <a:bodyPr/>
        <a:lstStyle/>
        <a:p>
          <a:endParaRPr lang="es-ES" sz="2400" dirty="0"/>
        </a:p>
      </dgm:t>
    </dgm:pt>
    <dgm:pt modelId="{092F9829-5B3B-4602-9BCB-BB2EA507D58A}" type="parTrans" cxnId="{043C85AD-3B5F-4DC4-87D9-0D24D1D3E1C8}">
      <dgm:prSet/>
      <dgm:spPr/>
      <dgm:t>
        <a:bodyPr/>
        <a:lstStyle/>
        <a:p>
          <a:endParaRPr lang="es-ES" sz="2400"/>
        </a:p>
      </dgm:t>
    </dgm:pt>
    <dgm:pt modelId="{0B0CBFA8-5A19-495D-90E8-09F18F15699E}" type="sibTrans" cxnId="{043C85AD-3B5F-4DC4-87D9-0D24D1D3E1C8}">
      <dgm:prSet/>
      <dgm:spPr/>
      <dgm:t>
        <a:bodyPr/>
        <a:lstStyle/>
        <a:p>
          <a:endParaRPr lang="es-ES" sz="2400"/>
        </a:p>
      </dgm:t>
    </dgm:pt>
    <dgm:pt modelId="{2460182F-3714-4BA3-9442-CADF9DAEBA6C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ES" sz="2400" dirty="0" smtClean="0"/>
            <a:t>Sistema de ayudas, becas y crédito educativo para GAP y que se encuentren en situación de vulnerabilidad o riesgo </a:t>
          </a:r>
          <a:endParaRPr lang="es-ES" sz="2400" dirty="0"/>
        </a:p>
      </dgm:t>
    </dgm:pt>
    <dgm:pt modelId="{FD3F168E-27B6-4DBA-866A-4AF0562BA307}" type="parTrans" cxnId="{EB6A2557-D976-4F30-AAFB-AC2BB7E033CD}">
      <dgm:prSet/>
      <dgm:spPr/>
      <dgm:t>
        <a:bodyPr/>
        <a:lstStyle/>
        <a:p>
          <a:endParaRPr lang="es-ES" sz="2400"/>
        </a:p>
      </dgm:t>
    </dgm:pt>
    <dgm:pt modelId="{D4C35165-DFA3-4C86-8C8C-62B985A79340}" type="sibTrans" cxnId="{EB6A2557-D976-4F30-AAFB-AC2BB7E033CD}">
      <dgm:prSet/>
      <dgm:spPr/>
      <dgm:t>
        <a:bodyPr/>
        <a:lstStyle/>
        <a:p>
          <a:endParaRPr lang="es-ES" sz="2400"/>
        </a:p>
      </dgm:t>
    </dgm:pt>
    <dgm:pt modelId="{1497C47A-A8A0-43B7-852E-0FAE6A7ED949}">
      <dgm:prSet phldrT="[Texto]" custT="1"/>
      <dgm:spPr/>
      <dgm:t>
        <a:bodyPr/>
        <a:lstStyle/>
        <a:p>
          <a:endParaRPr lang="es-ES" sz="2400" dirty="0"/>
        </a:p>
      </dgm:t>
    </dgm:pt>
    <dgm:pt modelId="{A912856D-AFB2-475C-9A8C-D203F134F6F8}" type="parTrans" cxnId="{A701E869-B0FC-4D3A-9146-10CAE81B061C}">
      <dgm:prSet/>
      <dgm:spPr/>
      <dgm:t>
        <a:bodyPr/>
        <a:lstStyle/>
        <a:p>
          <a:endParaRPr lang="es-ES" sz="2400"/>
        </a:p>
      </dgm:t>
    </dgm:pt>
    <dgm:pt modelId="{B8AFFF60-6F08-4B1B-A353-E26D3D83C481}" type="sibTrans" cxnId="{A701E869-B0FC-4D3A-9146-10CAE81B061C}">
      <dgm:prSet/>
      <dgm:spPr/>
      <dgm:t>
        <a:bodyPr/>
        <a:lstStyle/>
        <a:p>
          <a:endParaRPr lang="es-ES" sz="2400"/>
        </a:p>
      </dgm:t>
    </dgm:pt>
    <dgm:pt modelId="{1699346F-49E2-42C1-8CF3-A46F17100A1F}" type="pres">
      <dgm:prSet presAssocID="{9CFE143A-8C95-4444-A545-4C1827C7CA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5CCE369-51E1-4D6E-9E4E-15B8C363C41E}" type="pres">
      <dgm:prSet presAssocID="{50688F03-85E2-4322-BAC8-230DB0A9262D}" presName="parentText" presStyleLbl="node1" presStyleIdx="0" presStyleCnt="2" custLinFactNeighborY="1334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AABD20-4211-47C0-B4FA-C847AFA466F9}" type="pres">
      <dgm:prSet presAssocID="{50688F03-85E2-4322-BAC8-230DB0A9262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724835-32F6-4671-BFE9-7D371755EF53}" type="pres">
      <dgm:prSet presAssocID="{2460182F-3714-4BA3-9442-CADF9DAEBA6C}" presName="parentText" presStyleLbl="node1" presStyleIdx="1" presStyleCnt="2" custLinFactNeighborY="1568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169730-61A0-4743-87BF-B9DAC1ABC166}" type="pres">
      <dgm:prSet presAssocID="{2460182F-3714-4BA3-9442-CADF9DAEBA6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B6A2557-D976-4F30-AAFB-AC2BB7E033CD}" srcId="{9CFE143A-8C95-4444-A545-4C1827C7CAC3}" destId="{2460182F-3714-4BA3-9442-CADF9DAEBA6C}" srcOrd="1" destOrd="0" parTransId="{FD3F168E-27B6-4DBA-866A-4AF0562BA307}" sibTransId="{D4C35165-DFA3-4C86-8C8C-62B985A79340}"/>
    <dgm:cxn modelId="{5D4A5518-4EC4-436C-A370-61AF36486128}" type="presOf" srcId="{50688F03-85E2-4322-BAC8-230DB0A9262D}" destId="{95CCE369-51E1-4D6E-9E4E-15B8C363C41E}" srcOrd="0" destOrd="0" presId="urn:microsoft.com/office/officeart/2005/8/layout/vList2"/>
    <dgm:cxn modelId="{5135F412-2AD7-4029-A9C3-6D5F61BD2FB5}" type="presOf" srcId="{C5F76BBD-EB91-449C-8CDC-CBB41CE89EF3}" destId="{D8AABD20-4211-47C0-B4FA-C847AFA466F9}" srcOrd="0" destOrd="0" presId="urn:microsoft.com/office/officeart/2005/8/layout/vList2"/>
    <dgm:cxn modelId="{0C7454D6-65B8-4209-BB3D-D5D2DC17C933}" srcId="{9CFE143A-8C95-4444-A545-4C1827C7CAC3}" destId="{50688F03-85E2-4322-BAC8-230DB0A9262D}" srcOrd="0" destOrd="0" parTransId="{B678364A-AF0C-4D91-B1D7-B5C39ED22344}" sibTransId="{B2E56BA2-F700-4FDE-9B57-290A7DA8C382}"/>
    <dgm:cxn modelId="{2ACA08C2-3AE2-43BE-ADDD-D5C4BBBB5AEF}" type="presOf" srcId="{2460182F-3714-4BA3-9442-CADF9DAEBA6C}" destId="{1A724835-32F6-4671-BFE9-7D371755EF53}" srcOrd="0" destOrd="0" presId="urn:microsoft.com/office/officeart/2005/8/layout/vList2"/>
    <dgm:cxn modelId="{043C85AD-3B5F-4DC4-87D9-0D24D1D3E1C8}" srcId="{50688F03-85E2-4322-BAC8-230DB0A9262D}" destId="{C5F76BBD-EB91-449C-8CDC-CBB41CE89EF3}" srcOrd="0" destOrd="0" parTransId="{092F9829-5B3B-4602-9BCB-BB2EA507D58A}" sibTransId="{0B0CBFA8-5A19-495D-90E8-09F18F15699E}"/>
    <dgm:cxn modelId="{AF57305C-C5B6-4098-B30A-E24E130C873C}" type="presOf" srcId="{1497C47A-A8A0-43B7-852E-0FAE6A7ED949}" destId="{C2169730-61A0-4743-87BF-B9DAC1ABC166}" srcOrd="0" destOrd="0" presId="urn:microsoft.com/office/officeart/2005/8/layout/vList2"/>
    <dgm:cxn modelId="{A701E869-B0FC-4D3A-9146-10CAE81B061C}" srcId="{2460182F-3714-4BA3-9442-CADF9DAEBA6C}" destId="{1497C47A-A8A0-43B7-852E-0FAE6A7ED949}" srcOrd="0" destOrd="0" parTransId="{A912856D-AFB2-475C-9A8C-D203F134F6F8}" sibTransId="{B8AFFF60-6F08-4B1B-A353-E26D3D83C481}"/>
    <dgm:cxn modelId="{95DEF004-F79C-4281-885A-4D16E56CF297}" type="presOf" srcId="{9CFE143A-8C95-4444-A545-4C1827C7CAC3}" destId="{1699346F-49E2-42C1-8CF3-A46F17100A1F}" srcOrd="0" destOrd="0" presId="urn:microsoft.com/office/officeart/2005/8/layout/vList2"/>
    <dgm:cxn modelId="{BC19FFF5-99C4-48FF-9BD1-C21244C5A724}" type="presParOf" srcId="{1699346F-49E2-42C1-8CF3-A46F17100A1F}" destId="{95CCE369-51E1-4D6E-9E4E-15B8C363C41E}" srcOrd="0" destOrd="0" presId="urn:microsoft.com/office/officeart/2005/8/layout/vList2"/>
    <dgm:cxn modelId="{604EE2C7-21D6-4CF4-905B-F11224754B07}" type="presParOf" srcId="{1699346F-49E2-42C1-8CF3-A46F17100A1F}" destId="{D8AABD20-4211-47C0-B4FA-C847AFA466F9}" srcOrd="1" destOrd="0" presId="urn:microsoft.com/office/officeart/2005/8/layout/vList2"/>
    <dgm:cxn modelId="{4CF54EAB-62B8-44D8-807B-E772819447CF}" type="presParOf" srcId="{1699346F-49E2-42C1-8CF3-A46F17100A1F}" destId="{1A724835-32F6-4671-BFE9-7D371755EF53}" srcOrd="2" destOrd="0" presId="urn:microsoft.com/office/officeart/2005/8/layout/vList2"/>
    <dgm:cxn modelId="{E5A66BE7-299E-4C12-A98C-4B0CC07FF8DE}" type="presParOf" srcId="{1699346F-49E2-42C1-8CF3-A46F17100A1F}" destId="{C2169730-61A0-4743-87BF-B9DAC1ABC16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FE143A-8C95-4444-A545-4C1827C7CAC3}" type="doc">
      <dgm:prSet loTypeId="urn:microsoft.com/office/officeart/2005/8/layout/vList2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s-ES"/>
        </a:p>
      </dgm:t>
    </dgm:pt>
    <dgm:pt modelId="{50688F03-85E2-4322-BAC8-230DB0A9262D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ES" sz="2400" dirty="0" smtClean="0"/>
            <a:t>Desarrollo de instrumentos para la implementación de políticas públicas</a:t>
          </a:r>
          <a:endParaRPr lang="es-ES" sz="2400" dirty="0"/>
        </a:p>
      </dgm:t>
    </dgm:pt>
    <dgm:pt modelId="{B678364A-AF0C-4D91-B1D7-B5C39ED22344}" type="parTrans" cxnId="{0C7454D6-65B8-4209-BB3D-D5D2DC17C933}">
      <dgm:prSet/>
      <dgm:spPr/>
      <dgm:t>
        <a:bodyPr/>
        <a:lstStyle/>
        <a:p>
          <a:endParaRPr lang="es-ES" sz="2400"/>
        </a:p>
      </dgm:t>
    </dgm:pt>
    <dgm:pt modelId="{B2E56BA2-F700-4FDE-9B57-290A7DA8C382}" type="sibTrans" cxnId="{0C7454D6-65B8-4209-BB3D-D5D2DC17C933}">
      <dgm:prSet/>
      <dgm:spPr/>
      <dgm:t>
        <a:bodyPr/>
        <a:lstStyle/>
        <a:p>
          <a:endParaRPr lang="es-ES" sz="2400"/>
        </a:p>
      </dgm:t>
    </dgm:pt>
    <dgm:pt modelId="{1699346F-49E2-42C1-8CF3-A46F17100A1F}" type="pres">
      <dgm:prSet presAssocID="{9CFE143A-8C95-4444-A545-4C1827C7CA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5CCE369-51E1-4D6E-9E4E-15B8C363C41E}" type="pres">
      <dgm:prSet presAssocID="{50688F03-85E2-4322-BAC8-230DB0A9262D}" presName="parentText" presStyleLbl="node1" presStyleIdx="0" presStyleCnt="1" custLinFactNeighborX="-591" custLinFactNeighborY="-4813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C7454D6-65B8-4209-BB3D-D5D2DC17C933}" srcId="{9CFE143A-8C95-4444-A545-4C1827C7CAC3}" destId="{50688F03-85E2-4322-BAC8-230DB0A9262D}" srcOrd="0" destOrd="0" parTransId="{B678364A-AF0C-4D91-B1D7-B5C39ED22344}" sibTransId="{B2E56BA2-F700-4FDE-9B57-290A7DA8C382}"/>
    <dgm:cxn modelId="{5D4A5518-4EC4-436C-A370-61AF36486128}" type="presOf" srcId="{50688F03-85E2-4322-BAC8-230DB0A9262D}" destId="{95CCE369-51E1-4D6E-9E4E-15B8C363C41E}" srcOrd="0" destOrd="0" presId="urn:microsoft.com/office/officeart/2005/8/layout/vList2"/>
    <dgm:cxn modelId="{95DEF004-F79C-4281-885A-4D16E56CF297}" type="presOf" srcId="{9CFE143A-8C95-4444-A545-4C1827C7CAC3}" destId="{1699346F-49E2-42C1-8CF3-A46F17100A1F}" srcOrd="0" destOrd="0" presId="urn:microsoft.com/office/officeart/2005/8/layout/vList2"/>
    <dgm:cxn modelId="{BC19FFF5-99C4-48FF-9BD1-C21244C5A724}" type="presParOf" srcId="{1699346F-49E2-42C1-8CF3-A46F17100A1F}" destId="{95CCE369-51E1-4D6E-9E4E-15B8C363C41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FE143A-8C95-4444-A545-4C1827C7CAC3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50688F03-85E2-4322-BAC8-230DB0A9262D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ES" sz="2400" dirty="0" smtClean="0"/>
            <a:t>Promoción de derechos de grupos de atención prioritaria</a:t>
          </a:r>
          <a:endParaRPr lang="es-ES" sz="2400" dirty="0"/>
        </a:p>
      </dgm:t>
    </dgm:pt>
    <dgm:pt modelId="{B678364A-AF0C-4D91-B1D7-B5C39ED22344}" type="parTrans" cxnId="{0C7454D6-65B8-4209-BB3D-D5D2DC17C933}">
      <dgm:prSet/>
      <dgm:spPr/>
      <dgm:t>
        <a:bodyPr/>
        <a:lstStyle/>
        <a:p>
          <a:endParaRPr lang="es-ES" sz="2400"/>
        </a:p>
      </dgm:t>
    </dgm:pt>
    <dgm:pt modelId="{B2E56BA2-F700-4FDE-9B57-290A7DA8C382}" type="sibTrans" cxnId="{0C7454D6-65B8-4209-BB3D-D5D2DC17C933}">
      <dgm:prSet/>
      <dgm:spPr/>
      <dgm:t>
        <a:bodyPr/>
        <a:lstStyle/>
        <a:p>
          <a:endParaRPr lang="es-ES" sz="2400"/>
        </a:p>
      </dgm:t>
    </dgm:pt>
    <dgm:pt modelId="{C5F76BBD-EB91-449C-8CDC-CBB41CE89EF3}">
      <dgm:prSet phldrT="[Texto]" custT="1"/>
      <dgm:spPr/>
      <dgm:t>
        <a:bodyPr/>
        <a:lstStyle/>
        <a:p>
          <a:endParaRPr lang="es-ES" sz="2400" dirty="0"/>
        </a:p>
      </dgm:t>
    </dgm:pt>
    <dgm:pt modelId="{092F9829-5B3B-4602-9BCB-BB2EA507D58A}" type="parTrans" cxnId="{043C85AD-3B5F-4DC4-87D9-0D24D1D3E1C8}">
      <dgm:prSet/>
      <dgm:spPr/>
      <dgm:t>
        <a:bodyPr/>
        <a:lstStyle/>
        <a:p>
          <a:endParaRPr lang="es-ES" sz="2400"/>
        </a:p>
      </dgm:t>
    </dgm:pt>
    <dgm:pt modelId="{0B0CBFA8-5A19-495D-90E8-09F18F15699E}" type="sibTrans" cxnId="{043C85AD-3B5F-4DC4-87D9-0D24D1D3E1C8}">
      <dgm:prSet/>
      <dgm:spPr/>
      <dgm:t>
        <a:bodyPr/>
        <a:lstStyle/>
        <a:p>
          <a:endParaRPr lang="es-ES" sz="2400"/>
        </a:p>
      </dgm:t>
    </dgm:pt>
    <dgm:pt modelId="{2460182F-3714-4BA3-9442-CADF9DAEBA6C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ES" sz="2400" dirty="0" smtClean="0"/>
            <a:t>Prevención de violencias y promoción de derechos para grupos de atención prioritaria víctimas de violencias </a:t>
          </a:r>
          <a:endParaRPr lang="es-ES" sz="2400" dirty="0"/>
        </a:p>
      </dgm:t>
    </dgm:pt>
    <dgm:pt modelId="{FD3F168E-27B6-4DBA-866A-4AF0562BA307}" type="parTrans" cxnId="{EB6A2557-D976-4F30-AAFB-AC2BB7E033CD}">
      <dgm:prSet/>
      <dgm:spPr/>
      <dgm:t>
        <a:bodyPr/>
        <a:lstStyle/>
        <a:p>
          <a:endParaRPr lang="es-ES" sz="2400"/>
        </a:p>
      </dgm:t>
    </dgm:pt>
    <dgm:pt modelId="{D4C35165-DFA3-4C86-8C8C-62B985A79340}" type="sibTrans" cxnId="{EB6A2557-D976-4F30-AAFB-AC2BB7E033CD}">
      <dgm:prSet/>
      <dgm:spPr/>
      <dgm:t>
        <a:bodyPr/>
        <a:lstStyle/>
        <a:p>
          <a:endParaRPr lang="es-ES" sz="2400"/>
        </a:p>
      </dgm:t>
    </dgm:pt>
    <dgm:pt modelId="{1497C47A-A8A0-43B7-852E-0FAE6A7ED949}">
      <dgm:prSet phldrT="[Texto]" custT="1"/>
      <dgm:spPr/>
      <dgm:t>
        <a:bodyPr/>
        <a:lstStyle/>
        <a:p>
          <a:endParaRPr lang="es-ES" sz="2400" dirty="0"/>
        </a:p>
      </dgm:t>
    </dgm:pt>
    <dgm:pt modelId="{A912856D-AFB2-475C-9A8C-D203F134F6F8}" type="parTrans" cxnId="{A701E869-B0FC-4D3A-9146-10CAE81B061C}">
      <dgm:prSet/>
      <dgm:spPr/>
      <dgm:t>
        <a:bodyPr/>
        <a:lstStyle/>
        <a:p>
          <a:endParaRPr lang="es-ES" sz="2400"/>
        </a:p>
      </dgm:t>
    </dgm:pt>
    <dgm:pt modelId="{B8AFFF60-6F08-4B1B-A353-E26D3D83C481}" type="sibTrans" cxnId="{A701E869-B0FC-4D3A-9146-10CAE81B061C}">
      <dgm:prSet/>
      <dgm:spPr/>
      <dgm:t>
        <a:bodyPr/>
        <a:lstStyle/>
        <a:p>
          <a:endParaRPr lang="es-ES" sz="2400"/>
        </a:p>
      </dgm:t>
    </dgm:pt>
    <dgm:pt modelId="{1699346F-49E2-42C1-8CF3-A46F17100A1F}" type="pres">
      <dgm:prSet presAssocID="{9CFE143A-8C95-4444-A545-4C1827C7CA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5CCE369-51E1-4D6E-9E4E-15B8C363C41E}" type="pres">
      <dgm:prSet presAssocID="{50688F03-85E2-4322-BAC8-230DB0A9262D}" presName="parentText" presStyleLbl="node1" presStyleIdx="0" presStyleCnt="2" custLinFactNeighborY="95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AABD20-4211-47C0-B4FA-C847AFA466F9}" type="pres">
      <dgm:prSet presAssocID="{50688F03-85E2-4322-BAC8-230DB0A9262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724835-32F6-4671-BFE9-7D371755EF53}" type="pres">
      <dgm:prSet presAssocID="{2460182F-3714-4BA3-9442-CADF9DAEBA6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169730-61A0-4743-87BF-B9DAC1ABC166}" type="pres">
      <dgm:prSet presAssocID="{2460182F-3714-4BA3-9442-CADF9DAEBA6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B6A2557-D976-4F30-AAFB-AC2BB7E033CD}" srcId="{9CFE143A-8C95-4444-A545-4C1827C7CAC3}" destId="{2460182F-3714-4BA3-9442-CADF9DAEBA6C}" srcOrd="1" destOrd="0" parTransId="{FD3F168E-27B6-4DBA-866A-4AF0562BA307}" sibTransId="{D4C35165-DFA3-4C86-8C8C-62B985A79340}"/>
    <dgm:cxn modelId="{5D4A5518-4EC4-436C-A370-61AF36486128}" type="presOf" srcId="{50688F03-85E2-4322-BAC8-230DB0A9262D}" destId="{95CCE369-51E1-4D6E-9E4E-15B8C363C41E}" srcOrd="0" destOrd="0" presId="urn:microsoft.com/office/officeart/2005/8/layout/vList2"/>
    <dgm:cxn modelId="{5135F412-2AD7-4029-A9C3-6D5F61BD2FB5}" type="presOf" srcId="{C5F76BBD-EB91-449C-8CDC-CBB41CE89EF3}" destId="{D8AABD20-4211-47C0-B4FA-C847AFA466F9}" srcOrd="0" destOrd="0" presId="urn:microsoft.com/office/officeart/2005/8/layout/vList2"/>
    <dgm:cxn modelId="{0C7454D6-65B8-4209-BB3D-D5D2DC17C933}" srcId="{9CFE143A-8C95-4444-A545-4C1827C7CAC3}" destId="{50688F03-85E2-4322-BAC8-230DB0A9262D}" srcOrd="0" destOrd="0" parTransId="{B678364A-AF0C-4D91-B1D7-B5C39ED22344}" sibTransId="{B2E56BA2-F700-4FDE-9B57-290A7DA8C382}"/>
    <dgm:cxn modelId="{2ACA08C2-3AE2-43BE-ADDD-D5C4BBBB5AEF}" type="presOf" srcId="{2460182F-3714-4BA3-9442-CADF9DAEBA6C}" destId="{1A724835-32F6-4671-BFE9-7D371755EF53}" srcOrd="0" destOrd="0" presId="urn:microsoft.com/office/officeart/2005/8/layout/vList2"/>
    <dgm:cxn modelId="{043C85AD-3B5F-4DC4-87D9-0D24D1D3E1C8}" srcId="{50688F03-85E2-4322-BAC8-230DB0A9262D}" destId="{C5F76BBD-EB91-449C-8CDC-CBB41CE89EF3}" srcOrd="0" destOrd="0" parTransId="{092F9829-5B3B-4602-9BCB-BB2EA507D58A}" sibTransId="{0B0CBFA8-5A19-495D-90E8-09F18F15699E}"/>
    <dgm:cxn modelId="{AF57305C-C5B6-4098-B30A-E24E130C873C}" type="presOf" srcId="{1497C47A-A8A0-43B7-852E-0FAE6A7ED949}" destId="{C2169730-61A0-4743-87BF-B9DAC1ABC166}" srcOrd="0" destOrd="0" presId="urn:microsoft.com/office/officeart/2005/8/layout/vList2"/>
    <dgm:cxn modelId="{A701E869-B0FC-4D3A-9146-10CAE81B061C}" srcId="{2460182F-3714-4BA3-9442-CADF9DAEBA6C}" destId="{1497C47A-A8A0-43B7-852E-0FAE6A7ED949}" srcOrd="0" destOrd="0" parTransId="{A912856D-AFB2-475C-9A8C-D203F134F6F8}" sibTransId="{B8AFFF60-6F08-4B1B-A353-E26D3D83C481}"/>
    <dgm:cxn modelId="{95DEF004-F79C-4281-885A-4D16E56CF297}" type="presOf" srcId="{9CFE143A-8C95-4444-A545-4C1827C7CAC3}" destId="{1699346F-49E2-42C1-8CF3-A46F17100A1F}" srcOrd="0" destOrd="0" presId="urn:microsoft.com/office/officeart/2005/8/layout/vList2"/>
    <dgm:cxn modelId="{BC19FFF5-99C4-48FF-9BD1-C21244C5A724}" type="presParOf" srcId="{1699346F-49E2-42C1-8CF3-A46F17100A1F}" destId="{95CCE369-51E1-4D6E-9E4E-15B8C363C41E}" srcOrd="0" destOrd="0" presId="urn:microsoft.com/office/officeart/2005/8/layout/vList2"/>
    <dgm:cxn modelId="{604EE2C7-21D6-4CF4-905B-F11224754B07}" type="presParOf" srcId="{1699346F-49E2-42C1-8CF3-A46F17100A1F}" destId="{D8AABD20-4211-47C0-B4FA-C847AFA466F9}" srcOrd="1" destOrd="0" presId="urn:microsoft.com/office/officeart/2005/8/layout/vList2"/>
    <dgm:cxn modelId="{4CF54EAB-62B8-44D8-807B-E772819447CF}" type="presParOf" srcId="{1699346F-49E2-42C1-8CF3-A46F17100A1F}" destId="{1A724835-32F6-4671-BFE9-7D371755EF53}" srcOrd="2" destOrd="0" presId="urn:microsoft.com/office/officeart/2005/8/layout/vList2"/>
    <dgm:cxn modelId="{E5A66BE7-299E-4C12-A98C-4B0CC07FF8DE}" type="presParOf" srcId="{1699346F-49E2-42C1-8CF3-A46F17100A1F}" destId="{C2169730-61A0-4743-87BF-B9DAC1ABC16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40B54-49EA-4E76-898C-8BCE5F350283}">
      <dsp:nvSpPr>
        <dsp:cNvPr id="0" name=""/>
        <dsp:cNvSpPr/>
      </dsp:nvSpPr>
      <dsp:spPr>
        <a:xfrm>
          <a:off x="1907808" y="0"/>
          <a:ext cx="6472965" cy="1374529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Garantía de Protección de Derechos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noProof="0" dirty="0" smtClean="0"/>
            <a:t>USD 829.417,60</a:t>
          </a:r>
          <a:endParaRPr lang="es-EC" sz="2500" b="1" kern="1200" noProof="0" dirty="0"/>
        </a:p>
      </dsp:txBody>
      <dsp:txXfrm>
        <a:off x="1907808" y="0"/>
        <a:ext cx="6472965" cy="1374529"/>
      </dsp:txXfrm>
    </dsp:sp>
    <dsp:sp modelId="{B67BCE60-0E45-4168-A984-DC34D817B72A}">
      <dsp:nvSpPr>
        <dsp:cNvPr id="0" name=""/>
        <dsp:cNvSpPr/>
      </dsp:nvSpPr>
      <dsp:spPr>
        <a:xfrm>
          <a:off x="2307689" y="1465653"/>
          <a:ext cx="6932989" cy="1382354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noProof="0" dirty="0" smtClean="0"/>
            <a:t>Implementación de políticas de inclusión social en el DMQ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noProof="0" dirty="0" smtClean="0"/>
            <a:t>USD 543.082,40</a:t>
          </a:r>
          <a:endParaRPr lang="es-EC" sz="2500" b="1" kern="1200" noProof="0" dirty="0"/>
        </a:p>
      </dsp:txBody>
      <dsp:txXfrm>
        <a:off x="2307689" y="1465653"/>
        <a:ext cx="6932989" cy="1382354"/>
      </dsp:txXfrm>
    </dsp:sp>
    <dsp:sp modelId="{9E49B78E-4488-4122-8ECD-0E3C946F619E}">
      <dsp:nvSpPr>
        <dsp:cNvPr id="0" name=""/>
        <dsp:cNvSpPr/>
      </dsp:nvSpPr>
      <dsp:spPr>
        <a:xfrm>
          <a:off x="2873394" y="2942528"/>
          <a:ext cx="6766692" cy="1382354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Promoción de derechos de grupo de atención prioritaria y en situación de vulnerabilidad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dirty="0" smtClean="0"/>
            <a:t>USD 127.500,00</a:t>
          </a:r>
          <a:endParaRPr lang="en-US" sz="2500" b="1" kern="1200" dirty="0"/>
        </a:p>
      </dsp:txBody>
      <dsp:txXfrm>
        <a:off x="2873394" y="2942528"/>
        <a:ext cx="6766692" cy="1382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CE369-51E1-4D6E-9E4E-15B8C363C41E}">
      <dsp:nvSpPr>
        <dsp:cNvPr id="0" name=""/>
        <dsp:cNvSpPr/>
      </dsp:nvSpPr>
      <dsp:spPr>
        <a:xfrm>
          <a:off x="0" y="280069"/>
          <a:ext cx="8128000" cy="1216800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Protección y atención a víctimas del delito de trata de personas con fines de explotación sexual</a:t>
          </a:r>
          <a:endParaRPr lang="es-ES" sz="2400" kern="1200" dirty="0"/>
        </a:p>
      </dsp:txBody>
      <dsp:txXfrm>
        <a:off x="59399" y="339468"/>
        <a:ext cx="8009202" cy="1098002"/>
      </dsp:txXfrm>
    </dsp:sp>
    <dsp:sp modelId="{D8AABD20-4211-47C0-B4FA-C847AFA466F9}">
      <dsp:nvSpPr>
        <dsp:cNvPr id="0" name=""/>
        <dsp:cNvSpPr/>
      </dsp:nvSpPr>
      <dsp:spPr>
        <a:xfrm>
          <a:off x="0" y="1353267"/>
          <a:ext cx="81280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2400" kern="1200" dirty="0"/>
        </a:p>
      </dsp:txBody>
      <dsp:txXfrm>
        <a:off x="0" y="1353267"/>
        <a:ext cx="8128000" cy="1076400"/>
      </dsp:txXfrm>
    </dsp:sp>
    <dsp:sp modelId="{1A724835-32F6-4671-BFE9-7D371755EF53}">
      <dsp:nvSpPr>
        <dsp:cNvPr id="0" name=""/>
        <dsp:cNvSpPr/>
      </dsp:nvSpPr>
      <dsp:spPr>
        <a:xfrm>
          <a:off x="0" y="2598511"/>
          <a:ext cx="8128000" cy="1216800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Sistema de ayudas, becas y crédito educativo para GAP y que se encuentren en situación de vulnerabilidad o riesgo </a:t>
          </a:r>
          <a:endParaRPr lang="es-ES" sz="2400" kern="1200" dirty="0"/>
        </a:p>
      </dsp:txBody>
      <dsp:txXfrm>
        <a:off x="59399" y="2657910"/>
        <a:ext cx="8009202" cy="1098002"/>
      </dsp:txXfrm>
    </dsp:sp>
    <dsp:sp modelId="{C2169730-61A0-4743-87BF-B9DAC1ABC166}">
      <dsp:nvSpPr>
        <dsp:cNvPr id="0" name=""/>
        <dsp:cNvSpPr/>
      </dsp:nvSpPr>
      <dsp:spPr>
        <a:xfrm>
          <a:off x="0" y="3646467"/>
          <a:ext cx="81280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2400" kern="1200" dirty="0"/>
        </a:p>
      </dsp:txBody>
      <dsp:txXfrm>
        <a:off x="0" y="3646467"/>
        <a:ext cx="8128000" cy="1076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CE369-51E1-4D6E-9E4E-15B8C363C41E}">
      <dsp:nvSpPr>
        <dsp:cNvPr id="0" name=""/>
        <dsp:cNvSpPr/>
      </dsp:nvSpPr>
      <dsp:spPr>
        <a:xfrm>
          <a:off x="0" y="1079663"/>
          <a:ext cx="8128000" cy="1216800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Desarrollo de instrumentos para la implementación de políticas públicas</a:t>
          </a:r>
          <a:endParaRPr lang="es-ES" sz="2400" kern="1200" dirty="0"/>
        </a:p>
      </dsp:txBody>
      <dsp:txXfrm>
        <a:off x="59399" y="1139062"/>
        <a:ext cx="8009202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CE369-51E1-4D6E-9E4E-15B8C363C41E}">
      <dsp:nvSpPr>
        <dsp:cNvPr id="0" name=""/>
        <dsp:cNvSpPr/>
      </dsp:nvSpPr>
      <dsp:spPr>
        <a:xfrm>
          <a:off x="0" y="39024"/>
          <a:ext cx="8128000" cy="1085760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Promoción de derechos de grupos de atención prioritaria</a:t>
          </a:r>
          <a:endParaRPr lang="es-ES" sz="2400" kern="1200" dirty="0"/>
        </a:p>
      </dsp:txBody>
      <dsp:txXfrm>
        <a:off x="53002" y="92026"/>
        <a:ext cx="8021996" cy="979756"/>
      </dsp:txXfrm>
    </dsp:sp>
    <dsp:sp modelId="{D8AABD20-4211-47C0-B4FA-C847AFA466F9}">
      <dsp:nvSpPr>
        <dsp:cNvPr id="0" name=""/>
        <dsp:cNvSpPr/>
      </dsp:nvSpPr>
      <dsp:spPr>
        <a:xfrm>
          <a:off x="0" y="1115640"/>
          <a:ext cx="8128000" cy="96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2400" kern="1200" dirty="0"/>
        </a:p>
      </dsp:txBody>
      <dsp:txXfrm>
        <a:off x="0" y="1115640"/>
        <a:ext cx="8128000" cy="960480"/>
      </dsp:txXfrm>
    </dsp:sp>
    <dsp:sp modelId="{1A724835-32F6-4671-BFE9-7D371755EF53}">
      <dsp:nvSpPr>
        <dsp:cNvPr id="0" name=""/>
        <dsp:cNvSpPr/>
      </dsp:nvSpPr>
      <dsp:spPr>
        <a:xfrm>
          <a:off x="0" y="2076121"/>
          <a:ext cx="8128000" cy="1085760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Prevención de violencias y promoción de derechos para grupos de atención prioritaria víctimas de violencias </a:t>
          </a:r>
          <a:endParaRPr lang="es-ES" sz="2400" kern="1200" dirty="0"/>
        </a:p>
      </dsp:txBody>
      <dsp:txXfrm>
        <a:off x="53002" y="2129123"/>
        <a:ext cx="8021996" cy="979756"/>
      </dsp:txXfrm>
    </dsp:sp>
    <dsp:sp modelId="{C2169730-61A0-4743-87BF-B9DAC1ABC166}">
      <dsp:nvSpPr>
        <dsp:cNvPr id="0" name=""/>
        <dsp:cNvSpPr/>
      </dsp:nvSpPr>
      <dsp:spPr>
        <a:xfrm>
          <a:off x="0" y="3161880"/>
          <a:ext cx="8128000" cy="96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2400" kern="1200" dirty="0"/>
        </a:p>
      </dsp:txBody>
      <dsp:txXfrm>
        <a:off x="0" y="3161880"/>
        <a:ext cx="8128000" cy="960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47159-384D-7845-AFD0-EF471F07215E}" type="datetimeFigureOut">
              <a:rPr lang="es-ES_tradnl" smtClean="0"/>
              <a:t>18/11/2024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9AD8B-CE9A-0E46-8D67-029EF8E9A6C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8517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5338C-9E4C-3B07-72BA-3FB614382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EFD969-F432-F0DF-996F-93A6B9587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2B753F-7824-B301-2655-57919404B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286CE5-E58B-6240-7FA1-4D80705C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5CE623-FA3D-6902-2958-5A98BA80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002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4D61FC-A47A-E5F6-E0DE-19B16DB79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29E3D9-0A01-9B46-1736-88D84529C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03EDA7-ACA3-3F14-CCE8-789CD0A7F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AD711-78DD-8DEC-AE10-848DA2FA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8FE851-2534-8938-08C9-F4CDFF3B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9196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62DCBC-437C-23B7-D0DE-41068767C6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E8CE96-6635-F9EA-CCBE-E9BBD1879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21AE97-7168-72DD-C7EC-83008C26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7C4A55-7FD5-05BC-EA8C-38180F1E9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8AF380-4212-5F28-F9C6-76A79D53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495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9DC5DA2-D5CD-D981-0EDC-735E5588E9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05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0AD44-BF8F-CF2E-321E-554D1BCB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FF062-151E-C824-C9EA-408CF0B64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FA09AF-77E4-CA45-5C59-10636DFE3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14A514-3E64-FECD-EBC1-315E8903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C13FFF-82A1-F4BF-232C-EDC1DF71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2874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27F87B-6901-F51D-1DB4-F95EFE95D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992930-550D-2490-C31B-B6A3B9274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46D631-D31D-AC62-D566-A532D10F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064F02-06F2-8954-4C31-018AC6AE2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35DEFE-6E0D-2DE0-8B2A-F9EC89290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88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2BD92-2603-4717-70F4-8794BD8FC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45632C-D66D-AC30-EC7D-91569B4B9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3953D5-2E28-E2A4-EA57-22D3E9232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FBEEB3-C07B-3303-776B-B9786B062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0FEB7E-C5D0-847B-33F2-0DDCD8BB7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D1E9C0-65C8-1358-09C6-F21ABEE61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6409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E020D-2623-B403-B5B8-6B35DCC7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A1CBD8-9430-EBC2-9F82-B995CF827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15C26E-D6BD-A677-00E2-538D82929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5DE921-CEEC-2DA4-8540-88CA71422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5F4E7B-98A4-40BB-078E-AFD94FDD5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5F79AE-95AE-369B-7559-FF5E7976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0740963-E94E-474F-0379-E2C3F2958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9F77E8-C70B-E973-C940-367D8100F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8880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29026A-392A-8C77-05D6-A4BF491D7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82297C4-D79F-E278-8D75-57A92601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01E95DA-9B77-661C-1DCF-99C0B235D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025B36-DE15-8140-E59C-1515BEC0D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9395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D3C0A06-053D-A240-2820-5B1533CC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966F0A8-9323-3A76-A513-DD1F4C23D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D79FD0-F57A-87C8-EA73-DDDF4019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379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95CD53-1836-667F-6357-2B0B562B2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0DEC0-AC22-DBBD-A8D8-2EFC5B54E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795EC5-B084-1397-34BB-E03603842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A0DB61-113C-A127-A43A-1272296C2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4443FC-5135-D520-FF50-2355AC8C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2E3241-D745-EF72-618A-9DEA1513F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9749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A4A29A-F34E-3E30-5AB5-38F4D0EE4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76D47E1-DCCD-B4FD-9E61-9ABAB11ACE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576D59-E9AF-6625-A36B-45DEBDDF0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ECA026-2B26-CE80-614E-D1711B42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C2D5B4-49C7-5EC5-D04F-AD371C2CA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1D458C-89CE-99F3-E494-39E0202B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177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D0755D-1AAE-D894-9F0E-33391AC2D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A9444B-9E5E-5B43-3BF8-48B9389C2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8126CC-A7C6-5440-59DA-E8D6A1176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530B9-5D29-4849-BB76-C19FDCA584DB}" type="datetimeFigureOut">
              <a:rPr lang="es-EC" smtClean="0"/>
              <a:t>18/11/2024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4944B0-7739-22AD-CF8E-B6EFF493F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995E10-B806-ED3A-B3F4-13E6833CD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0891-60C9-4FE3-B3BE-E2B14A7015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592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26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185" b="-185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>
          <a:xfrm>
            <a:off x="7259837" y="5315077"/>
            <a:ext cx="4246365" cy="1020897"/>
          </a:xfrm>
          <a:custGeom>
            <a:avLst/>
            <a:gdLst/>
            <a:ahLst/>
            <a:cxnLst/>
            <a:rect l="l" t="t" r="r" b="b"/>
            <a:pathLst>
              <a:path w="6369548" h="1531345">
                <a:moveTo>
                  <a:pt x="0" y="0"/>
                </a:moveTo>
                <a:lnTo>
                  <a:pt x="6369548" y="0"/>
                </a:lnTo>
                <a:lnTo>
                  <a:pt x="6369548" y="1531345"/>
                </a:lnTo>
                <a:lnTo>
                  <a:pt x="0" y="15313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s-EC"/>
          </a:p>
        </p:txBody>
      </p:sp>
      <p:sp>
        <p:nvSpPr>
          <p:cNvPr id="4" name="AutoShape 4"/>
          <p:cNvSpPr/>
          <p:nvPr/>
        </p:nvSpPr>
        <p:spPr>
          <a:xfrm flipV="1">
            <a:off x="2019735" y="1934626"/>
            <a:ext cx="8158" cy="2988749"/>
          </a:xfrm>
          <a:prstGeom prst="line">
            <a:avLst/>
          </a:prstGeom>
          <a:ln w="1143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EC"/>
          </a:p>
        </p:txBody>
      </p:sp>
      <p:sp>
        <p:nvSpPr>
          <p:cNvPr id="2" name="CuadroTexto 1"/>
          <p:cNvSpPr txBox="1"/>
          <p:nvPr/>
        </p:nvSpPr>
        <p:spPr>
          <a:xfrm>
            <a:off x="2506863" y="1484535"/>
            <a:ext cx="8083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chemeClr val="bg1"/>
                </a:solidFill>
              </a:rPr>
              <a:t>SECRETARÍA DE</a:t>
            </a:r>
          </a:p>
          <a:p>
            <a:pPr algn="ctr"/>
            <a:r>
              <a:rPr lang="es-ES" sz="4400" b="1" dirty="0" smtClean="0">
                <a:solidFill>
                  <a:schemeClr val="bg1"/>
                </a:solidFill>
              </a:rPr>
              <a:t>INCLUSIÓN SOCIAL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340120" y="3215140"/>
            <a:ext cx="460130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4000" b="1" dirty="0" smtClean="0">
                <a:solidFill>
                  <a:schemeClr val="bg1"/>
                </a:solidFill>
                <a:latin typeface="Montserrat"/>
              </a:rPr>
              <a:t>Presupuesto </a:t>
            </a:r>
            <a:r>
              <a:rPr lang="es-EC" sz="4000" b="1" dirty="0">
                <a:solidFill>
                  <a:schemeClr val="bg1"/>
                </a:solidFill>
                <a:latin typeface="Montserrat"/>
              </a:rPr>
              <a:t>2025 </a:t>
            </a:r>
            <a:endParaRPr lang="es-EC" sz="4000" dirty="0">
              <a:solidFill>
                <a:schemeClr val="bg1"/>
              </a:solidFill>
              <a:latin typeface="Montserrat"/>
            </a:endParaRPr>
          </a:p>
          <a:p>
            <a:r>
              <a:rPr lang="es-EC" sz="3600" b="1" dirty="0">
                <a:solidFill>
                  <a:schemeClr val="bg1"/>
                </a:solidFill>
                <a:latin typeface="Montserrat"/>
              </a:rPr>
              <a:t>Asignación Municipal </a:t>
            </a:r>
            <a:endParaRPr lang="es-EC" sz="3600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411165" y="3769138"/>
            <a:ext cx="39437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</a:rPr>
              <a:t>USD </a:t>
            </a:r>
            <a:r>
              <a:rPr lang="es-ES" sz="4000" b="1" dirty="0">
                <a:solidFill>
                  <a:schemeClr val="bg1"/>
                </a:solidFill>
              </a:rPr>
              <a:t>1.500.000,00</a:t>
            </a:r>
            <a:endParaRPr lang="es-EC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16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4" descr="blob:https://web.whatsapp.com/216035bb-7f52-473a-9930-355650dda75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3" name="Rectángulo 2"/>
          <p:cNvSpPr/>
          <p:nvPr/>
        </p:nvSpPr>
        <p:spPr>
          <a:xfrm>
            <a:off x="2891025" y="274639"/>
            <a:ext cx="63848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213E85"/>
                </a:solidFill>
                <a:latin typeface="Montserrat"/>
              </a:rPr>
              <a:t>Presupuesto </a:t>
            </a:r>
            <a:r>
              <a:rPr lang="es-EC" sz="3600" b="1" dirty="0">
                <a:solidFill>
                  <a:srgbClr val="213E85"/>
                </a:solidFill>
                <a:latin typeface="Montserrat"/>
              </a:rPr>
              <a:t>Inversión 2025 </a:t>
            </a:r>
            <a:r>
              <a:rPr lang="es-EC" sz="2800" b="1" i="1" dirty="0" smtClean="0">
                <a:solidFill>
                  <a:srgbClr val="213E85"/>
                </a:solidFill>
                <a:latin typeface="Montserrat"/>
              </a:rPr>
              <a:t>Proyectos USD 1’500.000,00 </a:t>
            </a:r>
            <a:endParaRPr lang="es-EC" sz="2800" b="1" i="1" dirty="0"/>
          </a:p>
        </p:txBody>
      </p:sp>
      <p:grpSp>
        <p:nvGrpSpPr>
          <p:cNvPr id="11" name="Grupo 10"/>
          <p:cNvGrpSpPr/>
          <p:nvPr/>
        </p:nvGrpSpPr>
        <p:grpSpPr>
          <a:xfrm>
            <a:off x="1363861" y="1635538"/>
            <a:ext cx="9933548" cy="4673026"/>
            <a:chOff x="1363861" y="1635538"/>
            <a:chExt cx="9933548" cy="4673026"/>
          </a:xfrm>
        </p:grpSpPr>
        <p:grpSp>
          <p:nvGrpSpPr>
            <p:cNvPr id="9" name="Grupo 8"/>
            <p:cNvGrpSpPr/>
            <p:nvPr/>
          </p:nvGrpSpPr>
          <p:grpSpPr>
            <a:xfrm>
              <a:off x="1363861" y="1635538"/>
              <a:ext cx="9933548" cy="4673026"/>
              <a:chOff x="1363861" y="1635538"/>
              <a:chExt cx="9933548" cy="4673026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1363861" y="1635538"/>
                <a:ext cx="9933548" cy="4673026"/>
                <a:chOff x="3739960" y="1929734"/>
                <a:chExt cx="9365895" cy="4673026"/>
              </a:xfrm>
            </p:grpSpPr>
            <p:graphicFrame>
              <p:nvGraphicFramePr>
                <p:cNvPr id="25" name="Diagrama 24">
                  <a:extLst>
                    <a:ext uri="{FF2B5EF4-FFF2-40B4-BE49-F238E27FC236}">
                      <a16:creationId xmlns:a16="http://schemas.microsoft.com/office/drawing/2014/main" id="{35C82EDE-70F6-3C8E-D4C8-8AC9F6F05060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2788755265"/>
                    </p:ext>
                  </p:extLst>
                </p:nvPr>
              </p:nvGraphicFramePr>
              <p:xfrm>
                <a:off x="3739960" y="2002536"/>
                <a:ext cx="9365895" cy="4600224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2" r:lo="rId3" r:qs="rId4" r:cs="rId5"/>
                </a:graphicData>
              </a:graphic>
            </p:graphicFrame>
            <p:pic>
              <p:nvPicPr>
                <p:cNvPr id="6" name="Imagen 5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 flipH="1">
                  <a:off x="3835823" y="1929734"/>
                  <a:ext cx="1344031" cy="1479230"/>
                </a:xfrm>
                <a:prstGeom prst="rect">
                  <a:avLst/>
                </a:prstGeom>
              </p:spPr>
            </p:pic>
          </p:grpSp>
          <p:pic>
            <p:nvPicPr>
              <p:cNvPr id="5" name="Imagen 4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37430" y="3187570"/>
                <a:ext cx="1363370" cy="1321243"/>
              </a:xfrm>
              <a:prstGeom prst="rect">
                <a:avLst/>
              </a:prstGeom>
            </p:spPr>
          </p:pic>
        </p:grpSp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537430" y="4754880"/>
              <a:ext cx="1476433" cy="12710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66813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3 Triángulo isósceles"/>
          <p:cNvSpPr>
            <a:spLocks noChangeAspect="1"/>
          </p:cNvSpPr>
          <p:nvPr/>
        </p:nvSpPr>
        <p:spPr bwMode="auto">
          <a:xfrm rot="5400000">
            <a:off x="8698914" y="1444160"/>
            <a:ext cx="816158" cy="1190035"/>
          </a:xfrm>
          <a:custGeom>
            <a:avLst/>
            <a:gdLst/>
            <a:ahLst/>
            <a:cxnLst/>
            <a:rect l="l" t="t" r="r" b="b"/>
            <a:pathLst>
              <a:path w="1152128" h="1679996">
                <a:moveTo>
                  <a:pt x="0" y="1397126"/>
                </a:moveTo>
                <a:lnTo>
                  <a:pt x="0" y="634972"/>
                </a:lnTo>
                <a:cubicBezTo>
                  <a:pt x="0" y="478747"/>
                  <a:pt x="126645" y="352102"/>
                  <a:pt x="282870" y="352102"/>
                </a:cubicBezTo>
                <a:lnTo>
                  <a:pt x="323749" y="352102"/>
                </a:lnTo>
                <a:lnTo>
                  <a:pt x="570220" y="0"/>
                </a:lnTo>
                <a:lnTo>
                  <a:pt x="816692" y="352102"/>
                </a:lnTo>
                <a:lnTo>
                  <a:pt x="869258" y="352102"/>
                </a:lnTo>
                <a:cubicBezTo>
                  <a:pt x="1025483" y="352102"/>
                  <a:pt x="1152128" y="478747"/>
                  <a:pt x="1152128" y="634972"/>
                </a:cubicBezTo>
                <a:lnTo>
                  <a:pt x="1152128" y="1397126"/>
                </a:lnTo>
                <a:cubicBezTo>
                  <a:pt x="1152128" y="1553351"/>
                  <a:pt x="1025483" y="1679996"/>
                  <a:pt x="869258" y="1679996"/>
                </a:cubicBezTo>
                <a:lnTo>
                  <a:pt x="282870" y="1679996"/>
                </a:lnTo>
                <a:cubicBezTo>
                  <a:pt x="126645" y="1679996"/>
                  <a:pt x="0" y="1553351"/>
                  <a:pt x="0" y="1397126"/>
                </a:cubicBezTo>
                <a:close/>
              </a:path>
            </a:pathLst>
          </a:custGeom>
          <a:solidFill>
            <a:schemeClr val="accent6"/>
          </a:solidFill>
          <a:ln w="28575">
            <a:noFill/>
          </a:ln>
        </p:spPr>
        <p:txBody>
          <a:bodyPr lIns="0" tIns="0" rIns="0" bIns="0" rtlCol="0" anchor="ctr"/>
          <a:lstStyle/>
          <a:p>
            <a:pPr algn="ctr" defTabSz="2426921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5" name="116 Forma libre"/>
          <p:cNvSpPr>
            <a:spLocks noChangeAspect="1"/>
          </p:cNvSpPr>
          <p:nvPr/>
        </p:nvSpPr>
        <p:spPr>
          <a:xfrm>
            <a:off x="8849953" y="1725724"/>
            <a:ext cx="438803" cy="514883"/>
          </a:xfrm>
          <a:custGeom>
            <a:avLst/>
            <a:gdLst/>
            <a:ahLst/>
            <a:cxnLst/>
            <a:rect l="l" t="t" r="r" b="b"/>
            <a:pathLst>
              <a:path w="4255926" h="4253418">
                <a:moveTo>
                  <a:pt x="2115375" y="2147259"/>
                </a:moveTo>
                <a:lnTo>
                  <a:pt x="2115375" y="2313704"/>
                </a:lnTo>
                <a:cubicBezTo>
                  <a:pt x="2104142" y="2312443"/>
                  <a:pt x="2092816" y="2313536"/>
                  <a:pt x="2081625" y="2315534"/>
                </a:cubicBezTo>
                <a:cubicBezTo>
                  <a:pt x="2037175" y="2323471"/>
                  <a:pt x="1974733" y="2338817"/>
                  <a:pt x="1935575" y="2363159"/>
                </a:cubicBezTo>
                <a:cubicBezTo>
                  <a:pt x="1896417" y="2387501"/>
                  <a:pt x="1868371" y="2426130"/>
                  <a:pt x="1846675" y="2461584"/>
                </a:cubicBezTo>
                <a:cubicBezTo>
                  <a:pt x="1824979" y="2497038"/>
                  <a:pt x="1813337" y="2539372"/>
                  <a:pt x="1805400" y="2575884"/>
                </a:cubicBezTo>
                <a:cubicBezTo>
                  <a:pt x="1797463" y="2612396"/>
                  <a:pt x="1796933" y="2646263"/>
                  <a:pt x="1799050" y="2680659"/>
                </a:cubicBezTo>
                <a:cubicBezTo>
                  <a:pt x="1801167" y="2715055"/>
                  <a:pt x="1806458" y="2750509"/>
                  <a:pt x="1818100" y="2782259"/>
                </a:cubicBezTo>
                <a:cubicBezTo>
                  <a:pt x="1829742" y="2814009"/>
                  <a:pt x="1847204" y="2845230"/>
                  <a:pt x="1868900" y="2871159"/>
                </a:cubicBezTo>
                <a:cubicBezTo>
                  <a:pt x="1890596" y="2897088"/>
                  <a:pt x="1914408" y="2915609"/>
                  <a:pt x="1948275" y="2937834"/>
                </a:cubicBezTo>
                <a:cubicBezTo>
                  <a:pt x="1982142" y="2960059"/>
                  <a:pt x="2032942" y="2984930"/>
                  <a:pt x="2072100" y="3004509"/>
                </a:cubicBezTo>
                <a:cubicBezTo>
                  <a:pt x="2111258" y="3024088"/>
                  <a:pt x="2151475" y="3029380"/>
                  <a:pt x="2183225" y="3055309"/>
                </a:cubicBezTo>
                <a:cubicBezTo>
                  <a:pt x="2214975" y="3081238"/>
                  <a:pt x="2251487" y="3120926"/>
                  <a:pt x="2262600" y="3160084"/>
                </a:cubicBezTo>
                <a:cubicBezTo>
                  <a:pt x="2273713" y="3199242"/>
                  <a:pt x="2261012" y="3258509"/>
                  <a:pt x="2249900" y="3290259"/>
                </a:cubicBezTo>
                <a:cubicBezTo>
                  <a:pt x="2238788" y="3322009"/>
                  <a:pt x="2223442" y="3339472"/>
                  <a:pt x="2195925" y="3350584"/>
                </a:cubicBezTo>
                <a:cubicBezTo>
                  <a:pt x="2168408" y="3361696"/>
                  <a:pt x="2113904" y="3365930"/>
                  <a:pt x="2084800" y="3356934"/>
                </a:cubicBezTo>
                <a:cubicBezTo>
                  <a:pt x="2055696" y="3347938"/>
                  <a:pt x="2036117" y="3320951"/>
                  <a:pt x="2021300" y="3296609"/>
                </a:cubicBezTo>
                <a:cubicBezTo>
                  <a:pt x="2006483" y="3272267"/>
                  <a:pt x="2000133" y="3230463"/>
                  <a:pt x="1995900" y="3210884"/>
                </a:cubicBezTo>
                <a:cubicBezTo>
                  <a:pt x="1991667" y="3191305"/>
                  <a:pt x="2034000" y="3184955"/>
                  <a:pt x="1995900" y="3179134"/>
                </a:cubicBezTo>
                <a:cubicBezTo>
                  <a:pt x="1957800" y="3173313"/>
                  <a:pt x="1806458" y="3175430"/>
                  <a:pt x="1767300" y="3175959"/>
                </a:cubicBezTo>
                <a:lnTo>
                  <a:pt x="1749862" y="3176058"/>
                </a:lnTo>
                <a:cubicBezTo>
                  <a:pt x="1750830" y="3176561"/>
                  <a:pt x="1761248" y="3177844"/>
                  <a:pt x="1760950" y="3182309"/>
                </a:cubicBezTo>
                <a:cubicBezTo>
                  <a:pt x="1760421" y="3190247"/>
                  <a:pt x="1762008" y="3203476"/>
                  <a:pt x="1764125" y="3223584"/>
                </a:cubicBezTo>
                <a:cubicBezTo>
                  <a:pt x="1766242" y="3243692"/>
                  <a:pt x="1763596" y="3273855"/>
                  <a:pt x="1773650" y="3302959"/>
                </a:cubicBezTo>
                <a:cubicBezTo>
                  <a:pt x="1783704" y="3332063"/>
                  <a:pt x="1807517" y="3371222"/>
                  <a:pt x="1824450" y="3398209"/>
                </a:cubicBezTo>
                <a:cubicBezTo>
                  <a:pt x="1841383" y="3425197"/>
                  <a:pt x="1855142" y="3445305"/>
                  <a:pt x="1875250" y="3464884"/>
                </a:cubicBezTo>
                <a:cubicBezTo>
                  <a:pt x="1895358" y="3484463"/>
                  <a:pt x="1921288" y="3502455"/>
                  <a:pt x="1945100" y="3515684"/>
                </a:cubicBezTo>
                <a:cubicBezTo>
                  <a:pt x="1968912" y="3528913"/>
                  <a:pt x="1990608" y="3536851"/>
                  <a:pt x="2018125" y="3544259"/>
                </a:cubicBezTo>
                <a:cubicBezTo>
                  <a:pt x="2042690" y="3550872"/>
                  <a:pt x="2069785" y="3556221"/>
                  <a:pt x="2099500" y="3558289"/>
                </a:cubicBezTo>
                <a:lnTo>
                  <a:pt x="2099500" y="3714444"/>
                </a:lnTo>
                <a:lnTo>
                  <a:pt x="2191575" y="3714444"/>
                </a:lnTo>
                <a:lnTo>
                  <a:pt x="2191575" y="3561816"/>
                </a:lnTo>
                <a:lnTo>
                  <a:pt x="2221325" y="3560134"/>
                </a:lnTo>
                <a:cubicBezTo>
                  <a:pt x="2256779" y="3554313"/>
                  <a:pt x="2291704" y="3540555"/>
                  <a:pt x="2322925" y="3525209"/>
                </a:cubicBezTo>
                <a:cubicBezTo>
                  <a:pt x="2354146" y="3509863"/>
                  <a:pt x="2384838" y="3490813"/>
                  <a:pt x="2408650" y="3468059"/>
                </a:cubicBezTo>
                <a:cubicBezTo>
                  <a:pt x="2432462" y="3445305"/>
                  <a:pt x="2450454" y="3417259"/>
                  <a:pt x="2465800" y="3388684"/>
                </a:cubicBezTo>
                <a:cubicBezTo>
                  <a:pt x="2481146" y="3360109"/>
                  <a:pt x="2494375" y="3328888"/>
                  <a:pt x="2500725" y="3296609"/>
                </a:cubicBezTo>
                <a:cubicBezTo>
                  <a:pt x="2507075" y="3264330"/>
                  <a:pt x="2508133" y="3233638"/>
                  <a:pt x="2503900" y="3195009"/>
                </a:cubicBezTo>
                <a:cubicBezTo>
                  <a:pt x="2499667" y="3156380"/>
                  <a:pt x="2491200" y="3102405"/>
                  <a:pt x="2475325" y="3064834"/>
                </a:cubicBezTo>
                <a:cubicBezTo>
                  <a:pt x="2459450" y="3027263"/>
                  <a:pt x="2434050" y="2996042"/>
                  <a:pt x="2408650" y="2969584"/>
                </a:cubicBezTo>
                <a:cubicBezTo>
                  <a:pt x="2383250" y="2943126"/>
                  <a:pt x="2352558" y="2925134"/>
                  <a:pt x="2322925" y="2906084"/>
                </a:cubicBezTo>
                <a:cubicBezTo>
                  <a:pt x="2293301" y="2887040"/>
                  <a:pt x="2230887" y="2855303"/>
                  <a:pt x="2230850" y="2855284"/>
                </a:cubicBezTo>
                <a:cubicBezTo>
                  <a:pt x="2199629" y="2838351"/>
                  <a:pt x="2165233" y="2825651"/>
                  <a:pt x="2135600" y="2804484"/>
                </a:cubicBezTo>
                <a:cubicBezTo>
                  <a:pt x="2105967" y="2783317"/>
                  <a:pt x="2068925" y="2753684"/>
                  <a:pt x="2053050" y="2728284"/>
                </a:cubicBezTo>
                <a:cubicBezTo>
                  <a:pt x="2037175" y="2702884"/>
                  <a:pt x="2039292" y="2680659"/>
                  <a:pt x="2040350" y="2652084"/>
                </a:cubicBezTo>
                <a:cubicBezTo>
                  <a:pt x="2041408" y="2623509"/>
                  <a:pt x="2049346" y="2581176"/>
                  <a:pt x="2059400" y="2556834"/>
                </a:cubicBezTo>
                <a:cubicBezTo>
                  <a:pt x="2069454" y="2532492"/>
                  <a:pt x="2080567" y="2515559"/>
                  <a:pt x="2100675" y="2506034"/>
                </a:cubicBezTo>
                <a:cubicBezTo>
                  <a:pt x="2120783" y="2496509"/>
                  <a:pt x="2158354" y="2494922"/>
                  <a:pt x="2180050" y="2499684"/>
                </a:cubicBezTo>
                <a:cubicBezTo>
                  <a:pt x="2201746" y="2504446"/>
                  <a:pt x="2216562" y="2516617"/>
                  <a:pt x="2230850" y="2534609"/>
                </a:cubicBezTo>
                <a:cubicBezTo>
                  <a:pt x="2245138" y="2552601"/>
                  <a:pt x="2259425" y="2583292"/>
                  <a:pt x="2265775" y="2607634"/>
                </a:cubicBezTo>
                <a:cubicBezTo>
                  <a:pt x="2272125" y="2631976"/>
                  <a:pt x="2235613" y="2668488"/>
                  <a:pt x="2272125" y="2680659"/>
                </a:cubicBezTo>
                <a:cubicBezTo>
                  <a:pt x="2308637" y="2692830"/>
                  <a:pt x="2446221" y="2681717"/>
                  <a:pt x="2484850" y="2680659"/>
                </a:cubicBezTo>
                <a:lnTo>
                  <a:pt x="2503677" y="2680932"/>
                </a:lnTo>
                <a:cubicBezTo>
                  <a:pt x="2507921" y="2681703"/>
                  <a:pt x="2507412" y="2681703"/>
                  <a:pt x="2506663" y="2681388"/>
                </a:cubicBezTo>
                <a:lnTo>
                  <a:pt x="2503900" y="2674309"/>
                </a:lnTo>
                <a:cubicBezTo>
                  <a:pt x="2507075" y="2662138"/>
                  <a:pt x="2509192" y="2635151"/>
                  <a:pt x="2503900" y="2607634"/>
                </a:cubicBezTo>
                <a:cubicBezTo>
                  <a:pt x="2498608" y="2580117"/>
                  <a:pt x="2491729" y="2545192"/>
                  <a:pt x="2472150" y="2509209"/>
                </a:cubicBezTo>
                <a:cubicBezTo>
                  <a:pt x="2452571" y="2473226"/>
                  <a:pt x="2421879" y="2422426"/>
                  <a:pt x="2386425" y="2391734"/>
                </a:cubicBezTo>
                <a:cubicBezTo>
                  <a:pt x="2350971" y="2361042"/>
                  <a:pt x="2290117" y="2337759"/>
                  <a:pt x="2259425" y="2325059"/>
                </a:cubicBezTo>
                <a:cubicBezTo>
                  <a:pt x="2230645" y="2313150"/>
                  <a:pt x="2231644" y="2316596"/>
                  <a:pt x="2207450" y="2315646"/>
                </a:cubicBezTo>
                <a:lnTo>
                  <a:pt x="2207450" y="2147259"/>
                </a:lnTo>
                <a:close/>
                <a:moveTo>
                  <a:pt x="2460973" y="1450349"/>
                </a:moveTo>
                <a:cubicBezTo>
                  <a:pt x="2606229" y="1455112"/>
                  <a:pt x="2784030" y="1527342"/>
                  <a:pt x="2913411" y="1578936"/>
                </a:cubicBezTo>
                <a:cubicBezTo>
                  <a:pt x="3042792" y="1630530"/>
                  <a:pt x="3123755" y="1681330"/>
                  <a:pt x="3237261" y="1759911"/>
                </a:cubicBezTo>
                <a:cubicBezTo>
                  <a:pt x="3350767" y="1838492"/>
                  <a:pt x="3474592" y="1926599"/>
                  <a:pt x="3594448" y="2050424"/>
                </a:cubicBezTo>
                <a:cubicBezTo>
                  <a:pt x="3714304" y="2174249"/>
                  <a:pt x="3854798" y="2342524"/>
                  <a:pt x="3956398" y="2502861"/>
                </a:cubicBezTo>
                <a:cubicBezTo>
                  <a:pt x="4057998" y="2663199"/>
                  <a:pt x="4156423" y="2840999"/>
                  <a:pt x="4204048" y="3012449"/>
                </a:cubicBezTo>
                <a:cubicBezTo>
                  <a:pt x="4251673" y="3183899"/>
                  <a:pt x="4271517" y="3384717"/>
                  <a:pt x="4242148" y="3531561"/>
                </a:cubicBezTo>
                <a:cubicBezTo>
                  <a:pt x="4212779" y="3678405"/>
                  <a:pt x="4148486" y="3794293"/>
                  <a:pt x="4027836" y="3893512"/>
                </a:cubicBezTo>
                <a:cubicBezTo>
                  <a:pt x="3907186" y="3992731"/>
                  <a:pt x="3704779" y="4071312"/>
                  <a:pt x="3518248" y="4126874"/>
                </a:cubicBezTo>
                <a:cubicBezTo>
                  <a:pt x="3331717" y="4182436"/>
                  <a:pt x="3118198" y="4206250"/>
                  <a:pt x="2908648" y="4226887"/>
                </a:cubicBezTo>
                <a:cubicBezTo>
                  <a:pt x="2699098" y="4247524"/>
                  <a:pt x="2480023" y="4247524"/>
                  <a:pt x="2260948" y="4250699"/>
                </a:cubicBezTo>
                <a:cubicBezTo>
                  <a:pt x="2041873" y="4253874"/>
                  <a:pt x="1802161" y="4256256"/>
                  <a:pt x="1594198" y="4245937"/>
                </a:cubicBezTo>
                <a:cubicBezTo>
                  <a:pt x="1386235" y="4235618"/>
                  <a:pt x="1202085" y="4223712"/>
                  <a:pt x="1013173" y="4188787"/>
                </a:cubicBezTo>
                <a:cubicBezTo>
                  <a:pt x="824261" y="4153862"/>
                  <a:pt x="606773" y="4100681"/>
                  <a:pt x="460723" y="4036387"/>
                </a:cubicBezTo>
                <a:cubicBezTo>
                  <a:pt x="314673" y="3972093"/>
                  <a:pt x="213073" y="3903037"/>
                  <a:pt x="136873" y="3803024"/>
                </a:cubicBezTo>
                <a:cubicBezTo>
                  <a:pt x="60673" y="3703011"/>
                  <a:pt x="16223" y="3572042"/>
                  <a:pt x="3523" y="3436311"/>
                </a:cubicBezTo>
                <a:cubicBezTo>
                  <a:pt x="-9177" y="3300580"/>
                  <a:pt x="13048" y="3141036"/>
                  <a:pt x="60673" y="2988636"/>
                </a:cubicBezTo>
                <a:cubicBezTo>
                  <a:pt x="108298" y="2836236"/>
                  <a:pt x="204342" y="2659230"/>
                  <a:pt x="289273" y="2521911"/>
                </a:cubicBezTo>
                <a:cubicBezTo>
                  <a:pt x="374204" y="2384592"/>
                  <a:pt x="450405" y="2288549"/>
                  <a:pt x="570261" y="2164724"/>
                </a:cubicBezTo>
                <a:cubicBezTo>
                  <a:pt x="690117" y="2040899"/>
                  <a:pt x="836961" y="1891674"/>
                  <a:pt x="1008411" y="1778961"/>
                </a:cubicBezTo>
                <a:cubicBezTo>
                  <a:pt x="1179861" y="1666248"/>
                  <a:pt x="1426717" y="1526549"/>
                  <a:pt x="1598961" y="1488449"/>
                </a:cubicBezTo>
                <a:cubicBezTo>
                  <a:pt x="1771205" y="1450349"/>
                  <a:pt x="1898204" y="1556711"/>
                  <a:pt x="2041873" y="1550361"/>
                </a:cubicBezTo>
                <a:cubicBezTo>
                  <a:pt x="2185542" y="1544011"/>
                  <a:pt x="2315717" y="1445587"/>
                  <a:pt x="2460973" y="1450349"/>
                </a:cubicBezTo>
                <a:close/>
                <a:moveTo>
                  <a:pt x="1948707" y="163599"/>
                </a:moveTo>
                <a:cubicBezTo>
                  <a:pt x="1939033" y="162128"/>
                  <a:pt x="1930136" y="162260"/>
                  <a:pt x="1922860" y="164641"/>
                </a:cubicBezTo>
                <a:cubicBezTo>
                  <a:pt x="1893756" y="174166"/>
                  <a:pt x="1880527" y="224437"/>
                  <a:pt x="1859360" y="259891"/>
                </a:cubicBezTo>
                <a:cubicBezTo>
                  <a:pt x="1838193" y="295345"/>
                  <a:pt x="1832372" y="340324"/>
                  <a:pt x="1795860" y="377366"/>
                </a:cubicBezTo>
                <a:cubicBezTo>
                  <a:pt x="1759348" y="414408"/>
                  <a:pt x="1689498" y="458328"/>
                  <a:pt x="1640285" y="482141"/>
                </a:cubicBezTo>
                <a:cubicBezTo>
                  <a:pt x="1591073" y="505953"/>
                  <a:pt x="1557735" y="512833"/>
                  <a:pt x="1500585" y="520241"/>
                </a:cubicBezTo>
                <a:cubicBezTo>
                  <a:pt x="1443435" y="527649"/>
                  <a:pt x="1319081" y="509658"/>
                  <a:pt x="1297385" y="526591"/>
                </a:cubicBezTo>
                <a:cubicBezTo>
                  <a:pt x="1275689" y="543524"/>
                  <a:pt x="1347127" y="596970"/>
                  <a:pt x="1370410" y="621841"/>
                </a:cubicBezTo>
                <a:cubicBezTo>
                  <a:pt x="1393693" y="646712"/>
                  <a:pt x="1426502" y="680579"/>
                  <a:pt x="1456135" y="707566"/>
                </a:cubicBezTo>
                <a:cubicBezTo>
                  <a:pt x="1485768" y="734554"/>
                  <a:pt x="1512227" y="764187"/>
                  <a:pt x="1548210" y="783766"/>
                </a:cubicBezTo>
                <a:cubicBezTo>
                  <a:pt x="1584193" y="803345"/>
                  <a:pt x="1632877" y="823454"/>
                  <a:pt x="1672035" y="825041"/>
                </a:cubicBezTo>
                <a:cubicBezTo>
                  <a:pt x="1711193" y="826628"/>
                  <a:pt x="1756173" y="807579"/>
                  <a:pt x="1783160" y="793291"/>
                </a:cubicBezTo>
                <a:cubicBezTo>
                  <a:pt x="1810148" y="779004"/>
                  <a:pt x="1818085" y="759424"/>
                  <a:pt x="1833960" y="739316"/>
                </a:cubicBezTo>
                <a:cubicBezTo>
                  <a:pt x="1849835" y="719208"/>
                  <a:pt x="1855656" y="689045"/>
                  <a:pt x="1878410" y="672641"/>
                </a:cubicBezTo>
                <a:cubicBezTo>
                  <a:pt x="1901164" y="656237"/>
                  <a:pt x="1944556" y="636658"/>
                  <a:pt x="1970485" y="640891"/>
                </a:cubicBezTo>
                <a:cubicBezTo>
                  <a:pt x="1996414" y="645124"/>
                  <a:pt x="2008056" y="666291"/>
                  <a:pt x="2033985" y="698041"/>
                </a:cubicBezTo>
                <a:cubicBezTo>
                  <a:pt x="2059914" y="729791"/>
                  <a:pt x="2082139" y="807049"/>
                  <a:pt x="2126060" y="831391"/>
                </a:cubicBezTo>
                <a:cubicBezTo>
                  <a:pt x="2169981" y="855733"/>
                  <a:pt x="2250414" y="857849"/>
                  <a:pt x="2297510" y="844091"/>
                </a:cubicBezTo>
                <a:cubicBezTo>
                  <a:pt x="2344606" y="830333"/>
                  <a:pt x="2384293" y="770008"/>
                  <a:pt x="2408635" y="748841"/>
                </a:cubicBezTo>
                <a:cubicBezTo>
                  <a:pt x="2432977" y="727674"/>
                  <a:pt x="2428214" y="738258"/>
                  <a:pt x="2443560" y="717091"/>
                </a:cubicBezTo>
                <a:cubicBezTo>
                  <a:pt x="2458906" y="695924"/>
                  <a:pt x="2479014" y="658883"/>
                  <a:pt x="2500710" y="621841"/>
                </a:cubicBezTo>
                <a:cubicBezTo>
                  <a:pt x="2522406" y="584799"/>
                  <a:pt x="2548335" y="537174"/>
                  <a:pt x="2573735" y="494841"/>
                </a:cubicBezTo>
                <a:cubicBezTo>
                  <a:pt x="2599135" y="452508"/>
                  <a:pt x="2651523" y="384245"/>
                  <a:pt x="2653110" y="367841"/>
                </a:cubicBezTo>
                <a:cubicBezTo>
                  <a:pt x="2654697" y="351437"/>
                  <a:pt x="2610248" y="382128"/>
                  <a:pt x="2583260" y="396416"/>
                </a:cubicBezTo>
                <a:cubicBezTo>
                  <a:pt x="2556273" y="410703"/>
                  <a:pt x="2528227" y="437691"/>
                  <a:pt x="2491185" y="453566"/>
                </a:cubicBezTo>
                <a:cubicBezTo>
                  <a:pt x="2454143" y="469441"/>
                  <a:pt x="2402814" y="489549"/>
                  <a:pt x="2361010" y="491666"/>
                </a:cubicBezTo>
                <a:cubicBezTo>
                  <a:pt x="2319206" y="493783"/>
                  <a:pt x="2275285" y="481612"/>
                  <a:pt x="2240360" y="466266"/>
                </a:cubicBezTo>
                <a:cubicBezTo>
                  <a:pt x="2205435" y="450920"/>
                  <a:pt x="2177389" y="428695"/>
                  <a:pt x="2151460" y="399591"/>
                </a:cubicBezTo>
                <a:cubicBezTo>
                  <a:pt x="2125531" y="370487"/>
                  <a:pt x="2104364" y="324449"/>
                  <a:pt x="2084785" y="291641"/>
                </a:cubicBezTo>
                <a:cubicBezTo>
                  <a:pt x="2065206" y="258833"/>
                  <a:pt x="2060973" y="223908"/>
                  <a:pt x="2033985" y="202741"/>
                </a:cubicBezTo>
                <a:cubicBezTo>
                  <a:pt x="2013745" y="186866"/>
                  <a:pt x="1977728" y="168014"/>
                  <a:pt x="1948707" y="163599"/>
                </a:cubicBezTo>
                <a:close/>
                <a:moveTo>
                  <a:pt x="1949003" y="372"/>
                </a:moveTo>
                <a:cubicBezTo>
                  <a:pt x="1963134" y="-183"/>
                  <a:pt x="1976495" y="-83"/>
                  <a:pt x="1988269" y="446"/>
                </a:cubicBezTo>
                <a:cubicBezTo>
                  <a:pt x="2035365" y="2563"/>
                  <a:pt x="2066056" y="8913"/>
                  <a:pt x="2105744" y="41721"/>
                </a:cubicBezTo>
                <a:cubicBezTo>
                  <a:pt x="2145432" y="74529"/>
                  <a:pt x="2196232" y="156550"/>
                  <a:pt x="2226394" y="197296"/>
                </a:cubicBezTo>
                <a:cubicBezTo>
                  <a:pt x="2256557" y="238042"/>
                  <a:pt x="2267140" y="266088"/>
                  <a:pt x="2286719" y="286196"/>
                </a:cubicBezTo>
                <a:cubicBezTo>
                  <a:pt x="2306298" y="306304"/>
                  <a:pt x="2320586" y="318475"/>
                  <a:pt x="2343869" y="317946"/>
                </a:cubicBezTo>
                <a:cubicBezTo>
                  <a:pt x="2367152" y="317417"/>
                  <a:pt x="2393611" y="301013"/>
                  <a:pt x="2426419" y="283021"/>
                </a:cubicBezTo>
                <a:cubicBezTo>
                  <a:pt x="2459227" y="265029"/>
                  <a:pt x="2503677" y="225871"/>
                  <a:pt x="2540719" y="209996"/>
                </a:cubicBezTo>
                <a:cubicBezTo>
                  <a:pt x="2577761" y="194121"/>
                  <a:pt x="2613744" y="188829"/>
                  <a:pt x="2648669" y="187771"/>
                </a:cubicBezTo>
                <a:cubicBezTo>
                  <a:pt x="2683594" y="186713"/>
                  <a:pt x="2720636" y="189888"/>
                  <a:pt x="2750269" y="203646"/>
                </a:cubicBezTo>
                <a:cubicBezTo>
                  <a:pt x="2779902" y="217404"/>
                  <a:pt x="2813240" y="235925"/>
                  <a:pt x="2826469" y="270321"/>
                </a:cubicBezTo>
                <a:cubicBezTo>
                  <a:pt x="2839698" y="304717"/>
                  <a:pt x="2841286" y="366629"/>
                  <a:pt x="2829644" y="410021"/>
                </a:cubicBezTo>
                <a:cubicBezTo>
                  <a:pt x="2818002" y="453413"/>
                  <a:pt x="2784665" y="488338"/>
                  <a:pt x="2756619" y="530671"/>
                </a:cubicBezTo>
                <a:cubicBezTo>
                  <a:pt x="2728573" y="573004"/>
                  <a:pt x="2687298" y="617983"/>
                  <a:pt x="2661369" y="664021"/>
                </a:cubicBezTo>
                <a:cubicBezTo>
                  <a:pt x="2635440" y="710058"/>
                  <a:pt x="2617448" y="768267"/>
                  <a:pt x="2601044" y="806896"/>
                </a:cubicBezTo>
                <a:cubicBezTo>
                  <a:pt x="2584640" y="845525"/>
                  <a:pt x="2574056" y="866163"/>
                  <a:pt x="2562944" y="895796"/>
                </a:cubicBezTo>
                <a:cubicBezTo>
                  <a:pt x="2551832" y="925429"/>
                  <a:pt x="2542306" y="955592"/>
                  <a:pt x="2534369" y="984696"/>
                </a:cubicBezTo>
                <a:cubicBezTo>
                  <a:pt x="2526432" y="1013800"/>
                  <a:pt x="2516907" y="1038671"/>
                  <a:pt x="2515319" y="1070421"/>
                </a:cubicBezTo>
                <a:cubicBezTo>
                  <a:pt x="2513731" y="1102171"/>
                  <a:pt x="2537544" y="1143975"/>
                  <a:pt x="2524844" y="1175196"/>
                </a:cubicBezTo>
                <a:cubicBezTo>
                  <a:pt x="2512144" y="1206417"/>
                  <a:pt x="2471927" y="1233404"/>
                  <a:pt x="2439119" y="1257746"/>
                </a:cubicBezTo>
                <a:cubicBezTo>
                  <a:pt x="2406311" y="1282088"/>
                  <a:pt x="2380381" y="1303784"/>
                  <a:pt x="2327994" y="1321246"/>
                </a:cubicBezTo>
                <a:cubicBezTo>
                  <a:pt x="2275607" y="1338708"/>
                  <a:pt x="2190940" y="1354584"/>
                  <a:pt x="2124794" y="1362521"/>
                </a:cubicBezTo>
                <a:cubicBezTo>
                  <a:pt x="2058648" y="1370458"/>
                  <a:pt x="1994090" y="1372575"/>
                  <a:pt x="1931119" y="1368871"/>
                </a:cubicBezTo>
                <a:cubicBezTo>
                  <a:pt x="1868148" y="1365167"/>
                  <a:pt x="1800944" y="1350879"/>
                  <a:pt x="1746969" y="1340296"/>
                </a:cubicBezTo>
                <a:cubicBezTo>
                  <a:pt x="1692994" y="1329713"/>
                  <a:pt x="1645898" y="1319658"/>
                  <a:pt x="1607269" y="1305371"/>
                </a:cubicBezTo>
                <a:cubicBezTo>
                  <a:pt x="1568640" y="1291084"/>
                  <a:pt x="1541652" y="1282617"/>
                  <a:pt x="1515194" y="1254571"/>
                </a:cubicBezTo>
                <a:cubicBezTo>
                  <a:pt x="1488736" y="1226525"/>
                  <a:pt x="1473390" y="1177842"/>
                  <a:pt x="1448519" y="1137096"/>
                </a:cubicBezTo>
                <a:cubicBezTo>
                  <a:pt x="1423648" y="1096350"/>
                  <a:pt x="1399836" y="1057721"/>
                  <a:pt x="1375494" y="1016446"/>
                </a:cubicBezTo>
                <a:cubicBezTo>
                  <a:pt x="1351152" y="975171"/>
                  <a:pt x="1333161" y="939188"/>
                  <a:pt x="1302469" y="889446"/>
                </a:cubicBezTo>
                <a:cubicBezTo>
                  <a:pt x="1271777" y="839704"/>
                  <a:pt x="1222565" y="765621"/>
                  <a:pt x="1191344" y="717996"/>
                </a:cubicBezTo>
                <a:cubicBezTo>
                  <a:pt x="1160123" y="670371"/>
                  <a:pt x="1134723" y="641267"/>
                  <a:pt x="1115144" y="603696"/>
                </a:cubicBezTo>
                <a:cubicBezTo>
                  <a:pt x="1095565" y="566125"/>
                  <a:pt x="1075986" y="524321"/>
                  <a:pt x="1073869" y="492571"/>
                </a:cubicBezTo>
                <a:cubicBezTo>
                  <a:pt x="1071752" y="460821"/>
                  <a:pt x="1083394" y="434892"/>
                  <a:pt x="1102444" y="413196"/>
                </a:cubicBezTo>
                <a:cubicBezTo>
                  <a:pt x="1121494" y="391500"/>
                  <a:pt x="1138956" y="372450"/>
                  <a:pt x="1188169" y="362396"/>
                </a:cubicBezTo>
                <a:cubicBezTo>
                  <a:pt x="1237381" y="352342"/>
                  <a:pt x="1333161" y="359221"/>
                  <a:pt x="1397719" y="352871"/>
                </a:cubicBezTo>
                <a:cubicBezTo>
                  <a:pt x="1462277" y="346521"/>
                  <a:pt x="1532127" y="340171"/>
                  <a:pt x="1575519" y="324296"/>
                </a:cubicBezTo>
                <a:cubicBezTo>
                  <a:pt x="1618911" y="308421"/>
                  <a:pt x="1634786" y="285667"/>
                  <a:pt x="1658069" y="257621"/>
                </a:cubicBezTo>
                <a:cubicBezTo>
                  <a:pt x="1681352" y="229575"/>
                  <a:pt x="1687702" y="194121"/>
                  <a:pt x="1715219" y="156021"/>
                </a:cubicBezTo>
                <a:cubicBezTo>
                  <a:pt x="1742736" y="117921"/>
                  <a:pt x="1777661" y="54950"/>
                  <a:pt x="1823169" y="29021"/>
                </a:cubicBezTo>
                <a:cubicBezTo>
                  <a:pt x="1857300" y="9574"/>
                  <a:pt x="1906612" y="2034"/>
                  <a:pt x="1949003" y="3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46" tIns="34223" rIns="68446" bIns="34223" rtlCol="0" anchor="ctr"/>
          <a:lstStyle/>
          <a:p>
            <a:pPr algn="ctr" defTabSz="2426921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BFCFC2C-6012-4B18-A83C-A362942518DE}"/>
              </a:ext>
            </a:extLst>
          </p:cNvPr>
          <p:cNvSpPr txBox="1"/>
          <p:nvPr/>
        </p:nvSpPr>
        <p:spPr>
          <a:xfrm>
            <a:off x="9837180" y="1851347"/>
            <a:ext cx="1932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$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190,017,60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3 Marcador de texto"/>
          <p:cNvSpPr txBox="1">
            <a:spLocks/>
          </p:cNvSpPr>
          <p:nvPr/>
        </p:nvSpPr>
        <p:spPr>
          <a:xfrm>
            <a:off x="1411197" y="255740"/>
            <a:ext cx="8493037" cy="74264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SV" sz="4000" dirty="0" smtClean="0">
                <a:solidFill>
                  <a:srgbClr val="002060"/>
                </a:solidFill>
              </a:rPr>
              <a:t>Proyecto: </a:t>
            </a:r>
            <a:r>
              <a:rPr lang="es-SV" sz="4000" b="1" dirty="0" smtClean="0">
                <a:solidFill>
                  <a:srgbClr val="002060"/>
                </a:solidFill>
              </a:rPr>
              <a:t>Garantía de Protección de Derechos </a:t>
            </a:r>
            <a:endParaRPr lang="es-SV" sz="4000" b="1" dirty="0">
              <a:solidFill>
                <a:srgbClr val="002060"/>
              </a:solidFill>
            </a:endParaRPr>
          </a:p>
        </p:txBody>
      </p:sp>
      <p:sp>
        <p:nvSpPr>
          <p:cNvPr id="20" name="AutoShape 4" descr="blob:https://web.whatsapp.com/216035bb-7f52-473a-9930-355650dda75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35" name="3 Triángulo isósceles"/>
          <p:cNvSpPr>
            <a:spLocks noChangeAspect="1"/>
          </p:cNvSpPr>
          <p:nvPr/>
        </p:nvSpPr>
        <p:spPr bwMode="auto">
          <a:xfrm rot="5400000">
            <a:off x="8698916" y="3876662"/>
            <a:ext cx="816157" cy="1190033"/>
          </a:xfrm>
          <a:custGeom>
            <a:avLst/>
            <a:gdLst/>
            <a:ahLst/>
            <a:cxnLst/>
            <a:rect l="l" t="t" r="r" b="b"/>
            <a:pathLst>
              <a:path w="1152128" h="1679996">
                <a:moveTo>
                  <a:pt x="0" y="1397126"/>
                </a:moveTo>
                <a:lnTo>
                  <a:pt x="0" y="634972"/>
                </a:lnTo>
                <a:cubicBezTo>
                  <a:pt x="0" y="478747"/>
                  <a:pt x="126645" y="352102"/>
                  <a:pt x="282870" y="352102"/>
                </a:cubicBezTo>
                <a:lnTo>
                  <a:pt x="323749" y="352102"/>
                </a:lnTo>
                <a:lnTo>
                  <a:pt x="570220" y="0"/>
                </a:lnTo>
                <a:lnTo>
                  <a:pt x="816692" y="352102"/>
                </a:lnTo>
                <a:lnTo>
                  <a:pt x="869258" y="352102"/>
                </a:lnTo>
                <a:cubicBezTo>
                  <a:pt x="1025483" y="352102"/>
                  <a:pt x="1152128" y="478747"/>
                  <a:pt x="1152128" y="634972"/>
                </a:cubicBezTo>
                <a:lnTo>
                  <a:pt x="1152128" y="1397126"/>
                </a:lnTo>
                <a:cubicBezTo>
                  <a:pt x="1152128" y="1553351"/>
                  <a:pt x="1025483" y="1679996"/>
                  <a:pt x="869258" y="1679996"/>
                </a:cubicBezTo>
                <a:lnTo>
                  <a:pt x="282870" y="1679996"/>
                </a:lnTo>
                <a:cubicBezTo>
                  <a:pt x="126645" y="1679996"/>
                  <a:pt x="0" y="1553351"/>
                  <a:pt x="0" y="1397126"/>
                </a:cubicBezTo>
                <a:close/>
              </a:path>
            </a:pathLst>
          </a:custGeom>
          <a:solidFill>
            <a:schemeClr val="accent6"/>
          </a:solidFill>
          <a:ln w="28575">
            <a:noFill/>
          </a:ln>
        </p:spPr>
        <p:txBody>
          <a:bodyPr lIns="0" tIns="0" rIns="0" bIns="0" rtlCol="0" anchor="ctr"/>
          <a:lstStyle/>
          <a:p>
            <a:pPr algn="ctr" defTabSz="2426921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36" name="116 Forma libre"/>
          <p:cNvSpPr>
            <a:spLocks noChangeAspect="1"/>
          </p:cNvSpPr>
          <p:nvPr/>
        </p:nvSpPr>
        <p:spPr>
          <a:xfrm>
            <a:off x="8832531" y="4110685"/>
            <a:ext cx="438803" cy="514883"/>
          </a:xfrm>
          <a:custGeom>
            <a:avLst/>
            <a:gdLst/>
            <a:ahLst/>
            <a:cxnLst/>
            <a:rect l="l" t="t" r="r" b="b"/>
            <a:pathLst>
              <a:path w="4255926" h="4253418">
                <a:moveTo>
                  <a:pt x="2115375" y="2147259"/>
                </a:moveTo>
                <a:lnTo>
                  <a:pt x="2115375" y="2313704"/>
                </a:lnTo>
                <a:cubicBezTo>
                  <a:pt x="2104142" y="2312443"/>
                  <a:pt x="2092816" y="2313536"/>
                  <a:pt x="2081625" y="2315534"/>
                </a:cubicBezTo>
                <a:cubicBezTo>
                  <a:pt x="2037175" y="2323471"/>
                  <a:pt x="1974733" y="2338817"/>
                  <a:pt x="1935575" y="2363159"/>
                </a:cubicBezTo>
                <a:cubicBezTo>
                  <a:pt x="1896417" y="2387501"/>
                  <a:pt x="1868371" y="2426130"/>
                  <a:pt x="1846675" y="2461584"/>
                </a:cubicBezTo>
                <a:cubicBezTo>
                  <a:pt x="1824979" y="2497038"/>
                  <a:pt x="1813337" y="2539372"/>
                  <a:pt x="1805400" y="2575884"/>
                </a:cubicBezTo>
                <a:cubicBezTo>
                  <a:pt x="1797463" y="2612396"/>
                  <a:pt x="1796933" y="2646263"/>
                  <a:pt x="1799050" y="2680659"/>
                </a:cubicBezTo>
                <a:cubicBezTo>
                  <a:pt x="1801167" y="2715055"/>
                  <a:pt x="1806458" y="2750509"/>
                  <a:pt x="1818100" y="2782259"/>
                </a:cubicBezTo>
                <a:cubicBezTo>
                  <a:pt x="1829742" y="2814009"/>
                  <a:pt x="1847204" y="2845230"/>
                  <a:pt x="1868900" y="2871159"/>
                </a:cubicBezTo>
                <a:cubicBezTo>
                  <a:pt x="1890596" y="2897088"/>
                  <a:pt x="1914408" y="2915609"/>
                  <a:pt x="1948275" y="2937834"/>
                </a:cubicBezTo>
                <a:cubicBezTo>
                  <a:pt x="1982142" y="2960059"/>
                  <a:pt x="2032942" y="2984930"/>
                  <a:pt x="2072100" y="3004509"/>
                </a:cubicBezTo>
                <a:cubicBezTo>
                  <a:pt x="2111258" y="3024088"/>
                  <a:pt x="2151475" y="3029380"/>
                  <a:pt x="2183225" y="3055309"/>
                </a:cubicBezTo>
                <a:cubicBezTo>
                  <a:pt x="2214975" y="3081238"/>
                  <a:pt x="2251487" y="3120926"/>
                  <a:pt x="2262600" y="3160084"/>
                </a:cubicBezTo>
                <a:cubicBezTo>
                  <a:pt x="2273713" y="3199242"/>
                  <a:pt x="2261012" y="3258509"/>
                  <a:pt x="2249900" y="3290259"/>
                </a:cubicBezTo>
                <a:cubicBezTo>
                  <a:pt x="2238788" y="3322009"/>
                  <a:pt x="2223442" y="3339472"/>
                  <a:pt x="2195925" y="3350584"/>
                </a:cubicBezTo>
                <a:cubicBezTo>
                  <a:pt x="2168408" y="3361696"/>
                  <a:pt x="2113904" y="3365930"/>
                  <a:pt x="2084800" y="3356934"/>
                </a:cubicBezTo>
                <a:cubicBezTo>
                  <a:pt x="2055696" y="3347938"/>
                  <a:pt x="2036117" y="3320951"/>
                  <a:pt x="2021300" y="3296609"/>
                </a:cubicBezTo>
                <a:cubicBezTo>
                  <a:pt x="2006483" y="3272267"/>
                  <a:pt x="2000133" y="3230463"/>
                  <a:pt x="1995900" y="3210884"/>
                </a:cubicBezTo>
                <a:cubicBezTo>
                  <a:pt x="1991667" y="3191305"/>
                  <a:pt x="2034000" y="3184955"/>
                  <a:pt x="1995900" y="3179134"/>
                </a:cubicBezTo>
                <a:cubicBezTo>
                  <a:pt x="1957800" y="3173313"/>
                  <a:pt x="1806458" y="3175430"/>
                  <a:pt x="1767300" y="3175959"/>
                </a:cubicBezTo>
                <a:lnTo>
                  <a:pt x="1749862" y="3176058"/>
                </a:lnTo>
                <a:cubicBezTo>
                  <a:pt x="1750830" y="3176561"/>
                  <a:pt x="1761248" y="3177844"/>
                  <a:pt x="1760950" y="3182309"/>
                </a:cubicBezTo>
                <a:cubicBezTo>
                  <a:pt x="1760421" y="3190247"/>
                  <a:pt x="1762008" y="3203476"/>
                  <a:pt x="1764125" y="3223584"/>
                </a:cubicBezTo>
                <a:cubicBezTo>
                  <a:pt x="1766242" y="3243692"/>
                  <a:pt x="1763596" y="3273855"/>
                  <a:pt x="1773650" y="3302959"/>
                </a:cubicBezTo>
                <a:cubicBezTo>
                  <a:pt x="1783704" y="3332063"/>
                  <a:pt x="1807517" y="3371222"/>
                  <a:pt x="1824450" y="3398209"/>
                </a:cubicBezTo>
                <a:cubicBezTo>
                  <a:pt x="1841383" y="3425197"/>
                  <a:pt x="1855142" y="3445305"/>
                  <a:pt x="1875250" y="3464884"/>
                </a:cubicBezTo>
                <a:cubicBezTo>
                  <a:pt x="1895358" y="3484463"/>
                  <a:pt x="1921288" y="3502455"/>
                  <a:pt x="1945100" y="3515684"/>
                </a:cubicBezTo>
                <a:cubicBezTo>
                  <a:pt x="1968912" y="3528913"/>
                  <a:pt x="1990608" y="3536851"/>
                  <a:pt x="2018125" y="3544259"/>
                </a:cubicBezTo>
                <a:cubicBezTo>
                  <a:pt x="2042690" y="3550872"/>
                  <a:pt x="2069785" y="3556221"/>
                  <a:pt x="2099500" y="3558289"/>
                </a:cubicBezTo>
                <a:lnTo>
                  <a:pt x="2099500" y="3714444"/>
                </a:lnTo>
                <a:lnTo>
                  <a:pt x="2191575" y="3714444"/>
                </a:lnTo>
                <a:lnTo>
                  <a:pt x="2191575" y="3561816"/>
                </a:lnTo>
                <a:lnTo>
                  <a:pt x="2221325" y="3560134"/>
                </a:lnTo>
                <a:cubicBezTo>
                  <a:pt x="2256779" y="3554313"/>
                  <a:pt x="2291704" y="3540555"/>
                  <a:pt x="2322925" y="3525209"/>
                </a:cubicBezTo>
                <a:cubicBezTo>
                  <a:pt x="2354146" y="3509863"/>
                  <a:pt x="2384838" y="3490813"/>
                  <a:pt x="2408650" y="3468059"/>
                </a:cubicBezTo>
                <a:cubicBezTo>
                  <a:pt x="2432462" y="3445305"/>
                  <a:pt x="2450454" y="3417259"/>
                  <a:pt x="2465800" y="3388684"/>
                </a:cubicBezTo>
                <a:cubicBezTo>
                  <a:pt x="2481146" y="3360109"/>
                  <a:pt x="2494375" y="3328888"/>
                  <a:pt x="2500725" y="3296609"/>
                </a:cubicBezTo>
                <a:cubicBezTo>
                  <a:pt x="2507075" y="3264330"/>
                  <a:pt x="2508133" y="3233638"/>
                  <a:pt x="2503900" y="3195009"/>
                </a:cubicBezTo>
                <a:cubicBezTo>
                  <a:pt x="2499667" y="3156380"/>
                  <a:pt x="2491200" y="3102405"/>
                  <a:pt x="2475325" y="3064834"/>
                </a:cubicBezTo>
                <a:cubicBezTo>
                  <a:pt x="2459450" y="3027263"/>
                  <a:pt x="2434050" y="2996042"/>
                  <a:pt x="2408650" y="2969584"/>
                </a:cubicBezTo>
                <a:cubicBezTo>
                  <a:pt x="2383250" y="2943126"/>
                  <a:pt x="2352558" y="2925134"/>
                  <a:pt x="2322925" y="2906084"/>
                </a:cubicBezTo>
                <a:cubicBezTo>
                  <a:pt x="2293301" y="2887040"/>
                  <a:pt x="2230887" y="2855303"/>
                  <a:pt x="2230850" y="2855284"/>
                </a:cubicBezTo>
                <a:cubicBezTo>
                  <a:pt x="2199629" y="2838351"/>
                  <a:pt x="2165233" y="2825651"/>
                  <a:pt x="2135600" y="2804484"/>
                </a:cubicBezTo>
                <a:cubicBezTo>
                  <a:pt x="2105967" y="2783317"/>
                  <a:pt x="2068925" y="2753684"/>
                  <a:pt x="2053050" y="2728284"/>
                </a:cubicBezTo>
                <a:cubicBezTo>
                  <a:pt x="2037175" y="2702884"/>
                  <a:pt x="2039292" y="2680659"/>
                  <a:pt x="2040350" y="2652084"/>
                </a:cubicBezTo>
                <a:cubicBezTo>
                  <a:pt x="2041408" y="2623509"/>
                  <a:pt x="2049346" y="2581176"/>
                  <a:pt x="2059400" y="2556834"/>
                </a:cubicBezTo>
                <a:cubicBezTo>
                  <a:pt x="2069454" y="2532492"/>
                  <a:pt x="2080567" y="2515559"/>
                  <a:pt x="2100675" y="2506034"/>
                </a:cubicBezTo>
                <a:cubicBezTo>
                  <a:pt x="2120783" y="2496509"/>
                  <a:pt x="2158354" y="2494922"/>
                  <a:pt x="2180050" y="2499684"/>
                </a:cubicBezTo>
                <a:cubicBezTo>
                  <a:pt x="2201746" y="2504446"/>
                  <a:pt x="2216562" y="2516617"/>
                  <a:pt x="2230850" y="2534609"/>
                </a:cubicBezTo>
                <a:cubicBezTo>
                  <a:pt x="2245138" y="2552601"/>
                  <a:pt x="2259425" y="2583292"/>
                  <a:pt x="2265775" y="2607634"/>
                </a:cubicBezTo>
                <a:cubicBezTo>
                  <a:pt x="2272125" y="2631976"/>
                  <a:pt x="2235613" y="2668488"/>
                  <a:pt x="2272125" y="2680659"/>
                </a:cubicBezTo>
                <a:cubicBezTo>
                  <a:pt x="2308637" y="2692830"/>
                  <a:pt x="2446221" y="2681717"/>
                  <a:pt x="2484850" y="2680659"/>
                </a:cubicBezTo>
                <a:lnTo>
                  <a:pt x="2503677" y="2680932"/>
                </a:lnTo>
                <a:cubicBezTo>
                  <a:pt x="2507921" y="2681703"/>
                  <a:pt x="2507412" y="2681703"/>
                  <a:pt x="2506663" y="2681388"/>
                </a:cubicBezTo>
                <a:lnTo>
                  <a:pt x="2503900" y="2674309"/>
                </a:lnTo>
                <a:cubicBezTo>
                  <a:pt x="2507075" y="2662138"/>
                  <a:pt x="2509192" y="2635151"/>
                  <a:pt x="2503900" y="2607634"/>
                </a:cubicBezTo>
                <a:cubicBezTo>
                  <a:pt x="2498608" y="2580117"/>
                  <a:pt x="2491729" y="2545192"/>
                  <a:pt x="2472150" y="2509209"/>
                </a:cubicBezTo>
                <a:cubicBezTo>
                  <a:pt x="2452571" y="2473226"/>
                  <a:pt x="2421879" y="2422426"/>
                  <a:pt x="2386425" y="2391734"/>
                </a:cubicBezTo>
                <a:cubicBezTo>
                  <a:pt x="2350971" y="2361042"/>
                  <a:pt x="2290117" y="2337759"/>
                  <a:pt x="2259425" y="2325059"/>
                </a:cubicBezTo>
                <a:cubicBezTo>
                  <a:pt x="2230645" y="2313150"/>
                  <a:pt x="2231644" y="2316596"/>
                  <a:pt x="2207450" y="2315646"/>
                </a:cubicBezTo>
                <a:lnTo>
                  <a:pt x="2207450" y="2147259"/>
                </a:lnTo>
                <a:close/>
                <a:moveTo>
                  <a:pt x="2460973" y="1450349"/>
                </a:moveTo>
                <a:cubicBezTo>
                  <a:pt x="2606229" y="1455112"/>
                  <a:pt x="2784030" y="1527342"/>
                  <a:pt x="2913411" y="1578936"/>
                </a:cubicBezTo>
                <a:cubicBezTo>
                  <a:pt x="3042792" y="1630530"/>
                  <a:pt x="3123755" y="1681330"/>
                  <a:pt x="3237261" y="1759911"/>
                </a:cubicBezTo>
                <a:cubicBezTo>
                  <a:pt x="3350767" y="1838492"/>
                  <a:pt x="3474592" y="1926599"/>
                  <a:pt x="3594448" y="2050424"/>
                </a:cubicBezTo>
                <a:cubicBezTo>
                  <a:pt x="3714304" y="2174249"/>
                  <a:pt x="3854798" y="2342524"/>
                  <a:pt x="3956398" y="2502861"/>
                </a:cubicBezTo>
                <a:cubicBezTo>
                  <a:pt x="4057998" y="2663199"/>
                  <a:pt x="4156423" y="2840999"/>
                  <a:pt x="4204048" y="3012449"/>
                </a:cubicBezTo>
                <a:cubicBezTo>
                  <a:pt x="4251673" y="3183899"/>
                  <a:pt x="4271517" y="3384717"/>
                  <a:pt x="4242148" y="3531561"/>
                </a:cubicBezTo>
                <a:cubicBezTo>
                  <a:pt x="4212779" y="3678405"/>
                  <a:pt x="4148486" y="3794293"/>
                  <a:pt x="4027836" y="3893512"/>
                </a:cubicBezTo>
                <a:cubicBezTo>
                  <a:pt x="3907186" y="3992731"/>
                  <a:pt x="3704779" y="4071312"/>
                  <a:pt x="3518248" y="4126874"/>
                </a:cubicBezTo>
                <a:cubicBezTo>
                  <a:pt x="3331717" y="4182436"/>
                  <a:pt x="3118198" y="4206250"/>
                  <a:pt x="2908648" y="4226887"/>
                </a:cubicBezTo>
                <a:cubicBezTo>
                  <a:pt x="2699098" y="4247524"/>
                  <a:pt x="2480023" y="4247524"/>
                  <a:pt x="2260948" y="4250699"/>
                </a:cubicBezTo>
                <a:cubicBezTo>
                  <a:pt x="2041873" y="4253874"/>
                  <a:pt x="1802161" y="4256256"/>
                  <a:pt x="1594198" y="4245937"/>
                </a:cubicBezTo>
                <a:cubicBezTo>
                  <a:pt x="1386235" y="4235618"/>
                  <a:pt x="1202085" y="4223712"/>
                  <a:pt x="1013173" y="4188787"/>
                </a:cubicBezTo>
                <a:cubicBezTo>
                  <a:pt x="824261" y="4153862"/>
                  <a:pt x="606773" y="4100681"/>
                  <a:pt x="460723" y="4036387"/>
                </a:cubicBezTo>
                <a:cubicBezTo>
                  <a:pt x="314673" y="3972093"/>
                  <a:pt x="213073" y="3903037"/>
                  <a:pt x="136873" y="3803024"/>
                </a:cubicBezTo>
                <a:cubicBezTo>
                  <a:pt x="60673" y="3703011"/>
                  <a:pt x="16223" y="3572042"/>
                  <a:pt x="3523" y="3436311"/>
                </a:cubicBezTo>
                <a:cubicBezTo>
                  <a:pt x="-9177" y="3300580"/>
                  <a:pt x="13048" y="3141036"/>
                  <a:pt x="60673" y="2988636"/>
                </a:cubicBezTo>
                <a:cubicBezTo>
                  <a:pt x="108298" y="2836236"/>
                  <a:pt x="204342" y="2659230"/>
                  <a:pt x="289273" y="2521911"/>
                </a:cubicBezTo>
                <a:cubicBezTo>
                  <a:pt x="374204" y="2384592"/>
                  <a:pt x="450405" y="2288549"/>
                  <a:pt x="570261" y="2164724"/>
                </a:cubicBezTo>
                <a:cubicBezTo>
                  <a:pt x="690117" y="2040899"/>
                  <a:pt x="836961" y="1891674"/>
                  <a:pt x="1008411" y="1778961"/>
                </a:cubicBezTo>
                <a:cubicBezTo>
                  <a:pt x="1179861" y="1666248"/>
                  <a:pt x="1426717" y="1526549"/>
                  <a:pt x="1598961" y="1488449"/>
                </a:cubicBezTo>
                <a:cubicBezTo>
                  <a:pt x="1771205" y="1450349"/>
                  <a:pt x="1898204" y="1556711"/>
                  <a:pt x="2041873" y="1550361"/>
                </a:cubicBezTo>
                <a:cubicBezTo>
                  <a:pt x="2185542" y="1544011"/>
                  <a:pt x="2315717" y="1445587"/>
                  <a:pt x="2460973" y="1450349"/>
                </a:cubicBezTo>
                <a:close/>
                <a:moveTo>
                  <a:pt x="1948707" y="163599"/>
                </a:moveTo>
                <a:cubicBezTo>
                  <a:pt x="1939033" y="162128"/>
                  <a:pt x="1930136" y="162260"/>
                  <a:pt x="1922860" y="164641"/>
                </a:cubicBezTo>
                <a:cubicBezTo>
                  <a:pt x="1893756" y="174166"/>
                  <a:pt x="1880527" y="224437"/>
                  <a:pt x="1859360" y="259891"/>
                </a:cubicBezTo>
                <a:cubicBezTo>
                  <a:pt x="1838193" y="295345"/>
                  <a:pt x="1832372" y="340324"/>
                  <a:pt x="1795860" y="377366"/>
                </a:cubicBezTo>
                <a:cubicBezTo>
                  <a:pt x="1759348" y="414408"/>
                  <a:pt x="1689498" y="458328"/>
                  <a:pt x="1640285" y="482141"/>
                </a:cubicBezTo>
                <a:cubicBezTo>
                  <a:pt x="1591073" y="505953"/>
                  <a:pt x="1557735" y="512833"/>
                  <a:pt x="1500585" y="520241"/>
                </a:cubicBezTo>
                <a:cubicBezTo>
                  <a:pt x="1443435" y="527649"/>
                  <a:pt x="1319081" y="509658"/>
                  <a:pt x="1297385" y="526591"/>
                </a:cubicBezTo>
                <a:cubicBezTo>
                  <a:pt x="1275689" y="543524"/>
                  <a:pt x="1347127" y="596970"/>
                  <a:pt x="1370410" y="621841"/>
                </a:cubicBezTo>
                <a:cubicBezTo>
                  <a:pt x="1393693" y="646712"/>
                  <a:pt x="1426502" y="680579"/>
                  <a:pt x="1456135" y="707566"/>
                </a:cubicBezTo>
                <a:cubicBezTo>
                  <a:pt x="1485768" y="734554"/>
                  <a:pt x="1512227" y="764187"/>
                  <a:pt x="1548210" y="783766"/>
                </a:cubicBezTo>
                <a:cubicBezTo>
                  <a:pt x="1584193" y="803345"/>
                  <a:pt x="1632877" y="823454"/>
                  <a:pt x="1672035" y="825041"/>
                </a:cubicBezTo>
                <a:cubicBezTo>
                  <a:pt x="1711193" y="826628"/>
                  <a:pt x="1756173" y="807579"/>
                  <a:pt x="1783160" y="793291"/>
                </a:cubicBezTo>
                <a:cubicBezTo>
                  <a:pt x="1810148" y="779004"/>
                  <a:pt x="1818085" y="759424"/>
                  <a:pt x="1833960" y="739316"/>
                </a:cubicBezTo>
                <a:cubicBezTo>
                  <a:pt x="1849835" y="719208"/>
                  <a:pt x="1855656" y="689045"/>
                  <a:pt x="1878410" y="672641"/>
                </a:cubicBezTo>
                <a:cubicBezTo>
                  <a:pt x="1901164" y="656237"/>
                  <a:pt x="1944556" y="636658"/>
                  <a:pt x="1970485" y="640891"/>
                </a:cubicBezTo>
                <a:cubicBezTo>
                  <a:pt x="1996414" y="645124"/>
                  <a:pt x="2008056" y="666291"/>
                  <a:pt x="2033985" y="698041"/>
                </a:cubicBezTo>
                <a:cubicBezTo>
                  <a:pt x="2059914" y="729791"/>
                  <a:pt x="2082139" y="807049"/>
                  <a:pt x="2126060" y="831391"/>
                </a:cubicBezTo>
                <a:cubicBezTo>
                  <a:pt x="2169981" y="855733"/>
                  <a:pt x="2250414" y="857849"/>
                  <a:pt x="2297510" y="844091"/>
                </a:cubicBezTo>
                <a:cubicBezTo>
                  <a:pt x="2344606" y="830333"/>
                  <a:pt x="2384293" y="770008"/>
                  <a:pt x="2408635" y="748841"/>
                </a:cubicBezTo>
                <a:cubicBezTo>
                  <a:pt x="2432977" y="727674"/>
                  <a:pt x="2428214" y="738258"/>
                  <a:pt x="2443560" y="717091"/>
                </a:cubicBezTo>
                <a:cubicBezTo>
                  <a:pt x="2458906" y="695924"/>
                  <a:pt x="2479014" y="658883"/>
                  <a:pt x="2500710" y="621841"/>
                </a:cubicBezTo>
                <a:cubicBezTo>
                  <a:pt x="2522406" y="584799"/>
                  <a:pt x="2548335" y="537174"/>
                  <a:pt x="2573735" y="494841"/>
                </a:cubicBezTo>
                <a:cubicBezTo>
                  <a:pt x="2599135" y="452508"/>
                  <a:pt x="2651523" y="384245"/>
                  <a:pt x="2653110" y="367841"/>
                </a:cubicBezTo>
                <a:cubicBezTo>
                  <a:pt x="2654697" y="351437"/>
                  <a:pt x="2610248" y="382128"/>
                  <a:pt x="2583260" y="396416"/>
                </a:cubicBezTo>
                <a:cubicBezTo>
                  <a:pt x="2556273" y="410703"/>
                  <a:pt x="2528227" y="437691"/>
                  <a:pt x="2491185" y="453566"/>
                </a:cubicBezTo>
                <a:cubicBezTo>
                  <a:pt x="2454143" y="469441"/>
                  <a:pt x="2402814" y="489549"/>
                  <a:pt x="2361010" y="491666"/>
                </a:cubicBezTo>
                <a:cubicBezTo>
                  <a:pt x="2319206" y="493783"/>
                  <a:pt x="2275285" y="481612"/>
                  <a:pt x="2240360" y="466266"/>
                </a:cubicBezTo>
                <a:cubicBezTo>
                  <a:pt x="2205435" y="450920"/>
                  <a:pt x="2177389" y="428695"/>
                  <a:pt x="2151460" y="399591"/>
                </a:cubicBezTo>
                <a:cubicBezTo>
                  <a:pt x="2125531" y="370487"/>
                  <a:pt x="2104364" y="324449"/>
                  <a:pt x="2084785" y="291641"/>
                </a:cubicBezTo>
                <a:cubicBezTo>
                  <a:pt x="2065206" y="258833"/>
                  <a:pt x="2060973" y="223908"/>
                  <a:pt x="2033985" y="202741"/>
                </a:cubicBezTo>
                <a:cubicBezTo>
                  <a:pt x="2013745" y="186866"/>
                  <a:pt x="1977728" y="168014"/>
                  <a:pt x="1948707" y="163599"/>
                </a:cubicBezTo>
                <a:close/>
                <a:moveTo>
                  <a:pt x="1949003" y="372"/>
                </a:moveTo>
                <a:cubicBezTo>
                  <a:pt x="1963134" y="-183"/>
                  <a:pt x="1976495" y="-83"/>
                  <a:pt x="1988269" y="446"/>
                </a:cubicBezTo>
                <a:cubicBezTo>
                  <a:pt x="2035365" y="2563"/>
                  <a:pt x="2066056" y="8913"/>
                  <a:pt x="2105744" y="41721"/>
                </a:cubicBezTo>
                <a:cubicBezTo>
                  <a:pt x="2145432" y="74529"/>
                  <a:pt x="2196232" y="156550"/>
                  <a:pt x="2226394" y="197296"/>
                </a:cubicBezTo>
                <a:cubicBezTo>
                  <a:pt x="2256557" y="238042"/>
                  <a:pt x="2267140" y="266088"/>
                  <a:pt x="2286719" y="286196"/>
                </a:cubicBezTo>
                <a:cubicBezTo>
                  <a:pt x="2306298" y="306304"/>
                  <a:pt x="2320586" y="318475"/>
                  <a:pt x="2343869" y="317946"/>
                </a:cubicBezTo>
                <a:cubicBezTo>
                  <a:pt x="2367152" y="317417"/>
                  <a:pt x="2393611" y="301013"/>
                  <a:pt x="2426419" y="283021"/>
                </a:cubicBezTo>
                <a:cubicBezTo>
                  <a:pt x="2459227" y="265029"/>
                  <a:pt x="2503677" y="225871"/>
                  <a:pt x="2540719" y="209996"/>
                </a:cubicBezTo>
                <a:cubicBezTo>
                  <a:pt x="2577761" y="194121"/>
                  <a:pt x="2613744" y="188829"/>
                  <a:pt x="2648669" y="187771"/>
                </a:cubicBezTo>
                <a:cubicBezTo>
                  <a:pt x="2683594" y="186713"/>
                  <a:pt x="2720636" y="189888"/>
                  <a:pt x="2750269" y="203646"/>
                </a:cubicBezTo>
                <a:cubicBezTo>
                  <a:pt x="2779902" y="217404"/>
                  <a:pt x="2813240" y="235925"/>
                  <a:pt x="2826469" y="270321"/>
                </a:cubicBezTo>
                <a:cubicBezTo>
                  <a:pt x="2839698" y="304717"/>
                  <a:pt x="2841286" y="366629"/>
                  <a:pt x="2829644" y="410021"/>
                </a:cubicBezTo>
                <a:cubicBezTo>
                  <a:pt x="2818002" y="453413"/>
                  <a:pt x="2784665" y="488338"/>
                  <a:pt x="2756619" y="530671"/>
                </a:cubicBezTo>
                <a:cubicBezTo>
                  <a:pt x="2728573" y="573004"/>
                  <a:pt x="2687298" y="617983"/>
                  <a:pt x="2661369" y="664021"/>
                </a:cubicBezTo>
                <a:cubicBezTo>
                  <a:pt x="2635440" y="710058"/>
                  <a:pt x="2617448" y="768267"/>
                  <a:pt x="2601044" y="806896"/>
                </a:cubicBezTo>
                <a:cubicBezTo>
                  <a:pt x="2584640" y="845525"/>
                  <a:pt x="2574056" y="866163"/>
                  <a:pt x="2562944" y="895796"/>
                </a:cubicBezTo>
                <a:cubicBezTo>
                  <a:pt x="2551832" y="925429"/>
                  <a:pt x="2542306" y="955592"/>
                  <a:pt x="2534369" y="984696"/>
                </a:cubicBezTo>
                <a:cubicBezTo>
                  <a:pt x="2526432" y="1013800"/>
                  <a:pt x="2516907" y="1038671"/>
                  <a:pt x="2515319" y="1070421"/>
                </a:cubicBezTo>
                <a:cubicBezTo>
                  <a:pt x="2513731" y="1102171"/>
                  <a:pt x="2537544" y="1143975"/>
                  <a:pt x="2524844" y="1175196"/>
                </a:cubicBezTo>
                <a:cubicBezTo>
                  <a:pt x="2512144" y="1206417"/>
                  <a:pt x="2471927" y="1233404"/>
                  <a:pt x="2439119" y="1257746"/>
                </a:cubicBezTo>
                <a:cubicBezTo>
                  <a:pt x="2406311" y="1282088"/>
                  <a:pt x="2380381" y="1303784"/>
                  <a:pt x="2327994" y="1321246"/>
                </a:cubicBezTo>
                <a:cubicBezTo>
                  <a:pt x="2275607" y="1338708"/>
                  <a:pt x="2190940" y="1354584"/>
                  <a:pt x="2124794" y="1362521"/>
                </a:cubicBezTo>
                <a:cubicBezTo>
                  <a:pt x="2058648" y="1370458"/>
                  <a:pt x="1994090" y="1372575"/>
                  <a:pt x="1931119" y="1368871"/>
                </a:cubicBezTo>
                <a:cubicBezTo>
                  <a:pt x="1868148" y="1365167"/>
                  <a:pt x="1800944" y="1350879"/>
                  <a:pt x="1746969" y="1340296"/>
                </a:cubicBezTo>
                <a:cubicBezTo>
                  <a:pt x="1692994" y="1329713"/>
                  <a:pt x="1645898" y="1319658"/>
                  <a:pt x="1607269" y="1305371"/>
                </a:cubicBezTo>
                <a:cubicBezTo>
                  <a:pt x="1568640" y="1291084"/>
                  <a:pt x="1541652" y="1282617"/>
                  <a:pt x="1515194" y="1254571"/>
                </a:cubicBezTo>
                <a:cubicBezTo>
                  <a:pt x="1488736" y="1226525"/>
                  <a:pt x="1473390" y="1177842"/>
                  <a:pt x="1448519" y="1137096"/>
                </a:cubicBezTo>
                <a:cubicBezTo>
                  <a:pt x="1423648" y="1096350"/>
                  <a:pt x="1399836" y="1057721"/>
                  <a:pt x="1375494" y="1016446"/>
                </a:cubicBezTo>
                <a:cubicBezTo>
                  <a:pt x="1351152" y="975171"/>
                  <a:pt x="1333161" y="939188"/>
                  <a:pt x="1302469" y="889446"/>
                </a:cubicBezTo>
                <a:cubicBezTo>
                  <a:pt x="1271777" y="839704"/>
                  <a:pt x="1222565" y="765621"/>
                  <a:pt x="1191344" y="717996"/>
                </a:cubicBezTo>
                <a:cubicBezTo>
                  <a:pt x="1160123" y="670371"/>
                  <a:pt x="1134723" y="641267"/>
                  <a:pt x="1115144" y="603696"/>
                </a:cubicBezTo>
                <a:cubicBezTo>
                  <a:pt x="1095565" y="566125"/>
                  <a:pt x="1075986" y="524321"/>
                  <a:pt x="1073869" y="492571"/>
                </a:cubicBezTo>
                <a:cubicBezTo>
                  <a:pt x="1071752" y="460821"/>
                  <a:pt x="1083394" y="434892"/>
                  <a:pt x="1102444" y="413196"/>
                </a:cubicBezTo>
                <a:cubicBezTo>
                  <a:pt x="1121494" y="391500"/>
                  <a:pt x="1138956" y="372450"/>
                  <a:pt x="1188169" y="362396"/>
                </a:cubicBezTo>
                <a:cubicBezTo>
                  <a:pt x="1237381" y="352342"/>
                  <a:pt x="1333161" y="359221"/>
                  <a:pt x="1397719" y="352871"/>
                </a:cubicBezTo>
                <a:cubicBezTo>
                  <a:pt x="1462277" y="346521"/>
                  <a:pt x="1532127" y="340171"/>
                  <a:pt x="1575519" y="324296"/>
                </a:cubicBezTo>
                <a:cubicBezTo>
                  <a:pt x="1618911" y="308421"/>
                  <a:pt x="1634786" y="285667"/>
                  <a:pt x="1658069" y="257621"/>
                </a:cubicBezTo>
                <a:cubicBezTo>
                  <a:pt x="1681352" y="229575"/>
                  <a:pt x="1687702" y="194121"/>
                  <a:pt x="1715219" y="156021"/>
                </a:cubicBezTo>
                <a:cubicBezTo>
                  <a:pt x="1742736" y="117921"/>
                  <a:pt x="1777661" y="54950"/>
                  <a:pt x="1823169" y="29021"/>
                </a:cubicBezTo>
                <a:cubicBezTo>
                  <a:pt x="1857300" y="9574"/>
                  <a:pt x="1906612" y="2034"/>
                  <a:pt x="1949003" y="3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46" tIns="34223" rIns="68446" bIns="34223" rtlCol="0" anchor="ctr"/>
          <a:lstStyle/>
          <a:p>
            <a:pPr algn="ctr" defTabSz="2426921"/>
            <a:endParaRPr lang="es-MX" dirty="0">
              <a:solidFill>
                <a:prstClr val="white"/>
              </a:solidFill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518319690"/>
              </p:ext>
            </p:extLst>
          </p:nvPr>
        </p:nvGraphicFramePr>
        <p:xfrm>
          <a:off x="155575" y="1161220"/>
          <a:ext cx="8128000" cy="4859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CuadroTexto 27">
            <a:extLst>
              <a:ext uri="{FF2B5EF4-FFF2-40B4-BE49-F238E27FC236}">
                <a16:creationId xmlns:a16="http://schemas.microsoft.com/office/drawing/2014/main" id="{8BFCFC2C-6012-4B18-A83C-A362942518DE}"/>
              </a:ext>
            </a:extLst>
          </p:cNvPr>
          <p:cNvSpPr txBox="1"/>
          <p:nvPr/>
        </p:nvSpPr>
        <p:spPr>
          <a:xfrm>
            <a:off x="9837180" y="4317789"/>
            <a:ext cx="193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$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639,400,00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8283575" y="5486400"/>
            <a:ext cx="3685107" cy="106830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PRESUPUESTO </a:t>
            </a:r>
            <a:r>
              <a:rPr lang="es-ES" sz="2000" b="1" dirty="0"/>
              <a:t>TOTAL = </a:t>
            </a:r>
            <a:r>
              <a:rPr lang="es-ES" sz="2000" b="1" dirty="0" smtClean="0"/>
              <a:t>USD </a:t>
            </a:r>
            <a:r>
              <a:rPr lang="es-ES" sz="2000" b="1" dirty="0"/>
              <a:t>829.417,60</a:t>
            </a:r>
            <a:endParaRPr lang="es-EC" sz="2000" b="1" dirty="0"/>
          </a:p>
          <a:p>
            <a:pPr algn="ctr"/>
            <a:endParaRPr lang="es-EC" sz="2000" b="1" dirty="0"/>
          </a:p>
        </p:txBody>
      </p:sp>
    </p:spTree>
    <p:extLst>
      <p:ext uri="{BB962C8B-B14F-4D97-AF65-F5344CB8AC3E}">
        <p14:creationId xmlns:p14="http://schemas.microsoft.com/office/powerpoint/2010/main" val="208392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3 Triángulo isósceles"/>
          <p:cNvSpPr>
            <a:spLocks noChangeAspect="1"/>
          </p:cNvSpPr>
          <p:nvPr/>
        </p:nvSpPr>
        <p:spPr bwMode="auto">
          <a:xfrm rot="5400000">
            <a:off x="8840148" y="2577507"/>
            <a:ext cx="671811" cy="979563"/>
          </a:xfrm>
          <a:custGeom>
            <a:avLst/>
            <a:gdLst/>
            <a:ahLst/>
            <a:cxnLst/>
            <a:rect l="l" t="t" r="r" b="b"/>
            <a:pathLst>
              <a:path w="1152128" h="1679996">
                <a:moveTo>
                  <a:pt x="0" y="1397126"/>
                </a:moveTo>
                <a:lnTo>
                  <a:pt x="0" y="634972"/>
                </a:lnTo>
                <a:cubicBezTo>
                  <a:pt x="0" y="478747"/>
                  <a:pt x="126645" y="352102"/>
                  <a:pt x="282870" y="352102"/>
                </a:cubicBezTo>
                <a:lnTo>
                  <a:pt x="323749" y="352102"/>
                </a:lnTo>
                <a:lnTo>
                  <a:pt x="570220" y="0"/>
                </a:lnTo>
                <a:lnTo>
                  <a:pt x="816692" y="352102"/>
                </a:lnTo>
                <a:lnTo>
                  <a:pt x="869258" y="352102"/>
                </a:lnTo>
                <a:cubicBezTo>
                  <a:pt x="1025483" y="352102"/>
                  <a:pt x="1152128" y="478747"/>
                  <a:pt x="1152128" y="634972"/>
                </a:cubicBezTo>
                <a:lnTo>
                  <a:pt x="1152128" y="1397126"/>
                </a:lnTo>
                <a:cubicBezTo>
                  <a:pt x="1152128" y="1553351"/>
                  <a:pt x="1025483" y="1679996"/>
                  <a:pt x="869258" y="1679996"/>
                </a:cubicBezTo>
                <a:lnTo>
                  <a:pt x="282870" y="1679996"/>
                </a:lnTo>
                <a:cubicBezTo>
                  <a:pt x="126645" y="1679996"/>
                  <a:pt x="0" y="1553351"/>
                  <a:pt x="0" y="1397126"/>
                </a:cubicBezTo>
                <a:close/>
              </a:path>
            </a:pathLst>
          </a:custGeom>
          <a:solidFill>
            <a:schemeClr val="accent6"/>
          </a:solidFill>
          <a:ln w="28575">
            <a:noFill/>
          </a:ln>
        </p:spPr>
        <p:txBody>
          <a:bodyPr lIns="0" tIns="0" rIns="0" bIns="0" rtlCol="0" anchor="ctr"/>
          <a:lstStyle/>
          <a:p>
            <a:pPr algn="ctr" defTabSz="2426921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5" name="116 Forma libre"/>
          <p:cNvSpPr>
            <a:spLocks noChangeAspect="1"/>
          </p:cNvSpPr>
          <p:nvPr/>
        </p:nvSpPr>
        <p:spPr>
          <a:xfrm>
            <a:off x="8877681" y="2731383"/>
            <a:ext cx="397571" cy="466501"/>
          </a:xfrm>
          <a:custGeom>
            <a:avLst/>
            <a:gdLst/>
            <a:ahLst/>
            <a:cxnLst/>
            <a:rect l="l" t="t" r="r" b="b"/>
            <a:pathLst>
              <a:path w="4255926" h="4253418">
                <a:moveTo>
                  <a:pt x="2115375" y="2147259"/>
                </a:moveTo>
                <a:lnTo>
                  <a:pt x="2115375" y="2313704"/>
                </a:lnTo>
                <a:cubicBezTo>
                  <a:pt x="2104142" y="2312443"/>
                  <a:pt x="2092816" y="2313536"/>
                  <a:pt x="2081625" y="2315534"/>
                </a:cubicBezTo>
                <a:cubicBezTo>
                  <a:pt x="2037175" y="2323471"/>
                  <a:pt x="1974733" y="2338817"/>
                  <a:pt x="1935575" y="2363159"/>
                </a:cubicBezTo>
                <a:cubicBezTo>
                  <a:pt x="1896417" y="2387501"/>
                  <a:pt x="1868371" y="2426130"/>
                  <a:pt x="1846675" y="2461584"/>
                </a:cubicBezTo>
                <a:cubicBezTo>
                  <a:pt x="1824979" y="2497038"/>
                  <a:pt x="1813337" y="2539372"/>
                  <a:pt x="1805400" y="2575884"/>
                </a:cubicBezTo>
                <a:cubicBezTo>
                  <a:pt x="1797463" y="2612396"/>
                  <a:pt x="1796933" y="2646263"/>
                  <a:pt x="1799050" y="2680659"/>
                </a:cubicBezTo>
                <a:cubicBezTo>
                  <a:pt x="1801167" y="2715055"/>
                  <a:pt x="1806458" y="2750509"/>
                  <a:pt x="1818100" y="2782259"/>
                </a:cubicBezTo>
                <a:cubicBezTo>
                  <a:pt x="1829742" y="2814009"/>
                  <a:pt x="1847204" y="2845230"/>
                  <a:pt x="1868900" y="2871159"/>
                </a:cubicBezTo>
                <a:cubicBezTo>
                  <a:pt x="1890596" y="2897088"/>
                  <a:pt x="1914408" y="2915609"/>
                  <a:pt x="1948275" y="2937834"/>
                </a:cubicBezTo>
                <a:cubicBezTo>
                  <a:pt x="1982142" y="2960059"/>
                  <a:pt x="2032942" y="2984930"/>
                  <a:pt x="2072100" y="3004509"/>
                </a:cubicBezTo>
                <a:cubicBezTo>
                  <a:pt x="2111258" y="3024088"/>
                  <a:pt x="2151475" y="3029380"/>
                  <a:pt x="2183225" y="3055309"/>
                </a:cubicBezTo>
                <a:cubicBezTo>
                  <a:pt x="2214975" y="3081238"/>
                  <a:pt x="2251487" y="3120926"/>
                  <a:pt x="2262600" y="3160084"/>
                </a:cubicBezTo>
                <a:cubicBezTo>
                  <a:pt x="2273713" y="3199242"/>
                  <a:pt x="2261012" y="3258509"/>
                  <a:pt x="2249900" y="3290259"/>
                </a:cubicBezTo>
                <a:cubicBezTo>
                  <a:pt x="2238788" y="3322009"/>
                  <a:pt x="2223442" y="3339472"/>
                  <a:pt x="2195925" y="3350584"/>
                </a:cubicBezTo>
                <a:cubicBezTo>
                  <a:pt x="2168408" y="3361696"/>
                  <a:pt x="2113904" y="3365930"/>
                  <a:pt x="2084800" y="3356934"/>
                </a:cubicBezTo>
                <a:cubicBezTo>
                  <a:pt x="2055696" y="3347938"/>
                  <a:pt x="2036117" y="3320951"/>
                  <a:pt x="2021300" y="3296609"/>
                </a:cubicBezTo>
                <a:cubicBezTo>
                  <a:pt x="2006483" y="3272267"/>
                  <a:pt x="2000133" y="3230463"/>
                  <a:pt x="1995900" y="3210884"/>
                </a:cubicBezTo>
                <a:cubicBezTo>
                  <a:pt x="1991667" y="3191305"/>
                  <a:pt x="2034000" y="3184955"/>
                  <a:pt x="1995900" y="3179134"/>
                </a:cubicBezTo>
                <a:cubicBezTo>
                  <a:pt x="1957800" y="3173313"/>
                  <a:pt x="1806458" y="3175430"/>
                  <a:pt x="1767300" y="3175959"/>
                </a:cubicBezTo>
                <a:lnTo>
                  <a:pt x="1749862" y="3176058"/>
                </a:lnTo>
                <a:cubicBezTo>
                  <a:pt x="1750830" y="3176561"/>
                  <a:pt x="1761248" y="3177844"/>
                  <a:pt x="1760950" y="3182309"/>
                </a:cubicBezTo>
                <a:cubicBezTo>
                  <a:pt x="1760421" y="3190247"/>
                  <a:pt x="1762008" y="3203476"/>
                  <a:pt x="1764125" y="3223584"/>
                </a:cubicBezTo>
                <a:cubicBezTo>
                  <a:pt x="1766242" y="3243692"/>
                  <a:pt x="1763596" y="3273855"/>
                  <a:pt x="1773650" y="3302959"/>
                </a:cubicBezTo>
                <a:cubicBezTo>
                  <a:pt x="1783704" y="3332063"/>
                  <a:pt x="1807517" y="3371222"/>
                  <a:pt x="1824450" y="3398209"/>
                </a:cubicBezTo>
                <a:cubicBezTo>
                  <a:pt x="1841383" y="3425197"/>
                  <a:pt x="1855142" y="3445305"/>
                  <a:pt x="1875250" y="3464884"/>
                </a:cubicBezTo>
                <a:cubicBezTo>
                  <a:pt x="1895358" y="3484463"/>
                  <a:pt x="1921288" y="3502455"/>
                  <a:pt x="1945100" y="3515684"/>
                </a:cubicBezTo>
                <a:cubicBezTo>
                  <a:pt x="1968912" y="3528913"/>
                  <a:pt x="1990608" y="3536851"/>
                  <a:pt x="2018125" y="3544259"/>
                </a:cubicBezTo>
                <a:cubicBezTo>
                  <a:pt x="2042690" y="3550872"/>
                  <a:pt x="2069785" y="3556221"/>
                  <a:pt x="2099500" y="3558289"/>
                </a:cubicBezTo>
                <a:lnTo>
                  <a:pt x="2099500" y="3714444"/>
                </a:lnTo>
                <a:lnTo>
                  <a:pt x="2191575" y="3714444"/>
                </a:lnTo>
                <a:lnTo>
                  <a:pt x="2191575" y="3561816"/>
                </a:lnTo>
                <a:lnTo>
                  <a:pt x="2221325" y="3560134"/>
                </a:lnTo>
                <a:cubicBezTo>
                  <a:pt x="2256779" y="3554313"/>
                  <a:pt x="2291704" y="3540555"/>
                  <a:pt x="2322925" y="3525209"/>
                </a:cubicBezTo>
                <a:cubicBezTo>
                  <a:pt x="2354146" y="3509863"/>
                  <a:pt x="2384838" y="3490813"/>
                  <a:pt x="2408650" y="3468059"/>
                </a:cubicBezTo>
                <a:cubicBezTo>
                  <a:pt x="2432462" y="3445305"/>
                  <a:pt x="2450454" y="3417259"/>
                  <a:pt x="2465800" y="3388684"/>
                </a:cubicBezTo>
                <a:cubicBezTo>
                  <a:pt x="2481146" y="3360109"/>
                  <a:pt x="2494375" y="3328888"/>
                  <a:pt x="2500725" y="3296609"/>
                </a:cubicBezTo>
                <a:cubicBezTo>
                  <a:pt x="2507075" y="3264330"/>
                  <a:pt x="2508133" y="3233638"/>
                  <a:pt x="2503900" y="3195009"/>
                </a:cubicBezTo>
                <a:cubicBezTo>
                  <a:pt x="2499667" y="3156380"/>
                  <a:pt x="2491200" y="3102405"/>
                  <a:pt x="2475325" y="3064834"/>
                </a:cubicBezTo>
                <a:cubicBezTo>
                  <a:pt x="2459450" y="3027263"/>
                  <a:pt x="2434050" y="2996042"/>
                  <a:pt x="2408650" y="2969584"/>
                </a:cubicBezTo>
                <a:cubicBezTo>
                  <a:pt x="2383250" y="2943126"/>
                  <a:pt x="2352558" y="2925134"/>
                  <a:pt x="2322925" y="2906084"/>
                </a:cubicBezTo>
                <a:cubicBezTo>
                  <a:pt x="2293301" y="2887040"/>
                  <a:pt x="2230887" y="2855303"/>
                  <a:pt x="2230850" y="2855284"/>
                </a:cubicBezTo>
                <a:cubicBezTo>
                  <a:pt x="2199629" y="2838351"/>
                  <a:pt x="2165233" y="2825651"/>
                  <a:pt x="2135600" y="2804484"/>
                </a:cubicBezTo>
                <a:cubicBezTo>
                  <a:pt x="2105967" y="2783317"/>
                  <a:pt x="2068925" y="2753684"/>
                  <a:pt x="2053050" y="2728284"/>
                </a:cubicBezTo>
                <a:cubicBezTo>
                  <a:pt x="2037175" y="2702884"/>
                  <a:pt x="2039292" y="2680659"/>
                  <a:pt x="2040350" y="2652084"/>
                </a:cubicBezTo>
                <a:cubicBezTo>
                  <a:pt x="2041408" y="2623509"/>
                  <a:pt x="2049346" y="2581176"/>
                  <a:pt x="2059400" y="2556834"/>
                </a:cubicBezTo>
                <a:cubicBezTo>
                  <a:pt x="2069454" y="2532492"/>
                  <a:pt x="2080567" y="2515559"/>
                  <a:pt x="2100675" y="2506034"/>
                </a:cubicBezTo>
                <a:cubicBezTo>
                  <a:pt x="2120783" y="2496509"/>
                  <a:pt x="2158354" y="2494922"/>
                  <a:pt x="2180050" y="2499684"/>
                </a:cubicBezTo>
                <a:cubicBezTo>
                  <a:pt x="2201746" y="2504446"/>
                  <a:pt x="2216562" y="2516617"/>
                  <a:pt x="2230850" y="2534609"/>
                </a:cubicBezTo>
                <a:cubicBezTo>
                  <a:pt x="2245138" y="2552601"/>
                  <a:pt x="2259425" y="2583292"/>
                  <a:pt x="2265775" y="2607634"/>
                </a:cubicBezTo>
                <a:cubicBezTo>
                  <a:pt x="2272125" y="2631976"/>
                  <a:pt x="2235613" y="2668488"/>
                  <a:pt x="2272125" y="2680659"/>
                </a:cubicBezTo>
                <a:cubicBezTo>
                  <a:pt x="2308637" y="2692830"/>
                  <a:pt x="2446221" y="2681717"/>
                  <a:pt x="2484850" y="2680659"/>
                </a:cubicBezTo>
                <a:lnTo>
                  <a:pt x="2503677" y="2680932"/>
                </a:lnTo>
                <a:cubicBezTo>
                  <a:pt x="2507921" y="2681703"/>
                  <a:pt x="2507412" y="2681703"/>
                  <a:pt x="2506663" y="2681388"/>
                </a:cubicBezTo>
                <a:lnTo>
                  <a:pt x="2503900" y="2674309"/>
                </a:lnTo>
                <a:cubicBezTo>
                  <a:pt x="2507075" y="2662138"/>
                  <a:pt x="2509192" y="2635151"/>
                  <a:pt x="2503900" y="2607634"/>
                </a:cubicBezTo>
                <a:cubicBezTo>
                  <a:pt x="2498608" y="2580117"/>
                  <a:pt x="2491729" y="2545192"/>
                  <a:pt x="2472150" y="2509209"/>
                </a:cubicBezTo>
                <a:cubicBezTo>
                  <a:pt x="2452571" y="2473226"/>
                  <a:pt x="2421879" y="2422426"/>
                  <a:pt x="2386425" y="2391734"/>
                </a:cubicBezTo>
                <a:cubicBezTo>
                  <a:pt x="2350971" y="2361042"/>
                  <a:pt x="2290117" y="2337759"/>
                  <a:pt x="2259425" y="2325059"/>
                </a:cubicBezTo>
                <a:cubicBezTo>
                  <a:pt x="2230645" y="2313150"/>
                  <a:pt x="2231644" y="2316596"/>
                  <a:pt x="2207450" y="2315646"/>
                </a:cubicBezTo>
                <a:lnTo>
                  <a:pt x="2207450" y="2147259"/>
                </a:lnTo>
                <a:close/>
                <a:moveTo>
                  <a:pt x="2460973" y="1450349"/>
                </a:moveTo>
                <a:cubicBezTo>
                  <a:pt x="2606229" y="1455112"/>
                  <a:pt x="2784030" y="1527342"/>
                  <a:pt x="2913411" y="1578936"/>
                </a:cubicBezTo>
                <a:cubicBezTo>
                  <a:pt x="3042792" y="1630530"/>
                  <a:pt x="3123755" y="1681330"/>
                  <a:pt x="3237261" y="1759911"/>
                </a:cubicBezTo>
                <a:cubicBezTo>
                  <a:pt x="3350767" y="1838492"/>
                  <a:pt x="3474592" y="1926599"/>
                  <a:pt x="3594448" y="2050424"/>
                </a:cubicBezTo>
                <a:cubicBezTo>
                  <a:pt x="3714304" y="2174249"/>
                  <a:pt x="3854798" y="2342524"/>
                  <a:pt x="3956398" y="2502861"/>
                </a:cubicBezTo>
                <a:cubicBezTo>
                  <a:pt x="4057998" y="2663199"/>
                  <a:pt x="4156423" y="2840999"/>
                  <a:pt x="4204048" y="3012449"/>
                </a:cubicBezTo>
                <a:cubicBezTo>
                  <a:pt x="4251673" y="3183899"/>
                  <a:pt x="4271517" y="3384717"/>
                  <a:pt x="4242148" y="3531561"/>
                </a:cubicBezTo>
                <a:cubicBezTo>
                  <a:pt x="4212779" y="3678405"/>
                  <a:pt x="4148486" y="3794293"/>
                  <a:pt x="4027836" y="3893512"/>
                </a:cubicBezTo>
                <a:cubicBezTo>
                  <a:pt x="3907186" y="3992731"/>
                  <a:pt x="3704779" y="4071312"/>
                  <a:pt x="3518248" y="4126874"/>
                </a:cubicBezTo>
                <a:cubicBezTo>
                  <a:pt x="3331717" y="4182436"/>
                  <a:pt x="3118198" y="4206250"/>
                  <a:pt x="2908648" y="4226887"/>
                </a:cubicBezTo>
                <a:cubicBezTo>
                  <a:pt x="2699098" y="4247524"/>
                  <a:pt x="2480023" y="4247524"/>
                  <a:pt x="2260948" y="4250699"/>
                </a:cubicBezTo>
                <a:cubicBezTo>
                  <a:pt x="2041873" y="4253874"/>
                  <a:pt x="1802161" y="4256256"/>
                  <a:pt x="1594198" y="4245937"/>
                </a:cubicBezTo>
                <a:cubicBezTo>
                  <a:pt x="1386235" y="4235618"/>
                  <a:pt x="1202085" y="4223712"/>
                  <a:pt x="1013173" y="4188787"/>
                </a:cubicBezTo>
                <a:cubicBezTo>
                  <a:pt x="824261" y="4153862"/>
                  <a:pt x="606773" y="4100681"/>
                  <a:pt x="460723" y="4036387"/>
                </a:cubicBezTo>
                <a:cubicBezTo>
                  <a:pt x="314673" y="3972093"/>
                  <a:pt x="213073" y="3903037"/>
                  <a:pt x="136873" y="3803024"/>
                </a:cubicBezTo>
                <a:cubicBezTo>
                  <a:pt x="60673" y="3703011"/>
                  <a:pt x="16223" y="3572042"/>
                  <a:pt x="3523" y="3436311"/>
                </a:cubicBezTo>
                <a:cubicBezTo>
                  <a:pt x="-9177" y="3300580"/>
                  <a:pt x="13048" y="3141036"/>
                  <a:pt x="60673" y="2988636"/>
                </a:cubicBezTo>
                <a:cubicBezTo>
                  <a:pt x="108298" y="2836236"/>
                  <a:pt x="204342" y="2659230"/>
                  <a:pt x="289273" y="2521911"/>
                </a:cubicBezTo>
                <a:cubicBezTo>
                  <a:pt x="374204" y="2384592"/>
                  <a:pt x="450405" y="2288549"/>
                  <a:pt x="570261" y="2164724"/>
                </a:cubicBezTo>
                <a:cubicBezTo>
                  <a:pt x="690117" y="2040899"/>
                  <a:pt x="836961" y="1891674"/>
                  <a:pt x="1008411" y="1778961"/>
                </a:cubicBezTo>
                <a:cubicBezTo>
                  <a:pt x="1179861" y="1666248"/>
                  <a:pt x="1426717" y="1526549"/>
                  <a:pt x="1598961" y="1488449"/>
                </a:cubicBezTo>
                <a:cubicBezTo>
                  <a:pt x="1771205" y="1450349"/>
                  <a:pt x="1898204" y="1556711"/>
                  <a:pt x="2041873" y="1550361"/>
                </a:cubicBezTo>
                <a:cubicBezTo>
                  <a:pt x="2185542" y="1544011"/>
                  <a:pt x="2315717" y="1445587"/>
                  <a:pt x="2460973" y="1450349"/>
                </a:cubicBezTo>
                <a:close/>
                <a:moveTo>
                  <a:pt x="1948707" y="163599"/>
                </a:moveTo>
                <a:cubicBezTo>
                  <a:pt x="1939033" y="162128"/>
                  <a:pt x="1930136" y="162260"/>
                  <a:pt x="1922860" y="164641"/>
                </a:cubicBezTo>
                <a:cubicBezTo>
                  <a:pt x="1893756" y="174166"/>
                  <a:pt x="1880527" y="224437"/>
                  <a:pt x="1859360" y="259891"/>
                </a:cubicBezTo>
                <a:cubicBezTo>
                  <a:pt x="1838193" y="295345"/>
                  <a:pt x="1832372" y="340324"/>
                  <a:pt x="1795860" y="377366"/>
                </a:cubicBezTo>
                <a:cubicBezTo>
                  <a:pt x="1759348" y="414408"/>
                  <a:pt x="1689498" y="458328"/>
                  <a:pt x="1640285" y="482141"/>
                </a:cubicBezTo>
                <a:cubicBezTo>
                  <a:pt x="1591073" y="505953"/>
                  <a:pt x="1557735" y="512833"/>
                  <a:pt x="1500585" y="520241"/>
                </a:cubicBezTo>
                <a:cubicBezTo>
                  <a:pt x="1443435" y="527649"/>
                  <a:pt x="1319081" y="509658"/>
                  <a:pt x="1297385" y="526591"/>
                </a:cubicBezTo>
                <a:cubicBezTo>
                  <a:pt x="1275689" y="543524"/>
                  <a:pt x="1347127" y="596970"/>
                  <a:pt x="1370410" y="621841"/>
                </a:cubicBezTo>
                <a:cubicBezTo>
                  <a:pt x="1393693" y="646712"/>
                  <a:pt x="1426502" y="680579"/>
                  <a:pt x="1456135" y="707566"/>
                </a:cubicBezTo>
                <a:cubicBezTo>
                  <a:pt x="1485768" y="734554"/>
                  <a:pt x="1512227" y="764187"/>
                  <a:pt x="1548210" y="783766"/>
                </a:cubicBezTo>
                <a:cubicBezTo>
                  <a:pt x="1584193" y="803345"/>
                  <a:pt x="1632877" y="823454"/>
                  <a:pt x="1672035" y="825041"/>
                </a:cubicBezTo>
                <a:cubicBezTo>
                  <a:pt x="1711193" y="826628"/>
                  <a:pt x="1756173" y="807579"/>
                  <a:pt x="1783160" y="793291"/>
                </a:cubicBezTo>
                <a:cubicBezTo>
                  <a:pt x="1810148" y="779004"/>
                  <a:pt x="1818085" y="759424"/>
                  <a:pt x="1833960" y="739316"/>
                </a:cubicBezTo>
                <a:cubicBezTo>
                  <a:pt x="1849835" y="719208"/>
                  <a:pt x="1855656" y="689045"/>
                  <a:pt x="1878410" y="672641"/>
                </a:cubicBezTo>
                <a:cubicBezTo>
                  <a:pt x="1901164" y="656237"/>
                  <a:pt x="1944556" y="636658"/>
                  <a:pt x="1970485" y="640891"/>
                </a:cubicBezTo>
                <a:cubicBezTo>
                  <a:pt x="1996414" y="645124"/>
                  <a:pt x="2008056" y="666291"/>
                  <a:pt x="2033985" y="698041"/>
                </a:cubicBezTo>
                <a:cubicBezTo>
                  <a:pt x="2059914" y="729791"/>
                  <a:pt x="2082139" y="807049"/>
                  <a:pt x="2126060" y="831391"/>
                </a:cubicBezTo>
                <a:cubicBezTo>
                  <a:pt x="2169981" y="855733"/>
                  <a:pt x="2250414" y="857849"/>
                  <a:pt x="2297510" y="844091"/>
                </a:cubicBezTo>
                <a:cubicBezTo>
                  <a:pt x="2344606" y="830333"/>
                  <a:pt x="2384293" y="770008"/>
                  <a:pt x="2408635" y="748841"/>
                </a:cubicBezTo>
                <a:cubicBezTo>
                  <a:pt x="2432977" y="727674"/>
                  <a:pt x="2428214" y="738258"/>
                  <a:pt x="2443560" y="717091"/>
                </a:cubicBezTo>
                <a:cubicBezTo>
                  <a:pt x="2458906" y="695924"/>
                  <a:pt x="2479014" y="658883"/>
                  <a:pt x="2500710" y="621841"/>
                </a:cubicBezTo>
                <a:cubicBezTo>
                  <a:pt x="2522406" y="584799"/>
                  <a:pt x="2548335" y="537174"/>
                  <a:pt x="2573735" y="494841"/>
                </a:cubicBezTo>
                <a:cubicBezTo>
                  <a:pt x="2599135" y="452508"/>
                  <a:pt x="2651523" y="384245"/>
                  <a:pt x="2653110" y="367841"/>
                </a:cubicBezTo>
                <a:cubicBezTo>
                  <a:pt x="2654697" y="351437"/>
                  <a:pt x="2610248" y="382128"/>
                  <a:pt x="2583260" y="396416"/>
                </a:cubicBezTo>
                <a:cubicBezTo>
                  <a:pt x="2556273" y="410703"/>
                  <a:pt x="2528227" y="437691"/>
                  <a:pt x="2491185" y="453566"/>
                </a:cubicBezTo>
                <a:cubicBezTo>
                  <a:pt x="2454143" y="469441"/>
                  <a:pt x="2402814" y="489549"/>
                  <a:pt x="2361010" y="491666"/>
                </a:cubicBezTo>
                <a:cubicBezTo>
                  <a:pt x="2319206" y="493783"/>
                  <a:pt x="2275285" y="481612"/>
                  <a:pt x="2240360" y="466266"/>
                </a:cubicBezTo>
                <a:cubicBezTo>
                  <a:pt x="2205435" y="450920"/>
                  <a:pt x="2177389" y="428695"/>
                  <a:pt x="2151460" y="399591"/>
                </a:cubicBezTo>
                <a:cubicBezTo>
                  <a:pt x="2125531" y="370487"/>
                  <a:pt x="2104364" y="324449"/>
                  <a:pt x="2084785" y="291641"/>
                </a:cubicBezTo>
                <a:cubicBezTo>
                  <a:pt x="2065206" y="258833"/>
                  <a:pt x="2060973" y="223908"/>
                  <a:pt x="2033985" y="202741"/>
                </a:cubicBezTo>
                <a:cubicBezTo>
                  <a:pt x="2013745" y="186866"/>
                  <a:pt x="1977728" y="168014"/>
                  <a:pt x="1948707" y="163599"/>
                </a:cubicBezTo>
                <a:close/>
                <a:moveTo>
                  <a:pt x="1949003" y="372"/>
                </a:moveTo>
                <a:cubicBezTo>
                  <a:pt x="1963134" y="-183"/>
                  <a:pt x="1976495" y="-83"/>
                  <a:pt x="1988269" y="446"/>
                </a:cubicBezTo>
                <a:cubicBezTo>
                  <a:pt x="2035365" y="2563"/>
                  <a:pt x="2066056" y="8913"/>
                  <a:pt x="2105744" y="41721"/>
                </a:cubicBezTo>
                <a:cubicBezTo>
                  <a:pt x="2145432" y="74529"/>
                  <a:pt x="2196232" y="156550"/>
                  <a:pt x="2226394" y="197296"/>
                </a:cubicBezTo>
                <a:cubicBezTo>
                  <a:pt x="2256557" y="238042"/>
                  <a:pt x="2267140" y="266088"/>
                  <a:pt x="2286719" y="286196"/>
                </a:cubicBezTo>
                <a:cubicBezTo>
                  <a:pt x="2306298" y="306304"/>
                  <a:pt x="2320586" y="318475"/>
                  <a:pt x="2343869" y="317946"/>
                </a:cubicBezTo>
                <a:cubicBezTo>
                  <a:pt x="2367152" y="317417"/>
                  <a:pt x="2393611" y="301013"/>
                  <a:pt x="2426419" y="283021"/>
                </a:cubicBezTo>
                <a:cubicBezTo>
                  <a:pt x="2459227" y="265029"/>
                  <a:pt x="2503677" y="225871"/>
                  <a:pt x="2540719" y="209996"/>
                </a:cubicBezTo>
                <a:cubicBezTo>
                  <a:pt x="2577761" y="194121"/>
                  <a:pt x="2613744" y="188829"/>
                  <a:pt x="2648669" y="187771"/>
                </a:cubicBezTo>
                <a:cubicBezTo>
                  <a:pt x="2683594" y="186713"/>
                  <a:pt x="2720636" y="189888"/>
                  <a:pt x="2750269" y="203646"/>
                </a:cubicBezTo>
                <a:cubicBezTo>
                  <a:pt x="2779902" y="217404"/>
                  <a:pt x="2813240" y="235925"/>
                  <a:pt x="2826469" y="270321"/>
                </a:cubicBezTo>
                <a:cubicBezTo>
                  <a:pt x="2839698" y="304717"/>
                  <a:pt x="2841286" y="366629"/>
                  <a:pt x="2829644" y="410021"/>
                </a:cubicBezTo>
                <a:cubicBezTo>
                  <a:pt x="2818002" y="453413"/>
                  <a:pt x="2784665" y="488338"/>
                  <a:pt x="2756619" y="530671"/>
                </a:cubicBezTo>
                <a:cubicBezTo>
                  <a:pt x="2728573" y="573004"/>
                  <a:pt x="2687298" y="617983"/>
                  <a:pt x="2661369" y="664021"/>
                </a:cubicBezTo>
                <a:cubicBezTo>
                  <a:pt x="2635440" y="710058"/>
                  <a:pt x="2617448" y="768267"/>
                  <a:pt x="2601044" y="806896"/>
                </a:cubicBezTo>
                <a:cubicBezTo>
                  <a:pt x="2584640" y="845525"/>
                  <a:pt x="2574056" y="866163"/>
                  <a:pt x="2562944" y="895796"/>
                </a:cubicBezTo>
                <a:cubicBezTo>
                  <a:pt x="2551832" y="925429"/>
                  <a:pt x="2542306" y="955592"/>
                  <a:pt x="2534369" y="984696"/>
                </a:cubicBezTo>
                <a:cubicBezTo>
                  <a:pt x="2526432" y="1013800"/>
                  <a:pt x="2516907" y="1038671"/>
                  <a:pt x="2515319" y="1070421"/>
                </a:cubicBezTo>
                <a:cubicBezTo>
                  <a:pt x="2513731" y="1102171"/>
                  <a:pt x="2537544" y="1143975"/>
                  <a:pt x="2524844" y="1175196"/>
                </a:cubicBezTo>
                <a:cubicBezTo>
                  <a:pt x="2512144" y="1206417"/>
                  <a:pt x="2471927" y="1233404"/>
                  <a:pt x="2439119" y="1257746"/>
                </a:cubicBezTo>
                <a:cubicBezTo>
                  <a:pt x="2406311" y="1282088"/>
                  <a:pt x="2380381" y="1303784"/>
                  <a:pt x="2327994" y="1321246"/>
                </a:cubicBezTo>
                <a:cubicBezTo>
                  <a:pt x="2275607" y="1338708"/>
                  <a:pt x="2190940" y="1354584"/>
                  <a:pt x="2124794" y="1362521"/>
                </a:cubicBezTo>
                <a:cubicBezTo>
                  <a:pt x="2058648" y="1370458"/>
                  <a:pt x="1994090" y="1372575"/>
                  <a:pt x="1931119" y="1368871"/>
                </a:cubicBezTo>
                <a:cubicBezTo>
                  <a:pt x="1868148" y="1365167"/>
                  <a:pt x="1800944" y="1350879"/>
                  <a:pt x="1746969" y="1340296"/>
                </a:cubicBezTo>
                <a:cubicBezTo>
                  <a:pt x="1692994" y="1329713"/>
                  <a:pt x="1645898" y="1319658"/>
                  <a:pt x="1607269" y="1305371"/>
                </a:cubicBezTo>
                <a:cubicBezTo>
                  <a:pt x="1568640" y="1291084"/>
                  <a:pt x="1541652" y="1282617"/>
                  <a:pt x="1515194" y="1254571"/>
                </a:cubicBezTo>
                <a:cubicBezTo>
                  <a:pt x="1488736" y="1226525"/>
                  <a:pt x="1473390" y="1177842"/>
                  <a:pt x="1448519" y="1137096"/>
                </a:cubicBezTo>
                <a:cubicBezTo>
                  <a:pt x="1423648" y="1096350"/>
                  <a:pt x="1399836" y="1057721"/>
                  <a:pt x="1375494" y="1016446"/>
                </a:cubicBezTo>
                <a:cubicBezTo>
                  <a:pt x="1351152" y="975171"/>
                  <a:pt x="1333161" y="939188"/>
                  <a:pt x="1302469" y="889446"/>
                </a:cubicBezTo>
                <a:cubicBezTo>
                  <a:pt x="1271777" y="839704"/>
                  <a:pt x="1222565" y="765621"/>
                  <a:pt x="1191344" y="717996"/>
                </a:cubicBezTo>
                <a:cubicBezTo>
                  <a:pt x="1160123" y="670371"/>
                  <a:pt x="1134723" y="641267"/>
                  <a:pt x="1115144" y="603696"/>
                </a:cubicBezTo>
                <a:cubicBezTo>
                  <a:pt x="1095565" y="566125"/>
                  <a:pt x="1075986" y="524321"/>
                  <a:pt x="1073869" y="492571"/>
                </a:cubicBezTo>
                <a:cubicBezTo>
                  <a:pt x="1071752" y="460821"/>
                  <a:pt x="1083394" y="434892"/>
                  <a:pt x="1102444" y="413196"/>
                </a:cubicBezTo>
                <a:cubicBezTo>
                  <a:pt x="1121494" y="391500"/>
                  <a:pt x="1138956" y="372450"/>
                  <a:pt x="1188169" y="362396"/>
                </a:cubicBezTo>
                <a:cubicBezTo>
                  <a:pt x="1237381" y="352342"/>
                  <a:pt x="1333161" y="359221"/>
                  <a:pt x="1397719" y="352871"/>
                </a:cubicBezTo>
                <a:cubicBezTo>
                  <a:pt x="1462277" y="346521"/>
                  <a:pt x="1532127" y="340171"/>
                  <a:pt x="1575519" y="324296"/>
                </a:cubicBezTo>
                <a:cubicBezTo>
                  <a:pt x="1618911" y="308421"/>
                  <a:pt x="1634786" y="285667"/>
                  <a:pt x="1658069" y="257621"/>
                </a:cubicBezTo>
                <a:cubicBezTo>
                  <a:pt x="1681352" y="229575"/>
                  <a:pt x="1687702" y="194121"/>
                  <a:pt x="1715219" y="156021"/>
                </a:cubicBezTo>
                <a:cubicBezTo>
                  <a:pt x="1742736" y="117921"/>
                  <a:pt x="1777661" y="54950"/>
                  <a:pt x="1823169" y="29021"/>
                </a:cubicBezTo>
                <a:cubicBezTo>
                  <a:pt x="1857300" y="9574"/>
                  <a:pt x="1906612" y="2034"/>
                  <a:pt x="1949003" y="3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46" tIns="34223" rIns="68446" bIns="34223" rtlCol="0" anchor="ctr"/>
          <a:lstStyle/>
          <a:p>
            <a:pPr algn="ctr" defTabSz="2426921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BFCFC2C-6012-4B18-A83C-A362942518DE}"/>
              </a:ext>
            </a:extLst>
          </p:cNvPr>
          <p:cNvSpPr txBox="1"/>
          <p:nvPr/>
        </p:nvSpPr>
        <p:spPr>
          <a:xfrm>
            <a:off x="9665835" y="2936564"/>
            <a:ext cx="1932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$ 543,082,40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3 Marcador de texto"/>
          <p:cNvSpPr txBox="1">
            <a:spLocks/>
          </p:cNvSpPr>
          <p:nvPr/>
        </p:nvSpPr>
        <p:spPr>
          <a:xfrm>
            <a:off x="522915" y="403032"/>
            <a:ext cx="11444983" cy="74264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3600" dirty="0" smtClean="0">
                <a:solidFill>
                  <a:srgbClr val="002060"/>
                </a:solidFill>
              </a:rPr>
              <a:t>Proyecto: </a:t>
            </a:r>
            <a:r>
              <a:rPr lang="es-ES" sz="3600" b="1" dirty="0" smtClean="0">
                <a:solidFill>
                  <a:srgbClr val="002060"/>
                </a:solidFill>
              </a:rPr>
              <a:t>Implementación de Políticas de Inclusión Social en el DMQ</a:t>
            </a:r>
            <a:endParaRPr lang="es-SV" sz="3600" b="1" dirty="0">
              <a:solidFill>
                <a:srgbClr val="002060"/>
              </a:solidFill>
            </a:endParaRPr>
          </a:p>
        </p:txBody>
      </p:sp>
      <p:sp>
        <p:nvSpPr>
          <p:cNvPr id="20" name="AutoShape 4" descr="blob:https://web.whatsapp.com/216035bb-7f52-473a-9930-355650dda75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graphicFrame>
        <p:nvGraphicFramePr>
          <p:cNvPr id="86" name="Diagrama 85"/>
          <p:cNvGraphicFramePr/>
          <p:nvPr>
            <p:extLst>
              <p:ext uri="{D42A27DB-BD31-4B8C-83A1-F6EECF244321}">
                <p14:modId xmlns:p14="http://schemas.microsoft.com/office/powerpoint/2010/main" val="1463644532"/>
              </p:ext>
            </p:extLst>
          </p:nvPr>
        </p:nvGraphicFramePr>
        <p:xfrm>
          <a:off x="307975" y="1448554"/>
          <a:ext cx="8128000" cy="4547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7" name="Rectángulo redondeado 86"/>
          <p:cNvSpPr/>
          <p:nvPr/>
        </p:nvSpPr>
        <p:spPr>
          <a:xfrm>
            <a:off x="8422308" y="4249431"/>
            <a:ext cx="3685107" cy="106830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PRESUESTO TOTAL = </a:t>
            </a:r>
            <a:r>
              <a:rPr lang="es-ES" sz="2000" b="1" dirty="0" smtClean="0"/>
              <a:t>USD 543.082,40</a:t>
            </a:r>
            <a:endParaRPr lang="es-EC" sz="2000" b="1" dirty="0"/>
          </a:p>
          <a:p>
            <a:pPr algn="ctr"/>
            <a:endParaRPr lang="es-EC" sz="2000" b="1" dirty="0"/>
          </a:p>
        </p:txBody>
      </p:sp>
    </p:spTree>
    <p:extLst>
      <p:ext uri="{BB962C8B-B14F-4D97-AF65-F5344CB8AC3E}">
        <p14:creationId xmlns:p14="http://schemas.microsoft.com/office/powerpoint/2010/main" val="124274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>
            <a:extLst>
              <a:ext uri="{FF2B5EF4-FFF2-40B4-BE49-F238E27FC236}">
                <a16:creationId xmlns:a16="http://schemas.microsoft.com/office/drawing/2014/main" id="{8BFCFC2C-6012-4B18-A83C-A362942518DE}"/>
              </a:ext>
            </a:extLst>
          </p:cNvPr>
          <p:cNvSpPr txBox="1"/>
          <p:nvPr/>
        </p:nvSpPr>
        <p:spPr>
          <a:xfrm>
            <a:off x="9709818" y="2375875"/>
            <a:ext cx="1932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$ 37,500,00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3 Marcador de texto"/>
          <p:cNvSpPr txBox="1">
            <a:spLocks/>
          </p:cNvSpPr>
          <p:nvPr/>
        </p:nvSpPr>
        <p:spPr>
          <a:xfrm>
            <a:off x="546421" y="235025"/>
            <a:ext cx="11358363" cy="10662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3600" dirty="0" smtClean="0">
                <a:solidFill>
                  <a:srgbClr val="002060"/>
                </a:solidFill>
              </a:rPr>
              <a:t>Proyecto: </a:t>
            </a:r>
            <a:r>
              <a:rPr lang="es-ES" sz="3600" b="1" dirty="0" smtClean="0">
                <a:solidFill>
                  <a:srgbClr val="002060"/>
                </a:solidFill>
              </a:rPr>
              <a:t>Promoción </a:t>
            </a:r>
            <a:r>
              <a:rPr lang="es-ES" sz="3600" b="1" dirty="0">
                <a:solidFill>
                  <a:srgbClr val="002060"/>
                </a:solidFill>
              </a:rPr>
              <a:t>de </a:t>
            </a:r>
            <a:r>
              <a:rPr lang="es-ES" sz="3600" b="1" dirty="0" smtClean="0">
                <a:solidFill>
                  <a:srgbClr val="002060"/>
                </a:solidFill>
              </a:rPr>
              <a:t>Derechos </a:t>
            </a:r>
            <a:r>
              <a:rPr lang="es-ES" sz="3600" b="1" dirty="0">
                <a:solidFill>
                  <a:srgbClr val="002060"/>
                </a:solidFill>
              </a:rPr>
              <a:t>de </a:t>
            </a:r>
            <a:r>
              <a:rPr lang="es-ES" sz="3600" b="1" dirty="0" smtClean="0">
                <a:solidFill>
                  <a:srgbClr val="002060"/>
                </a:solidFill>
              </a:rPr>
              <a:t>Grupos </a:t>
            </a:r>
            <a:r>
              <a:rPr lang="es-ES" sz="3600" b="1" dirty="0">
                <a:solidFill>
                  <a:srgbClr val="002060"/>
                </a:solidFill>
              </a:rPr>
              <a:t>de </a:t>
            </a:r>
            <a:r>
              <a:rPr lang="es-ES" sz="3600" b="1" dirty="0" smtClean="0">
                <a:solidFill>
                  <a:srgbClr val="002060"/>
                </a:solidFill>
              </a:rPr>
              <a:t>Atención </a:t>
            </a:r>
            <a:r>
              <a:rPr lang="es-ES" sz="3600" b="1" dirty="0">
                <a:solidFill>
                  <a:srgbClr val="002060"/>
                </a:solidFill>
              </a:rPr>
              <a:t>P</a:t>
            </a:r>
            <a:r>
              <a:rPr lang="es-ES" sz="3600" b="1" dirty="0" smtClean="0">
                <a:solidFill>
                  <a:srgbClr val="002060"/>
                </a:solidFill>
              </a:rPr>
              <a:t>rioritaria </a:t>
            </a:r>
            <a:r>
              <a:rPr lang="es-ES" sz="3600" b="1" dirty="0">
                <a:solidFill>
                  <a:srgbClr val="002060"/>
                </a:solidFill>
              </a:rPr>
              <a:t>y en </a:t>
            </a:r>
            <a:r>
              <a:rPr lang="es-ES" sz="3600" b="1" dirty="0" smtClean="0">
                <a:solidFill>
                  <a:srgbClr val="002060"/>
                </a:solidFill>
              </a:rPr>
              <a:t>Situación </a:t>
            </a:r>
            <a:r>
              <a:rPr lang="es-ES" sz="3600" b="1" dirty="0">
                <a:solidFill>
                  <a:srgbClr val="002060"/>
                </a:solidFill>
              </a:rPr>
              <a:t>de </a:t>
            </a:r>
            <a:r>
              <a:rPr lang="es-ES" sz="3600" b="1" dirty="0" smtClean="0">
                <a:solidFill>
                  <a:srgbClr val="002060"/>
                </a:solidFill>
              </a:rPr>
              <a:t>Vulnerabilidad </a:t>
            </a:r>
            <a:endParaRPr lang="es-SV" sz="3600" b="1" dirty="0">
              <a:solidFill>
                <a:srgbClr val="002060"/>
              </a:solidFill>
            </a:endParaRPr>
          </a:p>
        </p:txBody>
      </p:sp>
      <p:sp>
        <p:nvSpPr>
          <p:cNvPr id="20" name="AutoShape 4" descr="blob:https://web.whatsapp.com/216035bb-7f52-473a-9930-355650dda75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753563435"/>
              </p:ext>
            </p:extLst>
          </p:nvPr>
        </p:nvGraphicFramePr>
        <p:xfrm>
          <a:off x="307975" y="1913580"/>
          <a:ext cx="8128000" cy="4152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3 Triángulo isósceles"/>
          <p:cNvSpPr>
            <a:spLocks noChangeAspect="1"/>
          </p:cNvSpPr>
          <p:nvPr/>
        </p:nvSpPr>
        <p:spPr bwMode="auto">
          <a:xfrm rot="5400000">
            <a:off x="8782868" y="4007147"/>
            <a:ext cx="671811" cy="979563"/>
          </a:xfrm>
          <a:custGeom>
            <a:avLst/>
            <a:gdLst/>
            <a:ahLst/>
            <a:cxnLst/>
            <a:rect l="l" t="t" r="r" b="b"/>
            <a:pathLst>
              <a:path w="1152128" h="1679996">
                <a:moveTo>
                  <a:pt x="0" y="1397126"/>
                </a:moveTo>
                <a:lnTo>
                  <a:pt x="0" y="634972"/>
                </a:lnTo>
                <a:cubicBezTo>
                  <a:pt x="0" y="478747"/>
                  <a:pt x="126645" y="352102"/>
                  <a:pt x="282870" y="352102"/>
                </a:cubicBezTo>
                <a:lnTo>
                  <a:pt x="323749" y="352102"/>
                </a:lnTo>
                <a:lnTo>
                  <a:pt x="570220" y="0"/>
                </a:lnTo>
                <a:lnTo>
                  <a:pt x="816692" y="352102"/>
                </a:lnTo>
                <a:lnTo>
                  <a:pt x="869258" y="352102"/>
                </a:lnTo>
                <a:cubicBezTo>
                  <a:pt x="1025483" y="352102"/>
                  <a:pt x="1152128" y="478747"/>
                  <a:pt x="1152128" y="634972"/>
                </a:cubicBezTo>
                <a:lnTo>
                  <a:pt x="1152128" y="1397126"/>
                </a:lnTo>
                <a:cubicBezTo>
                  <a:pt x="1152128" y="1553351"/>
                  <a:pt x="1025483" y="1679996"/>
                  <a:pt x="869258" y="1679996"/>
                </a:cubicBezTo>
                <a:lnTo>
                  <a:pt x="282870" y="1679996"/>
                </a:lnTo>
                <a:cubicBezTo>
                  <a:pt x="126645" y="1679996"/>
                  <a:pt x="0" y="1553351"/>
                  <a:pt x="0" y="1397126"/>
                </a:cubicBezTo>
                <a:close/>
              </a:path>
            </a:pathLst>
          </a:custGeom>
          <a:solidFill>
            <a:schemeClr val="accent6"/>
          </a:solidFill>
          <a:ln w="28575">
            <a:noFill/>
          </a:ln>
        </p:spPr>
        <p:txBody>
          <a:bodyPr lIns="0" tIns="0" rIns="0" bIns="0" rtlCol="0" anchor="ctr"/>
          <a:lstStyle/>
          <a:p>
            <a:pPr algn="ctr" defTabSz="2426921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0" name="116 Forma libre"/>
          <p:cNvSpPr>
            <a:spLocks noChangeAspect="1"/>
          </p:cNvSpPr>
          <p:nvPr/>
        </p:nvSpPr>
        <p:spPr>
          <a:xfrm>
            <a:off x="8881314" y="4263680"/>
            <a:ext cx="397571" cy="466501"/>
          </a:xfrm>
          <a:custGeom>
            <a:avLst/>
            <a:gdLst/>
            <a:ahLst/>
            <a:cxnLst/>
            <a:rect l="l" t="t" r="r" b="b"/>
            <a:pathLst>
              <a:path w="4255926" h="4253418">
                <a:moveTo>
                  <a:pt x="2115375" y="2147259"/>
                </a:moveTo>
                <a:lnTo>
                  <a:pt x="2115375" y="2313704"/>
                </a:lnTo>
                <a:cubicBezTo>
                  <a:pt x="2104142" y="2312443"/>
                  <a:pt x="2092816" y="2313536"/>
                  <a:pt x="2081625" y="2315534"/>
                </a:cubicBezTo>
                <a:cubicBezTo>
                  <a:pt x="2037175" y="2323471"/>
                  <a:pt x="1974733" y="2338817"/>
                  <a:pt x="1935575" y="2363159"/>
                </a:cubicBezTo>
                <a:cubicBezTo>
                  <a:pt x="1896417" y="2387501"/>
                  <a:pt x="1868371" y="2426130"/>
                  <a:pt x="1846675" y="2461584"/>
                </a:cubicBezTo>
                <a:cubicBezTo>
                  <a:pt x="1824979" y="2497038"/>
                  <a:pt x="1813337" y="2539372"/>
                  <a:pt x="1805400" y="2575884"/>
                </a:cubicBezTo>
                <a:cubicBezTo>
                  <a:pt x="1797463" y="2612396"/>
                  <a:pt x="1796933" y="2646263"/>
                  <a:pt x="1799050" y="2680659"/>
                </a:cubicBezTo>
                <a:cubicBezTo>
                  <a:pt x="1801167" y="2715055"/>
                  <a:pt x="1806458" y="2750509"/>
                  <a:pt x="1818100" y="2782259"/>
                </a:cubicBezTo>
                <a:cubicBezTo>
                  <a:pt x="1829742" y="2814009"/>
                  <a:pt x="1847204" y="2845230"/>
                  <a:pt x="1868900" y="2871159"/>
                </a:cubicBezTo>
                <a:cubicBezTo>
                  <a:pt x="1890596" y="2897088"/>
                  <a:pt x="1914408" y="2915609"/>
                  <a:pt x="1948275" y="2937834"/>
                </a:cubicBezTo>
                <a:cubicBezTo>
                  <a:pt x="1982142" y="2960059"/>
                  <a:pt x="2032942" y="2984930"/>
                  <a:pt x="2072100" y="3004509"/>
                </a:cubicBezTo>
                <a:cubicBezTo>
                  <a:pt x="2111258" y="3024088"/>
                  <a:pt x="2151475" y="3029380"/>
                  <a:pt x="2183225" y="3055309"/>
                </a:cubicBezTo>
                <a:cubicBezTo>
                  <a:pt x="2214975" y="3081238"/>
                  <a:pt x="2251487" y="3120926"/>
                  <a:pt x="2262600" y="3160084"/>
                </a:cubicBezTo>
                <a:cubicBezTo>
                  <a:pt x="2273713" y="3199242"/>
                  <a:pt x="2261012" y="3258509"/>
                  <a:pt x="2249900" y="3290259"/>
                </a:cubicBezTo>
                <a:cubicBezTo>
                  <a:pt x="2238788" y="3322009"/>
                  <a:pt x="2223442" y="3339472"/>
                  <a:pt x="2195925" y="3350584"/>
                </a:cubicBezTo>
                <a:cubicBezTo>
                  <a:pt x="2168408" y="3361696"/>
                  <a:pt x="2113904" y="3365930"/>
                  <a:pt x="2084800" y="3356934"/>
                </a:cubicBezTo>
                <a:cubicBezTo>
                  <a:pt x="2055696" y="3347938"/>
                  <a:pt x="2036117" y="3320951"/>
                  <a:pt x="2021300" y="3296609"/>
                </a:cubicBezTo>
                <a:cubicBezTo>
                  <a:pt x="2006483" y="3272267"/>
                  <a:pt x="2000133" y="3230463"/>
                  <a:pt x="1995900" y="3210884"/>
                </a:cubicBezTo>
                <a:cubicBezTo>
                  <a:pt x="1991667" y="3191305"/>
                  <a:pt x="2034000" y="3184955"/>
                  <a:pt x="1995900" y="3179134"/>
                </a:cubicBezTo>
                <a:cubicBezTo>
                  <a:pt x="1957800" y="3173313"/>
                  <a:pt x="1806458" y="3175430"/>
                  <a:pt x="1767300" y="3175959"/>
                </a:cubicBezTo>
                <a:lnTo>
                  <a:pt x="1749862" y="3176058"/>
                </a:lnTo>
                <a:cubicBezTo>
                  <a:pt x="1750830" y="3176561"/>
                  <a:pt x="1761248" y="3177844"/>
                  <a:pt x="1760950" y="3182309"/>
                </a:cubicBezTo>
                <a:cubicBezTo>
                  <a:pt x="1760421" y="3190247"/>
                  <a:pt x="1762008" y="3203476"/>
                  <a:pt x="1764125" y="3223584"/>
                </a:cubicBezTo>
                <a:cubicBezTo>
                  <a:pt x="1766242" y="3243692"/>
                  <a:pt x="1763596" y="3273855"/>
                  <a:pt x="1773650" y="3302959"/>
                </a:cubicBezTo>
                <a:cubicBezTo>
                  <a:pt x="1783704" y="3332063"/>
                  <a:pt x="1807517" y="3371222"/>
                  <a:pt x="1824450" y="3398209"/>
                </a:cubicBezTo>
                <a:cubicBezTo>
                  <a:pt x="1841383" y="3425197"/>
                  <a:pt x="1855142" y="3445305"/>
                  <a:pt x="1875250" y="3464884"/>
                </a:cubicBezTo>
                <a:cubicBezTo>
                  <a:pt x="1895358" y="3484463"/>
                  <a:pt x="1921288" y="3502455"/>
                  <a:pt x="1945100" y="3515684"/>
                </a:cubicBezTo>
                <a:cubicBezTo>
                  <a:pt x="1968912" y="3528913"/>
                  <a:pt x="1990608" y="3536851"/>
                  <a:pt x="2018125" y="3544259"/>
                </a:cubicBezTo>
                <a:cubicBezTo>
                  <a:pt x="2042690" y="3550872"/>
                  <a:pt x="2069785" y="3556221"/>
                  <a:pt x="2099500" y="3558289"/>
                </a:cubicBezTo>
                <a:lnTo>
                  <a:pt x="2099500" y="3714444"/>
                </a:lnTo>
                <a:lnTo>
                  <a:pt x="2191575" y="3714444"/>
                </a:lnTo>
                <a:lnTo>
                  <a:pt x="2191575" y="3561816"/>
                </a:lnTo>
                <a:lnTo>
                  <a:pt x="2221325" y="3560134"/>
                </a:lnTo>
                <a:cubicBezTo>
                  <a:pt x="2256779" y="3554313"/>
                  <a:pt x="2291704" y="3540555"/>
                  <a:pt x="2322925" y="3525209"/>
                </a:cubicBezTo>
                <a:cubicBezTo>
                  <a:pt x="2354146" y="3509863"/>
                  <a:pt x="2384838" y="3490813"/>
                  <a:pt x="2408650" y="3468059"/>
                </a:cubicBezTo>
                <a:cubicBezTo>
                  <a:pt x="2432462" y="3445305"/>
                  <a:pt x="2450454" y="3417259"/>
                  <a:pt x="2465800" y="3388684"/>
                </a:cubicBezTo>
                <a:cubicBezTo>
                  <a:pt x="2481146" y="3360109"/>
                  <a:pt x="2494375" y="3328888"/>
                  <a:pt x="2500725" y="3296609"/>
                </a:cubicBezTo>
                <a:cubicBezTo>
                  <a:pt x="2507075" y="3264330"/>
                  <a:pt x="2508133" y="3233638"/>
                  <a:pt x="2503900" y="3195009"/>
                </a:cubicBezTo>
                <a:cubicBezTo>
                  <a:pt x="2499667" y="3156380"/>
                  <a:pt x="2491200" y="3102405"/>
                  <a:pt x="2475325" y="3064834"/>
                </a:cubicBezTo>
                <a:cubicBezTo>
                  <a:pt x="2459450" y="3027263"/>
                  <a:pt x="2434050" y="2996042"/>
                  <a:pt x="2408650" y="2969584"/>
                </a:cubicBezTo>
                <a:cubicBezTo>
                  <a:pt x="2383250" y="2943126"/>
                  <a:pt x="2352558" y="2925134"/>
                  <a:pt x="2322925" y="2906084"/>
                </a:cubicBezTo>
                <a:cubicBezTo>
                  <a:pt x="2293301" y="2887040"/>
                  <a:pt x="2230887" y="2855303"/>
                  <a:pt x="2230850" y="2855284"/>
                </a:cubicBezTo>
                <a:cubicBezTo>
                  <a:pt x="2199629" y="2838351"/>
                  <a:pt x="2165233" y="2825651"/>
                  <a:pt x="2135600" y="2804484"/>
                </a:cubicBezTo>
                <a:cubicBezTo>
                  <a:pt x="2105967" y="2783317"/>
                  <a:pt x="2068925" y="2753684"/>
                  <a:pt x="2053050" y="2728284"/>
                </a:cubicBezTo>
                <a:cubicBezTo>
                  <a:pt x="2037175" y="2702884"/>
                  <a:pt x="2039292" y="2680659"/>
                  <a:pt x="2040350" y="2652084"/>
                </a:cubicBezTo>
                <a:cubicBezTo>
                  <a:pt x="2041408" y="2623509"/>
                  <a:pt x="2049346" y="2581176"/>
                  <a:pt x="2059400" y="2556834"/>
                </a:cubicBezTo>
                <a:cubicBezTo>
                  <a:pt x="2069454" y="2532492"/>
                  <a:pt x="2080567" y="2515559"/>
                  <a:pt x="2100675" y="2506034"/>
                </a:cubicBezTo>
                <a:cubicBezTo>
                  <a:pt x="2120783" y="2496509"/>
                  <a:pt x="2158354" y="2494922"/>
                  <a:pt x="2180050" y="2499684"/>
                </a:cubicBezTo>
                <a:cubicBezTo>
                  <a:pt x="2201746" y="2504446"/>
                  <a:pt x="2216562" y="2516617"/>
                  <a:pt x="2230850" y="2534609"/>
                </a:cubicBezTo>
                <a:cubicBezTo>
                  <a:pt x="2245138" y="2552601"/>
                  <a:pt x="2259425" y="2583292"/>
                  <a:pt x="2265775" y="2607634"/>
                </a:cubicBezTo>
                <a:cubicBezTo>
                  <a:pt x="2272125" y="2631976"/>
                  <a:pt x="2235613" y="2668488"/>
                  <a:pt x="2272125" y="2680659"/>
                </a:cubicBezTo>
                <a:cubicBezTo>
                  <a:pt x="2308637" y="2692830"/>
                  <a:pt x="2446221" y="2681717"/>
                  <a:pt x="2484850" y="2680659"/>
                </a:cubicBezTo>
                <a:lnTo>
                  <a:pt x="2503677" y="2680932"/>
                </a:lnTo>
                <a:cubicBezTo>
                  <a:pt x="2507921" y="2681703"/>
                  <a:pt x="2507412" y="2681703"/>
                  <a:pt x="2506663" y="2681388"/>
                </a:cubicBezTo>
                <a:lnTo>
                  <a:pt x="2503900" y="2674309"/>
                </a:lnTo>
                <a:cubicBezTo>
                  <a:pt x="2507075" y="2662138"/>
                  <a:pt x="2509192" y="2635151"/>
                  <a:pt x="2503900" y="2607634"/>
                </a:cubicBezTo>
                <a:cubicBezTo>
                  <a:pt x="2498608" y="2580117"/>
                  <a:pt x="2491729" y="2545192"/>
                  <a:pt x="2472150" y="2509209"/>
                </a:cubicBezTo>
                <a:cubicBezTo>
                  <a:pt x="2452571" y="2473226"/>
                  <a:pt x="2421879" y="2422426"/>
                  <a:pt x="2386425" y="2391734"/>
                </a:cubicBezTo>
                <a:cubicBezTo>
                  <a:pt x="2350971" y="2361042"/>
                  <a:pt x="2290117" y="2337759"/>
                  <a:pt x="2259425" y="2325059"/>
                </a:cubicBezTo>
                <a:cubicBezTo>
                  <a:pt x="2230645" y="2313150"/>
                  <a:pt x="2231644" y="2316596"/>
                  <a:pt x="2207450" y="2315646"/>
                </a:cubicBezTo>
                <a:lnTo>
                  <a:pt x="2207450" y="2147259"/>
                </a:lnTo>
                <a:close/>
                <a:moveTo>
                  <a:pt x="2460973" y="1450349"/>
                </a:moveTo>
                <a:cubicBezTo>
                  <a:pt x="2606229" y="1455112"/>
                  <a:pt x="2784030" y="1527342"/>
                  <a:pt x="2913411" y="1578936"/>
                </a:cubicBezTo>
                <a:cubicBezTo>
                  <a:pt x="3042792" y="1630530"/>
                  <a:pt x="3123755" y="1681330"/>
                  <a:pt x="3237261" y="1759911"/>
                </a:cubicBezTo>
                <a:cubicBezTo>
                  <a:pt x="3350767" y="1838492"/>
                  <a:pt x="3474592" y="1926599"/>
                  <a:pt x="3594448" y="2050424"/>
                </a:cubicBezTo>
                <a:cubicBezTo>
                  <a:pt x="3714304" y="2174249"/>
                  <a:pt x="3854798" y="2342524"/>
                  <a:pt x="3956398" y="2502861"/>
                </a:cubicBezTo>
                <a:cubicBezTo>
                  <a:pt x="4057998" y="2663199"/>
                  <a:pt x="4156423" y="2840999"/>
                  <a:pt x="4204048" y="3012449"/>
                </a:cubicBezTo>
                <a:cubicBezTo>
                  <a:pt x="4251673" y="3183899"/>
                  <a:pt x="4271517" y="3384717"/>
                  <a:pt x="4242148" y="3531561"/>
                </a:cubicBezTo>
                <a:cubicBezTo>
                  <a:pt x="4212779" y="3678405"/>
                  <a:pt x="4148486" y="3794293"/>
                  <a:pt x="4027836" y="3893512"/>
                </a:cubicBezTo>
                <a:cubicBezTo>
                  <a:pt x="3907186" y="3992731"/>
                  <a:pt x="3704779" y="4071312"/>
                  <a:pt x="3518248" y="4126874"/>
                </a:cubicBezTo>
                <a:cubicBezTo>
                  <a:pt x="3331717" y="4182436"/>
                  <a:pt x="3118198" y="4206250"/>
                  <a:pt x="2908648" y="4226887"/>
                </a:cubicBezTo>
                <a:cubicBezTo>
                  <a:pt x="2699098" y="4247524"/>
                  <a:pt x="2480023" y="4247524"/>
                  <a:pt x="2260948" y="4250699"/>
                </a:cubicBezTo>
                <a:cubicBezTo>
                  <a:pt x="2041873" y="4253874"/>
                  <a:pt x="1802161" y="4256256"/>
                  <a:pt x="1594198" y="4245937"/>
                </a:cubicBezTo>
                <a:cubicBezTo>
                  <a:pt x="1386235" y="4235618"/>
                  <a:pt x="1202085" y="4223712"/>
                  <a:pt x="1013173" y="4188787"/>
                </a:cubicBezTo>
                <a:cubicBezTo>
                  <a:pt x="824261" y="4153862"/>
                  <a:pt x="606773" y="4100681"/>
                  <a:pt x="460723" y="4036387"/>
                </a:cubicBezTo>
                <a:cubicBezTo>
                  <a:pt x="314673" y="3972093"/>
                  <a:pt x="213073" y="3903037"/>
                  <a:pt x="136873" y="3803024"/>
                </a:cubicBezTo>
                <a:cubicBezTo>
                  <a:pt x="60673" y="3703011"/>
                  <a:pt x="16223" y="3572042"/>
                  <a:pt x="3523" y="3436311"/>
                </a:cubicBezTo>
                <a:cubicBezTo>
                  <a:pt x="-9177" y="3300580"/>
                  <a:pt x="13048" y="3141036"/>
                  <a:pt x="60673" y="2988636"/>
                </a:cubicBezTo>
                <a:cubicBezTo>
                  <a:pt x="108298" y="2836236"/>
                  <a:pt x="204342" y="2659230"/>
                  <a:pt x="289273" y="2521911"/>
                </a:cubicBezTo>
                <a:cubicBezTo>
                  <a:pt x="374204" y="2384592"/>
                  <a:pt x="450405" y="2288549"/>
                  <a:pt x="570261" y="2164724"/>
                </a:cubicBezTo>
                <a:cubicBezTo>
                  <a:pt x="690117" y="2040899"/>
                  <a:pt x="836961" y="1891674"/>
                  <a:pt x="1008411" y="1778961"/>
                </a:cubicBezTo>
                <a:cubicBezTo>
                  <a:pt x="1179861" y="1666248"/>
                  <a:pt x="1426717" y="1526549"/>
                  <a:pt x="1598961" y="1488449"/>
                </a:cubicBezTo>
                <a:cubicBezTo>
                  <a:pt x="1771205" y="1450349"/>
                  <a:pt x="1898204" y="1556711"/>
                  <a:pt x="2041873" y="1550361"/>
                </a:cubicBezTo>
                <a:cubicBezTo>
                  <a:pt x="2185542" y="1544011"/>
                  <a:pt x="2315717" y="1445587"/>
                  <a:pt x="2460973" y="1450349"/>
                </a:cubicBezTo>
                <a:close/>
                <a:moveTo>
                  <a:pt x="1948707" y="163599"/>
                </a:moveTo>
                <a:cubicBezTo>
                  <a:pt x="1939033" y="162128"/>
                  <a:pt x="1930136" y="162260"/>
                  <a:pt x="1922860" y="164641"/>
                </a:cubicBezTo>
                <a:cubicBezTo>
                  <a:pt x="1893756" y="174166"/>
                  <a:pt x="1880527" y="224437"/>
                  <a:pt x="1859360" y="259891"/>
                </a:cubicBezTo>
                <a:cubicBezTo>
                  <a:pt x="1838193" y="295345"/>
                  <a:pt x="1832372" y="340324"/>
                  <a:pt x="1795860" y="377366"/>
                </a:cubicBezTo>
                <a:cubicBezTo>
                  <a:pt x="1759348" y="414408"/>
                  <a:pt x="1689498" y="458328"/>
                  <a:pt x="1640285" y="482141"/>
                </a:cubicBezTo>
                <a:cubicBezTo>
                  <a:pt x="1591073" y="505953"/>
                  <a:pt x="1557735" y="512833"/>
                  <a:pt x="1500585" y="520241"/>
                </a:cubicBezTo>
                <a:cubicBezTo>
                  <a:pt x="1443435" y="527649"/>
                  <a:pt x="1319081" y="509658"/>
                  <a:pt x="1297385" y="526591"/>
                </a:cubicBezTo>
                <a:cubicBezTo>
                  <a:pt x="1275689" y="543524"/>
                  <a:pt x="1347127" y="596970"/>
                  <a:pt x="1370410" y="621841"/>
                </a:cubicBezTo>
                <a:cubicBezTo>
                  <a:pt x="1393693" y="646712"/>
                  <a:pt x="1426502" y="680579"/>
                  <a:pt x="1456135" y="707566"/>
                </a:cubicBezTo>
                <a:cubicBezTo>
                  <a:pt x="1485768" y="734554"/>
                  <a:pt x="1512227" y="764187"/>
                  <a:pt x="1548210" y="783766"/>
                </a:cubicBezTo>
                <a:cubicBezTo>
                  <a:pt x="1584193" y="803345"/>
                  <a:pt x="1632877" y="823454"/>
                  <a:pt x="1672035" y="825041"/>
                </a:cubicBezTo>
                <a:cubicBezTo>
                  <a:pt x="1711193" y="826628"/>
                  <a:pt x="1756173" y="807579"/>
                  <a:pt x="1783160" y="793291"/>
                </a:cubicBezTo>
                <a:cubicBezTo>
                  <a:pt x="1810148" y="779004"/>
                  <a:pt x="1818085" y="759424"/>
                  <a:pt x="1833960" y="739316"/>
                </a:cubicBezTo>
                <a:cubicBezTo>
                  <a:pt x="1849835" y="719208"/>
                  <a:pt x="1855656" y="689045"/>
                  <a:pt x="1878410" y="672641"/>
                </a:cubicBezTo>
                <a:cubicBezTo>
                  <a:pt x="1901164" y="656237"/>
                  <a:pt x="1944556" y="636658"/>
                  <a:pt x="1970485" y="640891"/>
                </a:cubicBezTo>
                <a:cubicBezTo>
                  <a:pt x="1996414" y="645124"/>
                  <a:pt x="2008056" y="666291"/>
                  <a:pt x="2033985" y="698041"/>
                </a:cubicBezTo>
                <a:cubicBezTo>
                  <a:pt x="2059914" y="729791"/>
                  <a:pt x="2082139" y="807049"/>
                  <a:pt x="2126060" y="831391"/>
                </a:cubicBezTo>
                <a:cubicBezTo>
                  <a:pt x="2169981" y="855733"/>
                  <a:pt x="2250414" y="857849"/>
                  <a:pt x="2297510" y="844091"/>
                </a:cubicBezTo>
                <a:cubicBezTo>
                  <a:pt x="2344606" y="830333"/>
                  <a:pt x="2384293" y="770008"/>
                  <a:pt x="2408635" y="748841"/>
                </a:cubicBezTo>
                <a:cubicBezTo>
                  <a:pt x="2432977" y="727674"/>
                  <a:pt x="2428214" y="738258"/>
                  <a:pt x="2443560" y="717091"/>
                </a:cubicBezTo>
                <a:cubicBezTo>
                  <a:pt x="2458906" y="695924"/>
                  <a:pt x="2479014" y="658883"/>
                  <a:pt x="2500710" y="621841"/>
                </a:cubicBezTo>
                <a:cubicBezTo>
                  <a:pt x="2522406" y="584799"/>
                  <a:pt x="2548335" y="537174"/>
                  <a:pt x="2573735" y="494841"/>
                </a:cubicBezTo>
                <a:cubicBezTo>
                  <a:pt x="2599135" y="452508"/>
                  <a:pt x="2651523" y="384245"/>
                  <a:pt x="2653110" y="367841"/>
                </a:cubicBezTo>
                <a:cubicBezTo>
                  <a:pt x="2654697" y="351437"/>
                  <a:pt x="2610248" y="382128"/>
                  <a:pt x="2583260" y="396416"/>
                </a:cubicBezTo>
                <a:cubicBezTo>
                  <a:pt x="2556273" y="410703"/>
                  <a:pt x="2528227" y="437691"/>
                  <a:pt x="2491185" y="453566"/>
                </a:cubicBezTo>
                <a:cubicBezTo>
                  <a:pt x="2454143" y="469441"/>
                  <a:pt x="2402814" y="489549"/>
                  <a:pt x="2361010" y="491666"/>
                </a:cubicBezTo>
                <a:cubicBezTo>
                  <a:pt x="2319206" y="493783"/>
                  <a:pt x="2275285" y="481612"/>
                  <a:pt x="2240360" y="466266"/>
                </a:cubicBezTo>
                <a:cubicBezTo>
                  <a:pt x="2205435" y="450920"/>
                  <a:pt x="2177389" y="428695"/>
                  <a:pt x="2151460" y="399591"/>
                </a:cubicBezTo>
                <a:cubicBezTo>
                  <a:pt x="2125531" y="370487"/>
                  <a:pt x="2104364" y="324449"/>
                  <a:pt x="2084785" y="291641"/>
                </a:cubicBezTo>
                <a:cubicBezTo>
                  <a:pt x="2065206" y="258833"/>
                  <a:pt x="2060973" y="223908"/>
                  <a:pt x="2033985" y="202741"/>
                </a:cubicBezTo>
                <a:cubicBezTo>
                  <a:pt x="2013745" y="186866"/>
                  <a:pt x="1977728" y="168014"/>
                  <a:pt x="1948707" y="163599"/>
                </a:cubicBezTo>
                <a:close/>
                <a:moveTo>
                  <a:pt x="1949003" y="372"/>
                </a:moveTo>
                <a:cubicBezTo>
                  <a:pt x="1963134" y="-183"/>
                  <a:pt x="1976495" y="-83"/>
                  <a:pt x="1988269" y="446"/>
                </a:cubicBezTo>
                <a:cubicBezTo>
                  <a:pt x="2035365" y="2563"/>
                  <a:pt x="2066056" y="8913"/>
                  <a:pt x="2105744" y="41721"/>
                </a:cubicBezTo>
                <a:cubicBezTo>
                  <a:pt x="2145432" y="74529"/>
                  <a:pt x="2196232" y="156550"/>
                  <a:pt x="2226394" y="197296"/>
                </a:cubicBezTo>
                <a:cubicBezTo>
                  <a:pt x="2256557" y="238042"/>
                  <a:pt x="2267140" y="266088"/>
                  <a:pt x="2286719" y="286196"/>
                </a:cubicBezTo>
                <a:cubicBezTo>
                  <a:pt x="2306298" y="306304"/>
                  <a:pt x="2320586" y="318475"/>
                  <a:pt x="2343869" y="317946"/>
                </a:cubicBezTo>
                <a:cubicBezTo>
                  <a:pt x="2367152" y="317417"/>
                  <a:pt x="2393611" y="301013"/>
                  <a:pt x="2426419" y="283021"/>
                </a:cubicBezTo>
                <a:cubicBezTo>
                  <a:pt x="2459227" y="265029"/>
                  <a:pt x="2503677" y="225871"/>
                  <a:pt x="2540719" y="209996"/>
                </a:cubicBezTo>
                <a:cubicBezTo>
                  <a:pt x="2577761" y="194121"/>
                  <a:pt x="2613744" y="188829"/>
                  <a:pt x="2648669" y="187771"/>
                </a:cubicBezTo>
                <a:cubicBezTo>
                  <a:pt x="2683594" y="186713"/>
                  <a:pt x="2720636" y="189888"/>
                  <a:pt x="2750269" y="203646"/>
                </a:cubicBezTo>
                <a:cubicBezTo>
                  <a:pt x="2779902" y="217404"/>
                  <a:pt x="2813240" y="235925"/>
                  <a:pt x="2826469" y="270321"/>
                </a:cubicBezTo>
                <a:cubicBezTo>
                  <a:pt x="2839698" y="304717"/>
                  <a:pt x="2841286" y="366629"/>
                  <a:pt x="2829644" y="410021"/>
                </a:cubicBezTo>
                <a:cubicBezTo>
                  <a:pt x="2818002" y="453413"/>
                  <a:pt x="2784665" y="488338"/>
                  <a:pt x="2756619" y="530671"/>
                </a:cubicBezTo>
                <a:cubicBezTo>
                  <a:pt x="2728573" y="573004"/>
                  <a:pt x="2687298" y="617983"/>
                  <a:pt x="2661369" y="664021"/>
                </a:cubicBezTo>
                <a:cubicBezTo>
                  <a:pt x="2635440" y="710058"/>
                  <a:pt x="2617448" y="768267"/>
                  <a:pt x="2601044" y="806896"/>
                </a:cubicBezTo>
                <a:cubicBezTo>
                  <a:pt x="2584640" y="845525"/>
                  <a:pt x="2574056" y="866163"/>
                  <a:pt x="2562944" y="895796"/>
                </a:cubicBezTo>
                <a:cubicBezTo>
                  <a:pt x="2551832" y="925429"/>
                  <a:pt x="2542306" y="955592"/>
                  <a:pt x="2534369" y="984696"/>
                </a:cubicBezTo>
                <a:cubicBezTo>
                  <a:pt x="2526432" y="1013800"/>
                  <a:pt x="2516907" y="1038671"/>
                  <a:pt x="2515319" y="1070421"/>
                </a:cubicBezTo>
                <a:cubicBezTo>
                  <a:pt x="2513731" y="1102171"/>
                  <a:pt x="2537544" y="1143975"/>
                  <a:pt x="2524844" y="1175196"/>
                </a:cubicBezTo>
                <a:cubicBezTo>
                  <a:pt x="2512144" y="1206417"/>
                  <a:pt x="2471927" y="1233404"/>
                  <a:pt x="2439119" y="1257746"/>
                </a:cubicBezTo>
                <a:cubicBezTo>
                  <a:pt x="2406311" y="1282088"/>
                  <a:pt x="2380381" y="1303784"/>
                  <a:pt x="2327994" y="1321246"/>
                </a:cubicBezTo>
                <a:cubicBezTo>
                  <a:pt x="2275607" y="1338708"/>
                  <a:pt x="2190940" y="1354584"/>
                  <a:pt x="2124794" y="1362521"/>
                </a:cubicBezTo>
                <a:cubicBezTo>
                  <a:pt x="2058648" y="1370458"/>
                  <a:pt x="1994090" y="1372575"/>
                  <a:pt x="1931119" y="1368871"/>
                </a:cubicBezTo>
                <a:cubicBezTo>
                  <a:pt x="1868148" y="1365167"/>
                  <a:pt x="1800944" y="1350879"/>
                  <a:pt x="1746969" y="1340296"/>
                </a:cubicBezTo>
                <a:cubicBezTo>
                  <a:pt x="1692994" y="1329713"/>
                  <a:pt x="1645898" y="1319658"/>
                  <a:pt x="1607269" y="1305371"/>
                </a:cubicBezTo>
                <a:cubicBezTo>
                  <a:pt x="1568640" y="1291084"/>
                  <a:pt x="1541652" y="1282617"/>
                  <a:pt x="1515194" y="1254571"/>
                </a:cubicBezTo>
                <a:cubicBezTo>
                  <a:pt x="1488736" y="1226525"/>
                  <a:pt x="1473390" y="1177842"/>
                  <a:pt x="1448519" y="1137096"/>
                </a:cubicBezTo>
                <a:cubicBezTo>
                  <a:pt x="1423648" y="1096350"/>
                  <a:pt x="1399836" y="1057721"/>
                  <a:pt x="1375494" y="1016446"/>
                </a:cubicBezTo>
                <a:cubicBezTo>
                  <a:pt x="1351152" y="975171"/>
                  <a:pt x="1333161" y="939188"/>
                  <a:pt x="1302469" y="889446"/>
                </a:cubicBezTo>
                <a:cubicBezTo>
                  <a:pt x="1271777" y="839704"/>
                  <a:pt x="1222565" y="765621"/>
                  <a:pt x="1191344" y="717996"/>
                </a:cubicBezTo>
                <a:cubicBezTo>
                  <a:pt x="1160123" y="670371"/>
                  <a:pt x="1134723" y="641267"/>
                  <a:pt x="1115144" y="603696"/>
                </a:cubicBezTo>
                <a:cubicBezTo>
                  <a:pt x="1095565" y="566125"/>
                  <a:pt x="1075986" y="524321"/>
                  <a:pt x="1073869" y="492571"/>
                </a:cubicBezTo>
                <a:cubicBezTo>
                  <a:pt x="1071752" y="460821"/>
                  <a:pt x="1083394" y="434892"/>
                  <a:pt x="1102444" y="413196"/>
                </a:cubicBezTo>
                <a:cubicBezTo>
                  <a:pt x="1121494" y="391500"/>
                  <a:pt x="1138956" y="372450"/>
                  <a:pt x="1188169" y="362396"/>
                </a:cubicBezTo>
                <a:cubicBezTo>
                  <a:pt x="1237381" y="352342"/>
                  <a:pt x="1333161" y="359221"/>
                  <a:pt x="1397719" y="352871"/>
                </a:cubicBezTo>
                <a:cubicBezTo>
                  <a:pt x="1462277" y="346521"/>
                  <a:pt x="1532127" y="340171"/>
                  <a:pt x="1575519" y="324296"/>
                </a:cubicBezTo>
                <a:cubicBezTo>
                  <a:pt x="1618911" y="308421"/>
                  <a:pt x="1634786" y="285667"/>
                  <a:pt x="1658069" y="257621"/>
                </a:cubicBezTo>
                <a:cubicBezTo>
                  <a:pt x="1681352" y="229575"/>
                  <a:pt x="1687702" y="194121"/>
                  <a:pt x="1715219" y="156021"/>
                </a:cubicBezTo>
                <a:cubicBezTo>
                  <a:pt x="1742736" y="117921"/>
                  <a:pt x="1777661" y="54950"/>
                  <a:pt x="1823169" y="29021"/>
                </a:cubicBezTo>
                <a:cubicBezTo>
                  <a:pt x="1857300" y="9574"/>
                  <a:pt x="1906612" y="2034"/>
                  <a:pt x="1949003" y="3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46" tIns="34223" rIns="68446" bIns="34223" rtlCol="0" anchor="ctr"/>
          <a:lstStyle/>
          <a:p>
            <a:pPr algn="ctr" defTabSz="2426921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BFCFC2C-6012-4B18-A83C-A362942518DE}"/>
              </a:ext>
            </a:extLst>
          </p:cNvPr>
          <p:cNvSpPr txBox="1"/>
          <p:nvPr/>
        </p:nvSpPr>
        <p:spPr>
          <a:xfrm>
            <a:off x="9709818" y="4343039"/>
            <a:ext cx="1932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$ 90,000,00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3 Triángulo isósceles"/>
          <p:cNvSpPr>
            <a:spLocks noChangeAspect="1"/>
          </p:cNvSpPr>
          <p:nvPr/>
        </p:nvSpPr>
        <p:spPr bwMode="auto">
          <a:xfrm rot="5400000">
            <a:off x="8782868" y="2079567"/>
            <a:ext cx="671811" cy="979563"/>
          </a:xfrm>
          <a:custGeom>
            <a:avLst/>
            <a:gdLst/>
            <a:ahLst/>
            <a:cxnLst/>
            <a:rect l="l" t="t" r="r" b="b"/>
            <a:pathLst>
              <a:path w="1152128" h="1679996">
                <a:moveTo>
                  <a:pt x="0" y="1397126"/>
                </a:moveTo>
                <a:lnTo>
                  <a:pt x="0" y="634972"/>
                </a:lnTo>
                <a:cubicBezTo>
                  <a:pt x="0" y="478747"/>
                  <a:pt x="126645" y="352102"/>
                  <a:pt x="282870" y="352102"/>
                </a:cubicBezTo>
                <a:lnTo>
                  <a:pt x="323749" y="352102"/>
                </a:lnTo>
                <a:lnTo>
                  <a:pt x="570220" y="0"/>
                </a:lnTo>
                <a:lnTo>
                  <a:pt x="816692" y="352102"/>
                </a:lnTo>
                <a:lnTo>
                  <a:pt x="869258" y="352102"/>
                </a:lnTo>
                <a:cubicBezTo>
                  <a:pt x="1025483" y="352102"/>
                  <a:pt x="1152128" y="478747"/>
                  <a:pt x="1152128" y="634972"/>
                </a:cubicBezTo>
                <a:lnTo>
                  <a:pt x="1152128" y="1397126"/>
                </a:lnTo>
                <a:cubicBezTo>
                  <a:pt x="1152128" y="1553351"/>
                  <a:pt x="1025483" y="1679996"/>
                  <a:pt x="869258" y="1679996"/>
                </a:cubicBezTo>
                <a:lnTo>
                  <a:pt x="282870" y="1679996"/>
                </a:lnTo>
                <a:cubicBezTo>
                  <a:pt x="126645" y="1679996"/>
                  <a:pt x="0" y="1553351"/>
                  <a:pt x="0" y="1397126"/>
                </a:cubicBezTo>
                <a:close/>
              </a:path>
            </a:pathLst>
          </a:custGeom>
          <a:solidFill>
            <a:schemeClr val="accent6"/>
          </a:solidFill>
          <a:ln w="28575">
            <a:noFill/>
          </a:ln>
        </p:spPr>
        <p:txBody>
          <a:bodyPr lIns="0" tIns="0" rIns="0" bIns="0" rtlCol="0" anchor="ctr"/>
          <a:lstStyle/>
          <a:p>
            <a:pPr algn="ctr" defTabSz="2426921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116 Forma libre"/>
          <p:cNvSpPr>
            <a:spLocks noChangeAspect="1"/>
          </p:cNvSpPr>
          <p:nvPr/>
        </p:nvSpPr>
        <p:spPr>
          <a:xfrm>
            <a:off x="8861140" y="2296514"/>
            <a:ext cx="397571" cy="466501"/>
          </a:xfrm>
          <a:custGeom>
            <a:avLst/>
            <a:gdLst/>
            <a:ahLst/>
            <a:cxnLst/>
            <a:rect l="l" t="t" r="r" b="b"/>
            <a:pathLst>
              <a:path w="4255926" h="4253418">
                <a:moveTo>
                  <a:pt x="2115375" y="2147259"/>
                </a:moveTo>
                <a:lnTo>
                  <a:pt x="2115375" y="2313704"/>
                </a:lnTo>
                <a:cubicBezTo>
                  <a:pt x="2104142" y="2312443"/>
                  <a:pt x="2092816" y="2313536"/>
                  <a:pt x="2081625" y="2315534"/>
                </a:cubicBezTo>
                <a:cubicBezTo>
                  <a:pt x="2037175" y="2323471"/>
                  <a:pt x="1974733" y="2338817"/>
                  <a:pt x="1935575" y="2363159"/>
                </a:cubicBezTo>
                <a:cubicBezTo>
                  <a:pt x="1896417" y="2387501"/>
                  <a:pt x="1868371" y="2426130"/>
                  <a:pt x="1846675" y="2461584"/>
                </a:cubicBezTo>
                <a:cubicBezTo>
                  <a:pt x="1824979" y="2497038"/>
                  <a:pt x="1813337" y="2539372"/>
                  <a:pt x="1805400" y="2575884"/>
                </a:cubicBezTo>
                <a:cubicBezTo>
                  <a:pt x="1797463" y="2612396"/>
                  <a:pt x="1796933" y="2646263"/>
                  <a:pt x="1799050" y="2680659"/>
                </a:cubicBezTo>
                <a:cubicBezTo>
                  <a:pt x="1801167" y="2715055"/>
                  <a:pt x="1806458" y="2750509"/>
                  <a:pt x="1818100" y="2782259"/>
                </a:cubicBezTo>
                <a:cubicBezTo>
                  <a:pt x="1829742" y="2814009"/>
                  <a:pt x="1847204" y="2845230"/>
                  <a:pt x="1868900" y="2871159"/>
                </a:cubicBezTo>
                <a:cubicBezTo>
                  <a:pt x="1890596" y="2897088"/>
                  <a:pt x="1914408" y="2915609"/>
                  <a:pt x="1948275" y="2937834"/>
                </a:cubicBezTo>
                <a:cubicBezTo>
                  <a:pt x="1982142" y="2960059"/>
                  <a:pt x="2032942" y="2984930"/>
                  <a:pt x="2072100" y="3004509"/>
                </a:cubicBezTo>
                <a:cubicBezTo>
                  <a:pt x="2111258" y="3024088"/>
                  <a:pt x="2151475" y="3029380"/>
                  <a:pt x="2183225" y="3055309"/>
                </a:cubicBezTo>
                <a:cubicBezTo>
                  <a:pt x="2214975" y="3081238"/>
                  <a:pt x="2251487" y="3120926"/>
                  <a:pt x="2262600" y="3160084"/>
                </a:cubicBezTo>
                <a:cubicBezTo>
                  <a:pt x="2273713" y="3199242"/>
                  <a:pt x="2261012" y="3258509"/>
                  <a:pt x="2249900" y="3290259"/>
                </a:cubicBezTo>
                <a:cubicBezTo>
                  <a:pt x="2238788" y="3322009"/>
                  <a:pt x="2223442" y="3339472"/>
                  <a:pt x="2195925" y="3350584"/>
                </a:cubicBezTo>
                <a:cubicBezTo>
                  <a:pt x="2168408" y="3361696"/>
                  <a:pt x="2113904" y="3365930"/>
                  <a:pt x="2084800" y="3356934"/>
                </a:cubicBezTo>
                <a:cubicBezTo>
                  <a:pt x="2055696" y="3347938"/>
                  <a:pt x="2036117" y="3320951"/>
                  <a:pt x="2021300" y="3296609"/>
                </a:cubicBezTo>
                <a:cubicBezTo>
                  <a:pt x="2006483" y="3272267"/>
                  <a:pt x="2000133" y="3230463"/>
                  <a:pt x="1995900" y="3210884"/>
                </a:cubicBezTo>
                <a:cubicBezTo>
                  <a:pt x="1991667" y="3191305"/>
                  <a:pt x="2034000" y="3184955"/>
                  <a:pt x="1995900" y="3179134"/>
                </a:cubicBezTo>
                <a:cubicBezTo>
                  <a:pt x="1957800" y="3173313"/>
                  <a:pt x="1806458" y="3175430"/>
                  <a:pt x="1767300" y="3175959"/>
                </a:cubicBezTo>
                <a:lnTo>
                  <a:pt x="1749862" y="3176058"/>
                </a:lnTo>
                <a:cubicBezTo>
                  <a:pt x="1750830" y="3176561"/>
                  <a:pt x="1761248" y="3177844"/>
                  <a:pt x="1760950" y="3182309"/>
                </a:cubicBezTo>
                <a:cubicBezTo>
                  <a:pt x="1760421" y="3190247"/>
                  <a:pt x="1762008" y="3203476"/>
                  <a:pt x="1764125" y="3223584"/>
                </a:cubicBezTo>
                <a:cubicBezTo>
                  <a:pt x="1766242" y="3243692"/>
                  <a:pt x="1763596" y="3273855"/>
                  <a:pt x="1773650" y="3302959"/>
                </a:cubicBezTo>
                <a:cubicBezTo>
                  <a:pt x="1783704" y="3332063"/>
                  <a:pt x="1807517" y="3371222"/>
                  <a:pt x="1824450" y="3398209"/>
                </a:cubicBezTo>
                <a:cubicBezTo>
                  <a:pt x="1841383" y="3425197"/>
                  <a:pt x="1855142" y="3445305"/>
                  <a:pt x="1875250" y="3464884"/>
                </a:cubicBezTo>
                <a:cubicBezTo>
                  <a:pt x="1895358" y="3484463"/>
                  <a:pt x="1921288" y="3502455"/>
                  <a:pt x="1945100" y="3515684"/>
                </a:cubicBezTo>
                <a:cubicBezTo>
                  <a:pt x="1968912" y="3528913"/>
                  <a:pt x="1990608" y="3536851"/>
                  <a:pt x="2018125" y="3544259"/>
                </a:cubicBezTo>
                <a:cubicBezTo>
                  <a:pt x="2042690" y="3550872"/>
                  <a:pt x="2069785" y="3556221"/>
                  <a:pt x="2099500" y="3558289"/>
                </a:cubicBezTo>
                <a:lnTo>
                  <a:pt x="2099500" y="3714444"/>
                </a:lnTo>
                <a:lnTo>
                  <a:pt x="2191575" y="3714444"/>
                </a:lnTo>
                <a:lnTo>
                  <a:pt x="2191575" y="3561816"/>
                </a:lnTo>
                <a:lnTo>
                  <a:pt x="2221325" y="3560134"/>
                </a:lnTo>
                <a:cubicBezTo>
                  <a:pt x="2256779" y="3554313"/>
                  <a:pt x="2291704" y="3540555"/>
                  <a:pt x="2322925" y="3525209"/>
                </a:cubicBezTo>
                <a:cubicBezTo>
                  <a:pt x="2354146" y="3509863"/>
                  <a:pt x="2384838" y="3490813"/>
                  <a:pt x="2408650" y="3468059"/>
                </a:cubicBezTo>
                <a:cubicBezTo>
                  <a:pt x="2432462" y="3445305"/>
                  <a:pt x="2450454" y="3417259"/>
                  <a:pt x="2465800" y="3388684"/>
                </a:cubicBezTo>
                <a:cubicBezTo>
                  <a:pt x="2481146" y="3360109"/>
                  <a:pt x="2494375" y="3328888"/>
                  <a:pt x="2500725" y="3296609"/>
                </a:cubicBezTo>
                <a:cubicBezTo>
                  <a:pt x="2507075" y="3264330"/>
                  <a:pt x="2508133" y="3233638"/>
                  <a:pt x="2503900" y="3195009"/>
                </a:cubicBezTo>
                <a:cubicBezTo>
                  <a:pt x="2499667" y="3156380"/>
                  <a:pt x="2491200" y="3102405"/>
                  <a:pt x="2475325" y="3064834"/>
                </a:cubicBezTo>
                <a:cubicBezTo>
                  <a:pt x="2459450" y="3027263"/>
                  <a:pt x="2434050" y="2996042"/>
                  <a:pt x="2408650" y="2969584"/>
                </a:cubicBezTo>
                <a:cubicBezTo>
                  <a:pt x="2383250" y="2943126"/>
                  <a:pt x="2352558" y="2925134"/>
                  <a:pt x="2322925" y="2906084"/>
                </a:cubicBezTo>
                <a:cubicBezTo>
                  <a:pt x="2293301" y="2887040"/>
                  <a:pt x="2230887" y="2855303"/>
                  <a:pt x="2230850" y="2855284"/>
                </a:cubicBezTo>
                <a:cubicBezTo>
                  <a:pt x="2199629" y="2838351"/>
                  <a:pt x="2165233" y="2825651"/>
                  <a:pt x="2135600" y="2804484"/>
                </a:cubicBezTo>
                <a:cubicBezTo>
                  <a:pt x="2105967" y="2783317"/>
                  <a:pt x="2068925" y="2753684"/>
                  <a:pt x="2053050" y="2728284"/>
                </a:cubicBezTo>
                <a:cubicBezTo>
                  <a:pt x="2037175" y="2702884"/>
                  <a:pt x="2039292" y="2680659"/>
                  <a:pt x="2040350" y="2652084"/>
                </a:cubicBezTo>
                <a:cubicBezTo>
                  <a:pt x="2041408" y="2623509"/>
                  <a:pt x="2049346" y="2581176"/>
                  <a:pt x="2059400" y="2556834"/>
                </a:cubicBezTo>
                <a:cubicBezTo>
                  <a:pt x="2069454" y="2532492"/>
                  <a:pt x="2080567" y="2515559"/>
                  <a:pt x="2100675" y="2506034"/>
                </a:cubicBezTo>
                <a:cubicBezTo>
                  <a:pt x="2120783" y="2496509"/>
                  <a:pt x="2158354" y="2494922"/>
                  <a:pt x="2180050" y="2499684"/>
                </a:cubicBezTo>
                <a:cubicBezTo>
                  <a:pt x="2201746" y="2504446"/>
                  <a:pt x="2216562" y="2516617"/>
                  <a:pt x="2230850" y="2534609"/>
                </a:cubicBezTo>
                <a:cubicBezTo>
                  <a:pt x="2245138" y="2552601"/>
                  <a:pt x="2259425" y="2583292"/>
                  <a:pt x="2265775" y="2607634"/>
                </a:cubicBezTo>
                <a:cubicBezTo>
                  <a:pt x="2272125" y="2631976"/>
                  <a:pt x="2235613" y="2668488"/>
                  <a:pt x="2272125" y="2680659"/>
                </a:cubicBezTo>
                <a:cubicBezTo>
                  <a:pt x="2308637" y="2692830"/>
                  <a:pt x="2446221" y="2681717"/>
                  <a:pt x="2484850" y="2680659"/>
                </a:cubicBezTo>
                <a:lnTo>
                  <a:pt x="2503677" y="2680932"/>
                </a:lnTo>
                <a:cubicBezTo>
                  <a:pt x="2507921" y="2681703"/>
                  <a:pt x="2507412" y="2681703"/>
                  <a:pt x="2506663" y="2681388"/>
                </a:cubicBezTo>
                <a:lnTo>
                  <a:pt x="2503900" y="2674309"/>
                </a:lnTo>
                <a:cubicBezTo>
                  <a:pt x="2507075" y="2662138"/>
                  <a:pt x="2509192" y="2635151"/>
                  <a:pt x="2503900" y="2607634"/>
                </a:cubicBezTo>
                <a:cubicBezTo>
                  <a:pt x="2498608" y="2580117"/>
                  <a:pt x="2491729" y="2545192"/>
                  <a:pt x="2472150" y="2509209"/>
                </a:cubicBezTo>
                <a:cubicBezTo>
                  <a:pt x="2452571" y="2473226"/>
                  <a:pt x="2421879" y="2422426"/>
                  <a:pt x="2386425" y="2391734"/>
                </a:cubicBezTo>
                <a:cubicBezTo>
                  <a:pt x="2350971" y="2361042"/>
                  <a:pt x="2290117" y="2337759"/>
                  <a:pt x="2259425" y="2325059"/>
                </a:cubicBezTo>
                <a:cubicBezTo>
                  <a:pt x="2230645" y="2313150"/>
                  <a:pt x="2231644" y="2316596"/>
                  <a:pt x="2207450" y="2315646"/>
                </a:cubicBezTo>
                <a:lnTo>
                  <a:pt x="2207450" y="2147259"/>
                </a:lnTo>
                <a:close/>
                <a:moveTo>
                  <a:pt x="2460973" y="1450349"/>
                </a:moveTo>
                <a:cubicBezTo>
                  <a:pt x="2606229" y="1455112"/>
                  <a:pt x="2784030" y="1527342"/>
                  <a:pt x="2913411" y="1578936"/>
                </a:cubicBezTo>
                <a:cubicBezTo>
                  <a:pt x="3042792" y="1630530"/>
                  <a:pt x="3123755" y="1681330"/>
                  <a:pt x="3237261" y="1759911"/>
                </a:cubicBezTo>
                <a:cubicBezTo>
                  <a:pt x="3350767" y="1838492"/>
                  <a:pt x="3474592" y="1926599"/>
                  <a:pt x="3594448" y="2050424"/>
                </a:cubicBezTo>
                <a:cubicBezTo>
                  <a:pt x="3714304" y="2174249"/>
                  <a:pt x="3854798" y="2342524"/>
                  <a:pt x="3956398" y="2502861"/>
                </a:cubicBezTo>
                <a:cubicBezTo>
                  <a:pt x="4057998" y="2663199"/>
                  <a:pt x="4156423" y="2840999"/>
                  <a:pt x="4204048" y="3012449"/>
                </a:cubicBezTo>
                <a:cubicBezTo>
                  <a:pt x="4251673" y="3183899"/>
                  <a:pt x="4271517" y="3384717"/>
                  <a:pt x="4242148" y="3531561"/>
                </a:cubicBezTo>
                <a:cubicBezTo>
                  <a:pt x="4212779" y="3678405"/>
                  <a:pt x="4148486" y="3794293"/>
                  <a:pt x="4027836" y="3893512"/>
                </a:cubicBezTo>
                <a:cubicBezTo>
                  <a:pt x="3907186" y="3992731"/>
                  <a:pt x="3704779" y="4071312"/>
                  <a:pt x="3518248" y="4126874"/>
                </a:cubicBezTo>
                <a:cubicBezTo>
                  <a:pt x="3331717" y="4182436"/>
                  <a:pt x="3118198" y="4206250"/>
                  <a:pt x="2908648" y="4226887"/>
                </a:cubicBezTo>
                <a:cubicBezTo>
                  <a:pt x="2699098" y="4247524"/>
                  <a:pt x="2480023" y="4247524"/>
                  <a:pt x="2260948" y="4250699"/>
                </a:cubicBezTo>
                <a:cubicBezTo>
                  <a:pt x="2041873" y="4253874"/>
                  <a:pt x="1802161" y="4256256"/>
                  <a:pt x="1594198" y="4245937"/>
                </a:cubicBezTo>
                <a:cubicBezTo>
                  <a:pt x="1386235" y="4235618"/>
                  <a:pt x="1202085" y="4223712"/>
                  <a:pt x="1013173" y="4188787"/>
                </a:cubicBezTo>
                <a:cubicBezTo>
                  <a:pt x="824261" y="4153862"/>
                  <a:pt x="606773" y="4100681"/>
                  <a:pt x="460723" y="4036387"/>
                </a:cubicBezTo>
                <a:cubicBezTo>
                  <a:pt x="314673" y="3972093"/>
                  <a:pt x="213073" y="3903037"/>
                  <a:pt x="136873" y="3803024"/>
                </a:cubicBezTo>
                <a:cubicBezTo>
                  <a:pt x="60673" y="3703011"/>
                  <a:pt x="16223" y="3572042"/>
                  <a:pt x="3523" y="3436311"/>
                </a:cubicBezTo>
                <a:cubicBezTo>
                  <a:pt x="-9177" y="3300580"/>
                  <a:pt x="13048" y="3141036"/>
                  <a:pt x="60673" y="2988636"/>
                </a:cubicBezTo>
                <a:cubicBezTo>
                  <a:pt x="108298" y="2836236"/>
                  <a:pt x="204342" y="2659230"/>
                  <a:pt x="289273" y="2521911"/>
                </a:cubicBezTo>
                <a:cubicBezTo>
                  <a:pt x="374204" y="2384592"/>
                  <a:pt x="450405" y="2288549"/>
                  <a:pt x="570261" y="2164724"/>
                </a:cubicBezTo>
                <a:cubicBezTo>
                  <a:pt x="690117" y="2040899"/>
                  <a:pt x="836961" y="1891674"/>
                  <a:pt x="1008411" y="1778961"/>
                </a:cubicBezTo>
                <a:cubicBezTo>
                  <a:pt x="1179861" y="1666248"/>
                  <a:pt x="1426717" y="1526549"/>
                  <a:pt x="1598961" y="1488449"/>
                </a:cubicBezTo>
                <a:cubicBezTo>
                  <a:pt x="1771205" y="1450349"/>
                  <a:pt x="1898204" y="1556711"/>
                  <a:pt x="2041873" y="1550361"/>
                </a:cubicBezTo>
                <a:cubicBezTo>
                  <a:pt x="2185542" y="1544011"/>
                  <a:pt x="2315717" y="1445587"/>
                  <a:pt x="2460973" y="1450349"/>
                </a:cubicBezTo>
                <a:close/>
                <a:moveTo>
                  <a:pt x="1948707" y="163599"/>
                </a:moveTo>
                <a:cubicBezTo>
                  <a:pt x="1939033" y="162128"/>
                  <a:pt x="1930136" y="162260"/>
                  <a:pt x="1922860" y="164641"/>
                </a:cubicBezTo>
                <a:cubicBezTo>
                  <a:pt x="1893756" y="174166"/>
                  <a:pt x="1880527" y="224437"/>
                  <a:pt x="1859360" y="259891"/>
                </a:cubicBezTo>
                <a:cubicBezTo>
                  <a:pt x="1838193" y="295345"/>
                  <a:pt x="1832372" y="340324"/>
                  <a:pt x="1795860" y="377366"/>
                </a:cubicBezTo>
                <a:cubicBezTo>
                  <a:pt x="1759348" y="414408"/>
                  <a:pt x="1689498" y="458328"/>
                  <a:pt x="1640285" y="482141"/>
                </a:cubicBezTo>
                <a:cubicBezTo>
                  <a:pt x="1591073" y="505953"/>
                  <a:pt x="1557735" y="512833"/>
                  <a:pt x="1500585" y="520241"/>
                </a:cubicBezTo>
                <a:cubicBezTo>
                  <a:pt x="1443435" y="527649"/>
                  <a:pt x="1319081" y="509658"/>
                  <a:pt x="1297385" y="526591"/>
                </a:cubicBezTo>
                <a:cubicBezTo>
                  <a:pt x="1275689" y="543524"/>
                  <a:pt x="1347127" y="596970"/>
                  <a:pt x="1370410" y="621841"/>
                </a:cubicBezTo>
                <a:cubicBezTo>
                  <a:pt x="1393693" y="646712"/>
                  <a:pt x="1426502" y="680579"/>
                  <a:pt x="1456135" y="707566"/>
                </a:cubicBezTo>
                <a:cubicBezTo>
                  <a:pt x="1485768" y="734554"/>
                  <a:pt x="1512227" y="764187"/>
                  <a:pt x="1548210" y="783766"/>
                </a:cubicBezTo>
                <a:cubicBezTo>
                  <a:pt x="1584193" y="803345"/>
                  <a:pt x="1632877" y="823454"/>
                  <a:pt x="1672035" y="825041"/>
                </a:cubicBezTo>
                <a:cubicBezTo>
                  <a:pt x="1711193" y="826628"/>
                  <a:pt x="1756173" y="807579"/>
                  <a:pt x="1783160" y="793291"/>
                </a:cubicBezTo>
                <a:cubicBezTo>
                  <a:pt x="1810148" y="779004"/>
                  <a:pt x="1818085" y="759424"/>
                  <a:pt x="1833960" y="739316"/>
                </a:cubicBezTo>
                <a:cubicBezTo>
                  <a:pt x="1849835" y="719208"/>
                  <a:pt x="1855656" y="689045"/>
                  <a:pt x="1878410" y="672641"/>
                </a:cubicBezTo>
                <a:cubicBezTo>
                  <a:pt x="1901164" y="656237"/>
                  <a:pt x="1944556" y="636658"/>
                  <a:pt x="1970485" y="640891"/>
                </a:cubicBezTo>
                <a:cubicBezTo>
                  <a:pt x="1996414" y="645124"/>
                  <a:pt x="2008056" y="666291"/>
                  <a:pt x="2033985" y="698041"/>
                </a:cubicBezTo>
                <a:cubicBezTo>
                  <a:pt x="2059914" y="729791"/>
                  <a:pt x="2082139" y="807049"/>
                  <a:pt x="2126060" y="831391"/>
                </a:cubicBezTo>
                <a:cubicBezTo>
                  <a:pt x="2169981" y="855733"/>
                  <a:pt x="2250414" y="857849"/>
                  <a:pt x="2297510" y="844091"/>
                </a:cubicBezTo>
                <a:cubicBezTo>
                  <a:pt x="2344606" y="830333"/>
                  <a:pt x="2384293" y="770008"/>
                  <a:pt x="2408635" y="748841"/>
                </a:cubicBezTo>
                <a:cubicBezTo>
                  <a:pt x="2432977" y="727674"/>
                  <a:pt x="2428214" y="738258"/>
                  <a:pt x="2443560" y="717091"/>
                </a:cubicBezTo>
                <a:cubicBezTo>
                  <a:pt x="2458906" y="695924"/>
                  <a:pt x="2479014" y="658883"/>
                  <a:pt x="2500710" y="621841"/>
                </a:cubicBezTo>
                <a:cubicBezTo>
                  <a:pt x="2522406" y="584799"/>
                  <a:pt x="2548335" y="537174"/>
                  <a:pt x="2573735" y="494841"/>
                </a:cubicBezTo>
                <a:cubicBezTo>
                  <a:pt x="2599135" y="452508"/>
                  <a:pt x="2651523" y="384245"/>
                  <a:pt x="2653110" y="367841"/>
                </a:cubicBezTo>
                <a:cubicBezTo>
                  <a:pt x="2654697" y="351437"/>
                  <a:pt x="2610248" y="382128"/>
                  <a:pt x="2583260" y="396416"/>
                </a:cubicBezTo>
                <a:cubicBezTo>
                  <a:pt x="2556273" y="410703"/>
                  <a:pt x="2528227" y="437691"/>
                  <a:pt x="2491185" y="453566"/>
                </a:cubicBezTo>
                <a:cubicBezTo>
                  <a:pt x="2454143" y="469441"/>
                  <a:pt x="2402814" y="489549"/>
                  <a:pt x="2361010" y="491666"/>
                </a:cubicBezTo>
                <a:cubicBezTo>
                  <a:pt x="2319206" y="493783"/>
                  <a:pt x="2275285" y="481612"/>
                  <a:pt x="2240360" y="466266"/>
                </a:cubicBezTo>
                <a:cubicBezTo>
                  <a:pt x="2205435" y="450920"/>
                  <a:pt x="2177389" y="428695"/>
                  <a:pt x="2151460" y="399591"/>
                </a:cubicBezTo>
                <a:cubicBezTo>
                  <a:pt x="2125531" y="370487"/>
                  <a:pt x="2104364" y="324449"/>
                  <a:pt x="2084785" y="291641"/>
                </a:cubicBezTo>
                <a:cubicBezTo>
                  <a:pt x="2065206" y="258833"/>
                  <a:pt x="2060973" y="223908"/>
                  <a:pt x="2033985" y="202741"/>
                </a:cubicBezTo>
                <a:cubicBezTo>
                  <a:pt x="2013745" y="186866"/>
                  <a:pt x="1977728" y="168014"/>
                  <a:pt x="1948707" y="163599"/>
                </a:cubicBezTo>
                <a:close/>
                <a:moveTo>
                  <a:pt x="1949003" y="372"/>
                </a:moveTo>
                <a:cubicBezTo>
                  <a:pt x="1963134" y="-183"/>
                  <a:pt x="1976495" y="-83"/>
                  <a:pt x="1988269" y="446"/>
                </a:cubicBezTo>
                <a:cubicBezTo>
                  <a:pt x="2035365" y="2563"/>
                  <a:pt x="2066056" y="8913"/>
                  <a:pt x="2105744" y="41721"/>
                </a:cubicBezTo>
                <a:cubicBezTo>
                  <a:pt x="2145432" y="74529"/>
                  <a:pt x="2196232" y="156550"/>
                  <a:pt x="2226394" y="197296"/>
                </a:cubicBezTo>
                <a:cubicBezTo>
                  <a:pt x="2256557" y="238042"/>
                  <a:pt x="2267140" y="266088"/>
                  <a:pt x="2286719" y="286196"/>
                </a:cubicBezTo>
                <a:cubicBezTo>
                  <a:pt x="2306298" y="306304"/>
                  <a:pt x="2320586" y="318475"/>
                  <a:pt x="2343869" y="317946"/>
                </a:cubicBezTo>
                <a:cubicBezTo>
                  <a:pt x="2367152" y="317417"/>
                  <a:pt x="2393611" y="301013"/>
                  <a:pt x="2426419" y="283021"/>
                </a:cubicBezTo>
                <a:cubicBezTo>
                  <a:pt x="2459227" y="265029"/>
                  <a:pt x="2503677" y="225871"/>
                  <a:pt x="2540719" y="209996"/>
                </a:cubicBezTo>
                <a:cubicBezTo>
                  <a:pt x="2577761" y="194121"/>
                  <a:pt x="2613744" y="188829"/>
                  <a:pt x="2648669" y="187771"/>
                </a:cubicBezTo>
                <a:cubicBezTo>
                  <a:pt x="2683594" y="186713"/>
                  <a:pt x="2720636" y="189888"/>
                  <a:pt x="2750269" y="203646"/>
                </a:cubicBezTo>
                <a:cubicBezTo>
                  <a:pt x="2779902" y="217404"/>
                  <a:pt x="2813240" y="235925"/>
                  <a:pt x="2826469" y="270321"/>
                </a:cubicBezTo>
                <a:cubicBezTo>
                  <a:pt x="2839698" y="304717"/>
                  <a:pt x="2841286" y="366629"/>
                  <a:pt x="2829644" y="410021"/>
                </a:cubicBezTo>
                <a:cubicBezTo>
                  <a:pt x="2818002" y="453413"/>
                  <a:pt x="2784665" y="488338"/>
                  <a:pt x="2756619" y="530671"/>
                </a:cubicBezTo>
                <a:cubicBezTo>
                  <a:pt x="2728573" y="573004"/>
                  <a:pt x="2687298" y="617983"/>
                  <a:pt x="2661369" y="664021"/>
                </a:cubicBezTo>
                <a:cubicBezTo>
                  <a:pt x="2635440" y="710058"/>
                  <a:pt x="2617448" y="768267"/>
                  <a:pt x="2601044" y="806896"/>
                </a:cubicBezTo>
                <a:cubicBezTo>
                  <a:pt x="2584640" y="845525"/>
                  <a:pt x="2574056" y="866163"/>
                  <a:pt x="2562944" y="895796"/>
                </a:cubicBezTo>
                <a:cubicBezTo>
                  <a:pt x="2551832" y="925429"/>
                  <a:pt x="2542306" y="955592"/>
                  <a:pt x="2534369" y="984696"/>
                </a:cubicBezTo>
                <a:cubicBezTo>
                  <a:pt x="2526432" y="1013800"/>
                  <a:pt x="2516907" y="1038671"/>
                  <a:pt x="2515319" y="1070421"/>
                </a:cubicBezTo>
                <a:cubicBezTo>
                  <a:pt x="2513731" y="1102171"/>
                  <a:pt x="2537544" y="1143975"/>
                  <a:pt x="2524844" y="1175196"/>
                </a:cubicBezTo>
                <a:cubicBezTo>
                  <a:pt x="2512144" y="1206417"/>
                  <a:pt x="2471927" y="1233404"/>
                  <a:pt x="2439119" y="1257746"/>
                </a:cubicBezTo>
                <a:cubicBezTo>
                  <a:pt x="2406311" y="1282088"/>
                  <a:pt x="2380381" y="1303784"/>
                  <a:pt x="2327994" y="1321246"/>
                </a:cubicBezTo>
                <a:cubicBezTo>
                  <a:pt x="2275607" y="1338708"/>
                  <a:pt x="2190940" y="1354584"/>
                  <a:pt x="2124794" y="1362521"/>
                </a:cubicBezTo>
                <a:cubicBezTo>
                  <a:pt x="2058648" y="1370458"/>
                  <a:pt x="1994090" y="1372575"/>
                  <a:pt x="1931119" y="1368871"/>
                </a:cubicBezTo>
                <a:cubicBezTo>
                  <a:pt x="1868148" y="1365167"/>
                  <a:pt x="1800944" y="1350879"/>
                  <a:pt x="1746969" y="1340296"/>
                </a:cubicBezTo>
                <a:cubicBezTo>
                  <a:pt x="1692994" y="1329713"/>
                  <a:pt x="1645898" y="1319658"/>
                  <a:pt x="1607269" y="1305371"/>
                </a:cubicBezTo>
                <a:cubicBezTo>
                  <a:pt x="1568640" y="1291084"/>
                  <a:pt x="1541652" y="1282617"/>
                  <a:pt x="1515194" y="1254571"/>
                </a:cubicBezTo>
                <a:cubicBezTo>
                  <a:pt x="1488736" y="1226525"/>
                  <a:pt x="1473390" y="1177842"/>
                  <a:pt x="1448519" y="1137096"/>
                </a:cubicBezTo>
                <a:cubicBezTo>
                  <a:pt x="1423648" y="1096350"/>
                  <a:pt x="1399836" y="1057721"/>
                  <a:pt x="1375494" y="1016446"/>
                </a:cubicBezTo>
                <a:cubicBezTo>
                  <a:pt x="1351152" y="975171"/>
                  <a:pt x="1333161" y="939188"/>
                  <a:pt x="1302469" y="889446"/>
                </a:cubicBezTo>
                <a:cubicBezTo>
                  <a:pt x="1271777" y="839704"/>
                  <a:pt x="1222565" y="765621"/>
                  <a:pt x="1191344" y="717996"/>
                </a:cubicBezTo>
                <a:cubicBezTo>
                  <a:pt x="1160123" y="670371"/>
                  <a:pt x="1134723" y="641267"/>
                  <a:pt x="1115144" y="603696"/>
                </a:cubicBezTo>
                <a:cubicBezTo>
                  <a:pt x="1095565" y="566125"/>
                  <a:pt x="1075986" y="524321"/>
                  <a:pt x="1073869" y="492571"/>
                </a:cubicBezTo>
                <a:cubicBezTo>
                  <a:pt x="1071752" y="460821"/>
                  <a:pt x="1083394" y="434892"/>
                  <a:pt x="1102444" y="413196"/>
                </a:cubicBezTo>
                <a:cubicBezTo>
                  <a:pt x="1121494" y="391500"/>
                  <a:pt x="1138956" y="372450"/>
                  <a:pt x="1188169" y="362396"/>
                </a:cubicBezTo>
                <a:cubicBezTo>
                  <a:pt x="1237381" y="352342"/>
                  <a:pt x="1333161" y="359221"/>
                  <a:pt x="1397719" y="352871"/>
                </a:cubicBezTo>
                <a:cubicBezTo>
                  <a:pt x="1462277" y="346521"/>
                  <a:pt x="1532127" y="340171"/>
                  <a:pt x="1575519" y="324296"/>
                </a:cubicBezTo>
                <a:cubicBezTo>
                  <a:pt x="1618911" y="308421"/>
                  <a:pt x="1634786" y="285667"/>
                  <a:pt x="1658069" y="257621"/>
                </a:cubicBezTo>
                <a:cubicBezTo>
                  <a:pt x="1681352" y="229575"/>
                  <a:pt x="1687702" y="194121"/>
                  <a:pt x="1715219" y="156021"/>
                </a:cubicBezTo>
                <a:cubicBezTo>
                  <a:pt x="1742736" y="117921"/>
                  <a:pt x="1777661" y="54950"/>
                  <a:pt x="1823169" y="29021"/>
                </a:cubicBezTo>
                <a:cubicBezTo>
                  <a:pt x="1857300" y="9574"/>
                  <a:pt x="1906612" y="2034"/>
                  <a:pt x="1949003" y="3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46" tIns="34223" rIns="68446" bIns="34223" rtlCol="0" anchor="ctr"/>
          <a:lstStyle/>
          <a:p>
            <a:pPr algn="ctr" defTabSz="2426921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8354494" y="5582994"/>
            <a:ext cx="3685107" cy="106830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PRESUESTO TOTAL = </a:t>
            </a:r>
            <a:r>
              <a:rPr lang="es-ES" sz="2000" b="1" dirty="0" smtClean="0"/>
              <a:t>USD 127.500,00</a:t>
            </a:r>
            <a:endParaRPr lang="es-EC" sz="2000" b="1" dirty="0"/>
          </a:p>
          <a:p>
            <a:pPr algn="ctr"/>
            <a:endParaRPr lang="es-EC" sz="2000" b="1" dirty="0"/>
          </a:p>
        </p:txBody>
      </p:sp>
    </p:spTree>
    <p:extLst>
      <p:ext uri="{BB962C8B-B14F-4D97-AF65-F5344CB8AC3E}">
        <p14:creationId xmlns:p14="http://schemas.microsoft.com/office/powerpoint/2010/main" val="172907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43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3982</TotalTime>
  <Words>175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</dc:creator>
  <cp:lastModifiedBy>Carmen Cecilia Ramos Martinez</cp:lastModifiedBy>
  <cp:revision>544</cp:revision>
  <dcterms:created xsi:type="dcterms:W3CDTF">2023-07-05T21:20:06Z</dcterms:created>
  <dcterms:modified xsi:type="dcterms:W3CDTF">2024-11-18T17:33:32Z</dcterms:modified>
</cp:coreProperties>
</file>