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7" r:id="rId3"/>
  </p:sldMasterIdLst>
  <p:notesMasterIdLst>
    <p:notesMasterId r:id="rId14"/>
  </p:notesMasterIdLst>
  <p:sldIdLst>
    <p:sldId id="298" r:id="rId4"/>
    <p:sldId id="343" r:id="rId5"/>
    <p:sldId id="344" r:id="rId6"/>
    <p:sldId id="345" r:id="rId7"/>
    <p:sldId id="346" r:id="rId8"/>
    <p:sldId id="347" r:id="rId9"/>
    <p:sldId id="348" r:id="rId10"/>
    <p:sldId id="349" r:id="rId11"/>
    <p:sldId id="350" r:id="rId12"/>
    <p:sldId id="351" r:id="rId1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7B"/>
    <a:srgbClr val="2235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74" autoAdjust="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7"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2000" b="1" dirty="0" smtClean="0"/>
              <a:t>PROFORMA</a:t>
            </a:r>
            <a:r>
              <a:rPr lang="en-US" sz="2000" b="1" baseline="0" dirty="0" smtClean="0"/>
              <a:t> </a:t>
            </a:r>
            <a:r>
              <a:rPr lang="en-US" sz="2000" b="1" dirty="0" smtClean="0"/>
              <a:t>DE </a:t>
            </a:r>
            <a:r>
              <a:rPr lang="en-US" sz="2000" b="1" dirty="0"/>
              <a:t>INGRESOS 2025</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511616178981988E-2"/>
          <c:y val="0.17444521597861828"/>
          <c:w val="0.842976767642036"/>
          <c:h val="0.77554661740493758"/>
        </c:manualLayout>
      </c:layout>
      <c:pie3DChart>
        <c:varyColors val="1"/>
        <c:ser>
          <c:idx val="0"/>
          <c:order val="0"/>
          <c:tx>
            <c:strRef>
              <c:f>'cuadros ppt ingresos'!$C$5</c:f>
              <c:strCache>
                <c:ptCount val="1"/>
                <c:pt idx="0">
                  <c:v>Estimación 2025</c:v>
                </c:pt>
              </c:strCache>
            </c:strRef>
          </c:tx>
          <c:explosion val="3"/>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3E5-47F0-9688-10F926F70DEA}"/>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23E5-47F0-9688-10F926F70DEA}"/>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23E5-47F0-9688-10F926F70DEA}"/>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3E5-47F0-9688-10F926F70DEA}"/>
              </c:ext>
            </c:extLst>
          </c:dPt>
          <c:dPt>
            <c:idx val="4"/>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23E5-47F0-9688-10F926F70DEA}"/>
              </c:ext>
            </c:extLst>
          </c:dPt>
          <c:dPt>
            <c:idx val="5"/>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23E5-47F0-9688-10F926F70DEA}"/>
              </c:ext>
            </c:extLst>
          </c:dPt>
          <c:dLbls>
            <c:dLbl>
              <c:idx val="0"/>
              <c:layout>
                <c:manualLayout>
                  <c:x val="-0.22552002567761201"/>
                  <c:y val="4.0310866441917149E-2"/>
                </c:manualLayout>
              </c:layout>
              <c:showLegendKey val="0"/>
              <c:showVal val="0"/>
              <c:showCatName val="1"/>
              <c:showSerName val="0"/>
              <c:showPercent val="1"/>
              <c:showBubbleSize val="0"/>
              <c:extLst>
                <c:ext xmlns:c15="http://schemas.microsoft.com/office/drawing/2012/chart" uri="{CE6537A1-D6FC-4f65-9D91-7224C49458BB}">
                  <c15:layout>
                    <c:manualLayout>
                      <c:w val="0.21567643084985"/>
                      <c:h val="0.22301633343552718"/>
                    </c:manualLayout>
                  </c15:layout>
                </c:ext>
                <c:ext xmlns:c16="http://schemas.microsoft.com/office/drawing/2014/chart" uri="{C3380CC4-5D6E-409C-BE32-E72D297353CC}">
                  <c16:uniqueId val="{00000001-23E5-47F0-9688-10F926F70DEA}"/>
                </c:ext>
              </c:extLst>
            </c:dLbl>
            <c:dLbl>
              <c:idx val="1"/>
              <c:layout>
                <c:manualLayout>
                  <c:x val="-0.11705837495135157"/>
                  <c:y val="-0.2633107608769147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3E5-47F0-9688-10F926F70DEA}"/>
                </c:ext>
              </c:extLst>
            </c:dLbl>
            <c:dLbl>
              <c:idx val="2"/>
              <c:layout>
                <c:manualLayout>
                  <c:x val="0.11452741692673661"/>
                  <c:y val="-0.16463389779495047"/>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15:layout>
                    <c:manualLayout>
                      <c:w val="0.38491342584764199"/>
                      <c:h val="0.16189069817714385"/>
                    </c:manualLayout>
                  </c15:layout>
                </c:ext>
                <c:ext xmlns:c16="http://schemas.microsoft.com/office/drawing/2014/chart" uri="{C3380CC4-5D6E-409C-BE32-E72D297353CC}">
                  <c16:uniqueId val="{00000005-23E5-47F0-9688-10F926F70DEA}"/>
                </c:ext>
              </c:extLst>
            </c:dLbl>
            <c:dLbl>
              <c:idx val="3"/>
              <c:layout>
                <c:manualLayout>
                  <c:x val="0.16077931530390832"/>
                  <c:y val="0.10104139132349005"/>
                </c:manualLayout>
              </c:layout>
              <c:tx>
                <c:rich>
                  <a:bodyPr/>
                  <a:lstStyle/>
                  <a:p>
                    <a:r>
                      <a:rPr lang="en-US" baseline="0" dirty="0" err="1" smtClean="0"/>
                      <a:t>Saldo</a:t>
                    </a:r>
                    <a:r>
                      <a:rPr lang="en-US" baseline="0" dirty="0" smtClean="0"/>
                      <a:t> </a:t>
                    </a:r>
                    <a:r>
                      <a:rPr lang="en-US" baseline="0" dirty="0" err="1" smtClean="0"/>
                      <a:t>caja</a:t>
                    </a:r>
                    <a:r>
                      <a:rPr lang="en-US" baseline="0" dirty="0"/>
                      <a:t>
</a:t>
                    </a:r>
                    <a:fld id="{F4A31B4E-17FE-44C4-B6D7-C0441F32AD61}" type="PERCENTAGE">
                      <a:rPr lang="en-US" baseline="0"/>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3E5-47F0-9688-10F926F70DEA}"/>
                </c:ext>
              </c:extLst>
            </c:dLbl>
            <c:dLbl>
              <c:idx val="4"/>
              <c:layout>
                <c:manualLayout>
                  <c:x val="7.3240225483036415E-3"/>
                  <c:y val="-8.6765933353957145E-3"/>
                </c:manualLayout>
              </c:layout>
              <c:tx>
                <c:rich>
                  <a:bodyPr/>
                  <a:lstStyle/>
                  <a:p>
                    <a:r>
                      <a:rPr lang="en-US" baseline="0" dirty="0" smtClean="0"/>
                      <a:t>Hilton</a:t>
                    </a:r>
                    <a:r>
                      <a:rPr lang="en-US" baseline="0" dirty="0"/>
                      <a:t>
0,027%</a:t>
                    </a:r>
                  </a:p>
                </c:rich>
              </c:tx>
              <c:showLegendKey val="0"/>
              <c:showVal val="0"/>
              <c:showCatName val="1"/>
              <c:showSerName val="0"/>
              <c:showPercent val="1"/>
              <c:showBubbleSize val="0"/>
              <c:extLst>
                <c:ext xmlns:c15="http://schemas.microsoft.com/office/drawing/2012/chart" uri="{CE6537A1-D6FC-4f65-9D91-7224C49458BB}">
                  <c15:layout>
                    <c:manualLayout>
                      <c:w val="0.24141796164766996"/>
                      <c:h val="0.14370433125066187"/>
                    </c:manualLayout>
                  </c15:layout>
                </c:ext>
                <c:ext xmlns:c16="http://schemas.microsoft.com/office/drawing/2014/chart" uri="{C3380CC4-5D6E-409C-BE32-E72D297353CC}">
                  <c16:uniqueId val="{00000009-23E5-47F0-9688-10F926F70DEA}"/>
                </c:ext>
              </c:extLst>
            </c:dLbl>
            <c:dLbl>
              <c:idx val="5"/>
              <c:layout>
                <c:manualLayout>
                  <c:x val="0.15923905967551807"/>
                  <c:y val="-1.595941167102073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3E5-47F0-9688-10F926F70D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'cuadros ppt ingresos'!$B$6:$B$11</c:f>
              <c:strCache>
                <c:ptCount val="6"/>
                <c:pt idx="0">
                  <c:v> Recursos Municipales</c:v>
                </c:pt>
                <c:pt idx="1">
                  <c:v> Bonos del Estado</c:v>
                </c:pt>
                <c:pt idx="2">
                  <c:v> Asignación Gobierno</c:v>
                </c:pt>
                <c:pt idx="3">
                  <c:v> Saldo Caja Bancos GADDMQ</c:v>
                </c:pt>
                <c:pt idx="4">
                  <c:v> Convenio Fundación Hilton – UMPSJ</c:v>
                </c:pt>
                <c:pt idx="5">
                  <c:v> Cuentas por Cobrar</c:v>
                </c:pt>
              </c:strCache>
            </c:strRef>
          </c:cat>
          <c:val>
            <c:numRef>
              <c:f>'cuadros ppt ingresos'!$C$6:$C$11</c:f>
              <c:numCache>
                <c:formatCode>#,##0.00</c:formatCode>
                <c:ptCount val="6"/>
                <c:pt idx="0">
                  <c:v>371375100</c:v>
                </c:pt>
                <c:pt idx="1">
                  <c:v>69436204.810000002</c:v>
                </c:pt>
                <c:pt idx="2">
                  <c:v>344188437.41000003</c:v>
                </c:pt>
                <c:pt idx="3">
                  <c:v>126208593.31999999</c:v>
                </c:pt>
                <c:pt idx="4">
                  <c:v>250000</c:v>
                </c:pt>
                <c:pt idx="5">
                  <c:v>18400000</c:v>
                </c:pt>
              </c:numCache>
            </c:numRef>
          </c:val>
          <c:extLst>
            <c:ext xmlns:c16="http://schemas.microsoft.com/office/drawing/2014/chart" uri="{C3380CC4-5D6E-409C-BE32-E72D297353CC}">
              <c16:uniqueId val="{0000000C-23E5-47F0-9688-10F926F70DEA}"/>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2400" b="1"/>
              <a:t>PROFORMA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F46C-4C12-8DFD-1315DCD70702}"/>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F46C-4C12-8DFD-1315DCD70702}"/>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F46C-4C12-8DFD-1315DCD70702}"/>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F46C-4C12-8DFD-1315DCD70702}"/>
              </c:ext>
            </c:extLst>
          </c:dPt>
          <c:dLbls>
            <c:dLbl>
              <c:idx val="0"/>
              <c:tx>
                <c:rich>
                  <a:bodyPr/>
                  <a:lstStyle/>
                  <a:p>
                    <a:fld id="{9D38D590-9F95-4933-8711-BFEB6BEA4A1D}" type="CATEGORYNAME">
                      <a:rPr lang="en-US" sz="1600"/>
                      <a:pPr/>
                      <a:t>[NOMBRE DE CATEGORÍA]</a:t>
                    </a:fld>
                    <a:r>
                      <a:rPr lang="en-US" baseline="0" dirty="0"/>
                      <a:t>
</a:t>
                    </a:r>
                    <a:fld id="{523F6DE3-1606-494E-93A9-11F50E03EC53}" type="PERCENTAGE">
                      <a:rPr lang="en-US" baseline="0"/>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6C-4C12-8DFD-1315DCD70702}"/>
                </c:ext>
              </c:extLst>
            </c:dLbl>
            <c:dLbl>
              <c:idx val="1"/>
              <c:tx>
                <c:rich>
                  <a:bodyPr/>
                  <a:lstStyle/>
                  <a:p>
                    <a:fld id="{277C0AF7-C523-4C44-ACBA-A0D82215A1E7}" type="CATEGORYNAME">
                      <a:rPr lang="en-US" sz="1600"/>
                      <a:pPr/>
                      <a:t>[NOMBRE DE CATEGORÍA]</a:t>
                    </a:fld>
                    <a:r>
                      <a:rPr lang="en-US" baseline="0" dirty="0"/>
                      <a:t>
</a:t>
                    </a:r>
                    <a:fld id="{DD5D8B9A-669E-4668-B034-F8C02EDA4A16}" type="PERCENTAGE">
                      <a:rPr lang="en-US" baseline="0"/>
                      <a:pPr/>
                      <a:t>[PORCENTAJE]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6C-4C12-8DFD-1315DCD70702}"/>
                </c:ext>
              </c:extLst>
            </c:dLbl>
            <c:dLbl>
              <c:idx val="2"/>
              <c:layout>
                <c:manualLayout>
                  <c:x val="0.16384359337686924"/>
                  <c:y val="-0.18971275392435083"/>
                </c:manualLayout>
              </c:layout>
              <c:showLegendKey val="0"/>
              <c:showVal val="0"/>
              <c:showCatName val="1"/>
              <c:showSerName val="0"/>
              <c:showPercent val="1"/>
              <c:showBubbleSize val="0"/>
              <c:extLst>
                <c:ext xmlns:c15="http://schemas.microsoft.com/office/drawing/2012/chart" uri="{CE6537A1-D6FC-4f65-9D91-7224C49458BB}">
                  <c15:layout>
                    <c:manualLayout>
                      <c:w val="0.17758253769190854"/>
                      <c:h val="0.15746115943196926"/>
                    </c:manualLayout>
                  </c15:layout>
                </c:ext>
                <c:ext xmlns:c16="http://schemas.microsoft.com/office/drawing/2014/chart" uri="{C3380CC4-5D6E-409C-BE32-E72D297353CC}">
                  <c16:uniqueId val="{00000005-F46C-4C12-8DFD-1315DCD70702}"/>
                </c:ext>
              </c:extLst>
            </c:dLbl>
            <c:dLbl>
              <c:idx val="3"/>
              <c:layout>
                <c:manualLayout>
                  <c:x val="-0.19387456976618955"/>
                  <c:y val="9.42367662888621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46C-4C12-8DFD-1315DCD707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Hoja1!$A$3:$A$6</c:f>
              <c:strCache>
                <c:ptCount val="4"/>
                <c:pt idx="0">
                  <c:v> Gastos de Remuneración </c:v>
                </c:pt>
                <c:pt idx="1">
                  <c:v> Gastos Administrativos </c:v>
                </c:pt>
                <c:pt idx="2">
                  <c:v>Gastos de Inversión</c:v>
                </c:pt>
                <c:pt idx="3">
                  <c:v>Gasto Corriente EPM y Entidades Adscritas</c:v>
                </c:pt>
              </c:strCache>
            </c:strRef>
          </c:cat>
          <c:val>
            <c:numRef>
              <c:f>Hoja1!$B$3:$B$6</c:f>
              <c:numCache>
                <c:formatCode>#,##0.00</c:formatCode>
                <c:ptCount val="4"/>
                <c:pt idx="0">
                  <c:v>220000000</c:v>
                </c:pt>
                <c:pt idx="1">
                  <c:v>171547637.56999999</c:v>
                </c:pt>
                <c:pt idx="2">
                  <c:v>475980450.06999999</c:v>
                </c:pt>
                <c:pt idx="3">
                  <c:v>62330247.899999999</c:v>
                </c:pt>
              </c:numCache>
            </c:numRef>
          </c:val>
          <c:extLst>
            <c:ext xmlns:c16="http://schemas.microsoft.com/office/drawing/2014/chart" uri="{C3380CC4-5D6E-409C-BE32-E72D297353CC}">
              <c16:uniqueId val="{00000008-F46C-4C12-8DFD-1315DCD7070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CB81F-268B-4EC6-8D3F-3E81F65756E4}" type="datetimeFigureOut">
              <a:rPr lang="es-EC" smtClean="0"/>
              <a:t>6/11/2024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D749-B85D-4CA9-B5C4-7FDD41DFFC41}" type="slidenum">
              <a:rPr lang="es-EC" smtClean="0"/>
              <a:t>‹Nº›</a:t>
            </a:fld>
            <a:endParaRPr lang="es-EC"/>
          </a:p>
        </p:txBody>
      </p:sp>
    </p:spTree>
    <p:extLst>
      <p:ext uri="{BB962C8B-B14F-4D97-AF65-F5344CB8AC3E}">
        <p14:creationId xmlns:p14="http://schemas.microsoft.com/office/powerpoint/2010/main" val="93386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b="1" dirty="0"/>
          </a:p>
        </p:txBody>
      </p:sp>
      <p:sp>
        <p:nvSpPr>
          <p:cNvPr id="4" name="Marcador de número de diapositiva 3"/>
          <p:cNvSpPr>
            <a:spLocks noGrp="1"/>
          </p:cNvSpPr>
          <p:nvPr>
            <p:ph type="sldNum" sz="quarter" idx="10"/>
          </p:nvPr>
        </p:nvSpPr>
        <p:spPr/>
        <p:txBody>
          <a:bodyPr/>
          <a:lstStyle/>
          <a:p>
            <a:fld id="{DCFCE520-6275-46A6-A04A-6A5A2F90152F}" type="slidenum">
              <a:rPr lang="es-EC" smtClean="0"/>
              <a:t>7</a:t>
            </a:fld>
            <a:endParaRPr lang="es-EC"/>
          </a:p>
        </p:txBody>
      </p:sp>
    </p:spTree>
    <p:extLst>
      <p:ext uri="{BB962C8B-B14F-4D97-AF65-F5344CB8AC3E}">
        <p14:creationId xmlns:p14="http://schemas.microsoft.com/office/powerpoint/2010/main" val="68957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
        <p:nvSpPr>
          <p:cNvPr id="4" name="Marcador de número de diapositiva 3"/>
          <p:cNvSpPr>
            <a:spLocks noGrp="1"/>
          </p:cNvSpPr>
          <p:nvPr>
            <p:ph type="sldNum" sz="quarter" idx="10"/>
          </p:nvPr>
        </p:nvSpPr>
        <p:spPr/>
        <p:txBody>
          <a:bodyPr/>
          <a:lstStyle/>
          <a:p>
            <a:fld id="{DCFCE520-6275-46A6-A04A-6A5A2F90152F}" type="slidenum">
              <a:rPr lang="es-EC" smtClean="0"/>
              <a:t>9</a:t>
            </a:fld>
            <a:endParaRPr lang="es-EC"/>
          </a:p>
        </p:txBody>
      </p:sp>
    </p:spTree>
    <p:extLst>
      <p:ext uri="{BB962C8B-B14F-4D97-AF65-F5344CB8AC3E}">
        <p14:creationId xmlns:p14="http://schemas.microsoft.com/office/powerpoint/2010/main" val="325356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
        <p:nvSpPr>
          <p:cNvPr id="4" name="Marcador de número de diapositiva 3"/>
          <p:cNvSpPr>
            <a:spLocks noGrp="1"/>
          </p:cNvSpPr>
          <p:nvPr>
            <p:ph type="sldNum" sz="quarter" idx="10"/>
          </p:nvPr>
        </p:nvSpPr>
        <p:spPr/>
        <p:txBody>
          <a:bodyPr/>
          <a:lstStyle/>
          <a:p>
            <a:fld id="{DCFCE520-6275-46A6-A04A-6A5A2F90152F}" type="slidenum">
              <a:rPr lang="es-EC" smtClean="0"/>
              <a:t>10</a:t>
            </a:fld>
            <a:endParaRPr lang="es-EC"/>
          </a:p>
        </p:txBody>
      </p:sp>
    </p:spTree>
    <p:extLst>
      <p:ext uri="{BB962C8B-B14F-4D97-AF65-F5344CB8AC3E}">
        <p14:creationId xmlns:p14="http://schemas.microsoft.com/office/powerpoint/2010/main" val="397141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2FDC1E46-392A-4024-8731-DC057079AE2E}" type="datetimeFigureOut">
              <a:rPr lang="es-EC" smtClean="0"/>
              <a:t>6/11/2024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09670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FDC1E46-392A-4024-8731-DC057079AE2E}" type="datetimeFigureOut">
              <a:rPr lang="es-EC" smtClean="0"/>
              <a:t>6/11/2024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59057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FDC1E46-392A-4024-8731-DC057079AE2E}" type="datetimeFigureOut">
              <a:rPr lang="es-EC" smtClean="0"/>
              <a:t>6/11/2024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05398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727028"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901650"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2749274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ectangle: Rounded Corners 13">
            <a:extLst>
              <a:ext uri="{FF2B5EF4-FFF2-40B4-BE49-F238E27FC236}">
                <a16:creationId xmlns:a16="http://schemas.microsoft.com/office/drawing/2014/main" id="{FEB50162-B53A-4D53-985F-D3169468460F}"/>
              </a:ext>
            </a:extLst>
          </p:cNvPr>
          <p:cNvSpPr/>
          <p:nvPr userDrawn="1"/>
        </p:nvSpPr>
        <p:spPr>
          <a:xfrm>
            <a:off x="727028" y="227883"/>
            <a:ext cx="1610876" cy="587829"/>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A5AA740-871A-4FDD-B5BE-77B04DD73008}"/>
              </a:ext>
            </a:extLst>
          </p:cNvPr>
          <p:cNvSpPr txBox="1"/>
          <p:nvPr userDrawn="1"/>
        </p:nvSpPr>
        <p:spPr>
          <a:xfrm>
            <a:off x="901650"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167233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C836E49E-6A53-4F4D-9EED-FA6EEC2123E3}"/>
              </a:ext>
            </a:extLst>
          </p:cNvPr>
          <p:cNvSpPr txBox="1"/>
          <p:nvPr userDrawn="1"/>
        </p:nvSpPr>
        <p:spPr>
          <a:xfrm>
            <a:off x="5465184" y="115055"/>
            <a:ext cx="1261632" cy="307777"/>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380224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F5F7554-38B1-48BE-91E4-43BCAA8E8FD1}"/>
              </a:ext>
            </a:extLst>
          </p:cNvPr>
          <p:cNvSpPr>
            <a:spLocks noGrp="1"/>
          </p:cNvSpPr>
          <p:nvPr>
            <p:ph type="pic" sz="quarter" idx="13"/>
          </p:nvPr>
        </p:nvSpPr>
        <p:spPr>
          <a:xfrm>
            <a:off x="6091625" y="495300"/>
            <a:ext cx="5604345" cy="5870981"/>
          </a:xfrm>
          <a:custGeom>
            <a:avLst/>
            <a:gdLst>
              <a:gd name="connsiteX0" fmla="*/ 0 w 11210150"/>
              <a:gd name="connsiteY0" fmla="*/ 0 h 11741961"/>
              <a:gd name="connsiteX1" fmla="*/ 11210150 w 11210150"/>
              <a:gd name="connsiteY1" fmla="*/ 0 h 11741961"/>
              <a:gd name="connsiteX2" fmla="*/ 11210150 w 11210150"/>
              <a:gd name="connsiteY2" fmla="*/ 11741961 h 11741961"/>
              <a:gd name="connsiteX3" fmla="*/ 0 w 11210150"/>
              <a:gd name="connsiteY3" fmla="*/ 11741961 h 11741961"/>
            </a:gdLst>
            <a:ahLst/>
            <a:cxnLst>
              <a:cxn ang="0">
                <a:pos x="connsiteX0" y="connsiteY0"/>
              </a:cxn>
              <a:cxn ang="0">
                <a:pos x="connsiteX1" y="connsiteY1"/>
              </a:cxn>
              <a:cxn ang="0">
                <a:pos x="connsiteX2" y="connsiteY2"/>
              </a:cxn>
              <a:cxn ang="0">
                <a:pos x="connsiteX3" y="connsiteY3"/>
              </a:cxn>
            </a:cxnLst>
            <a:rect l="l" t="t" r="r" b="b"/>
            <a:pathLst>
              <a:path w="11210150" h="11741961">
                <a:moveTo>
                  <a:pt x="0" y="0"/>
                </a:moveTo>
                <a:lnTo>
                  <a:pt x="11210150" y="0"/>
                </a:lnTo>
                <a:lnTo>
                  <a:pt x="11210150" y="11741961"/>
                </a:lnTo>
                <a:lnTo>
                  <a:pt x="0" y="1174196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1108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186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791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482A689-CC2A-4F2B-BAB9-2127EA08A0C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4740" y="0"/>
            <a:ext cx="12341479" cy="6858000"/>
          </a:xfrm>
          <a:prstGeom prst="rect">
            <a:avLst/>
          </a:prstGeom>
        </p:spPr>
      </p:pic>
      <p:sp>
        <p:nvSpPr>
          <p:cNvPr id="2" name="Slide Number Placeholder 5">
            <a:extLst>
              <a:ext uri="{FF2B5EF4-FFF2-40B4-BE49-F238E27FC236}">
                <a16:creationId xmlns:a16="http://schemas.microsoft.com/office/drawing/2014/main" id="{2E8DB23E-DC77-4E50-A38D-DDDDEEDB1A0B}"/>
              </a:ext>
            </a:extLst>
          </p:cNvPr>
          <p:cNvSpPr txBox="1">
            <a:spLocks/>
          </p:cNvSpPr>
          <p:nvPr userDrawn="1"/>
        </p:nvSpPr>
        <p:spPr>
          <a:xfrm>
            <a:off x="118816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3737B9C2-6A96-4E56-8A5F-50BC1EAA29D4}"/>
              </a:ext>
            </a:extLst>
          </p:cNvPr>
          <p:cNvSpPr txBox="1"/>
          <p:nvPr userDrawn="1"/>
        </p:nvSpPr>
        <p:spPr>
          <a:xfrm>
            <a:off x="10782272" y="6444039"/>
            <a:ext cx="1261632" cy="338554"/>
          </a:xfrm>
          <a:prstGeom prst="rect">
            <a:avLst/>
          </a:prstGeom>
          <a:noFill/>
        </p:spPr>
        <p:txBody>
          <a:bodyPr wrap="square" rtlCol="0">
            <a:spAutoFit/>
          </a:bodyPr>
          <a:lstStyle/>
          <a:p>
            <a:pPr marL="0" marR="0" lvl="0" indent="0" algn="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panose="020B0606030504020204" pitchFamily="34" charset="0"/>
                <a:ea typeface="Open Sans" panose="020B0606030504020204" pitchFamily="34" charset="0"/>
                <a:cs typeface="Open Sans" panose="020B0606030504020204" pitchFamily="34" charset="0"/>
              </a:rPr>
              <a:t>MASSIVE X</a:t>
            </a:r>
          </a:p>
        </p:txBody>
      </p:sp>
    </p:spTree>
    <p:extLst>
      <p:ext uri="{BB962C8B-B14F-4D97-AF65-F5344CB8AC3E}">
        <p14:creationId xmlns:p14="http://schemas.microsoft.com/office/powerpoint/2010/main" val="3800434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E8DB23E-DC77-4E50-A38D-DDDDEEDB1A0B}"/>
              </a:ext>
            </a:extLst>
          </p:cNvPr>
          <p:cNvSpPr txBox="1">
            <a:spLocks/>
          </p:cNvSpPr>
          <p:nvPr userDrawn="1"/>
        </p:nvSpPr>
        <p:spPr>
          <a:xfrm>
            <a:off x="118816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a:extLst>
              <a:ext uri="{FF2B5EF4-FFF2-40B4-BE49-F238E27FC236}">
                <a16:creationId xmlns:a16="http://schemas.microsoft.com/office/drawing/2014/main" id="{3737B9C2-6A96-4E56-8A5F-50BC1EAA29D4}"/>
              </a:ext>
            </a:extLst>
          </p:cNvPr>
          <p:cNvSpPr txBox="1"/>
          <p:nvPr userDrawn="1"/>
        </p:nvSpPr>
        <p:spPr>
          <a:xfrm>
            <a:off x="10782272" y="6444039"/>
            <a:ext cx="1261632" cy="338554"/>
          </a:xfrm>
          <a:prstGeom prst="rect">
            <a:avLst/>
          </a:prstGeom>
          <a:noFill/>
        </p:spPr>
        <p:txBody>
          <a:bodyPr wrap="square" rtlCol="0">
            <a:spAutoFit/>
          </a:bodyPr>
          <a:lstStyle/>
          <a:p>
            <a:pPr marL="0" marR="0" lvl="0" indent="0" algn="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panose="020B0606030504020204" pitchFamily="34" charset="0"/>
                <a:ea typeface="Open Sans" panose="020B0606030504020204" pitchFamily="34" charset="0"/>
                <a:cs typeface="Open Sans" panose="020B0606030504020204" pitchFamily="34" charset="0"/>
              </a:rPr>
              <a:t>MASSIVE X</a:t>
            </a:r>
          </a:p>
        </p:txBody>
      </p:sp>
    </p:spTree>
    <p:extLst>
      <p:ext uri="{BB962C8B-B14F-4D97-AF65-F5344CB8AC3E}">
        <p14:creationId xmlns:p14="http://schemas.microsoft.com/office/powerpoint/2010/main" val="311610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FDC1E46-392A-4024-8731-DC057079AE2E}" type="datetimeFigureOut">
              <a:rPr lang="es-EC" smtClean="0"/>
              <a:t>6/11/2024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1206979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4E2DCC9-7A91-43AF-A2ED-33E09E36BADD}"/>
              </a:ext>
            </a:extLst>
          </p:cNvPr>
          <p:cNvSpPr>
            <a:spLocks noGrp="1"/>
          </p:cNvSpPr>
          <p:nvPr>
            <p:ph type="pic" sz="quarter" idx="13"/>
          </p:nvPr>
        </p:nvSpPr>
        <p:spPr>
          <a:xfrm>
            <a:off x="4140576" y="1473322"/>
            <a:ext cx="3910848" cy="3911357"/>
          </a:xfrm>
          <a:custGeom>
            <a:avLst/>
            <a:gdLst>
              <a:gd name="connsiteX0" fmla="*/ 0 w 7822714"/>
              <a:gd name="connsiteY0" fmla="*/ 0 h 7822714"/>
              <a:gd name="connsiteX1" fmla="*/ 7822714 w 7822714"/>
              <a:gd name="connsiteY1" fmla="*/ 0 h 7822714"/>
              <a:gd name="connsiteX2" fmla="*/ 7822714 w 7822714"/>
              <a:gd name="connsiteY2" fmla="*/ 7822714 h 7822714"/>
              <a:gd name="connsiteX3" fmla="*/ 0 w 7822714"/>
              <a:gd name="connsiteY3" fmla="*/ 7822714 h 7822714"/>
            </a:gdLst>
            <a:ahLst/>
            <a:cxnLst>
              <a:cxn ang="0">
                <a:pos x="connsiteX0" y="connsiteY0"/>
              </a:cxn>
              <a:cxn ang="0">
                <a:pos x="connsiteX1" y="connsiteY1"/>
              </a:cxn>
              <a:cxn ang="0">
                <a:pos x="connsiteX2" y="connsiteY2"/>
              </a:cxn>
              <a:cxn ang="0">
                <a:pos x="connsiteX3" y="connsiteY3"/>
              </a:cxn>
            </a:cxnLst>
            <a:rect l="l" t="t" r="r" b="b"/>
            <a:pathLst>
              <a:path w="7822714" h="7822714">
                <a:moveTo>
                  <a:pt x="0" y="0"/>
                </a:moveTo>
                <a:lnTo>
                  <a:pt x="7822714" y="0"/>
                </a:lnTo>
                <a:lnTo>
                  <a:pt x="7822714" y="7822714"/>
                </a:lnTo>
                <a:lnTo>
                  <a:pt x="0" y="7822714"/>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C836E49E-6A53-4F4D-9EED-FA6EEC2123E3}"/>
              </a:ext>
            </a:extLst>
          </p:cNvPr>
          <p:cNvSpPr txBox="1"/>
          <p:nvPr userDrawn="1"/>
        </p:nvSpPr>
        <p:spPr>
          <a:xfrm>
            <a:off x="5465184" y="115055"/>
            <a:ext cx="1261632" cy="307777"/>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Tree>
    <p:extLst>
      <p:ext uri="{BB962C8B-B14F-4D97-AF65-F5344CB8AC3E}">
        <p14:creationId xmlns:p14="http://schemas.microsoft.com/office/powerpoint/2010/main" val="219866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727028"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901650"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id="{C411318C-4794-4780-B048-65BF2EFB2199}"/>
              </a:ext>
            </a:extLst>
          </p:cNvPr>
          <p:cNvSpPr>
            <a:spLocks noGrp="1"/>
          </p:cNvSpPr>
          <p:nvPr>
            <p:ph type="pic" sz="quarter" idx="12"/>
          </p:nvPr>
        </p:nvSpPr>
        <p:spPr>
          <a:xfrm>
            <a:off x="6096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6093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300" fill="hold"/>
                                        <p:tgtEl>
                                          <p:spTgt spid="20"/>
                                        </p:tgtEl>
                                        <p:attrNameLst>
                                          <p:attrName>ppt_x</p:attrName>
                                        </p:attrNameLst>
                                      </p:cBhvr>
                                      <p:tavLst>
                                        <p:tav tm="0">
                                          <p:val>
                                            <p:strVal val="1+#ppt_w/2"/>
                                          </p:val>
                                        </p:tav>
                                        <p:tav tm="100000">
                                          <p:val>
                                            <p:strVal val="#ppt_x"/>
                                          </p:val>
                                        </p:tav>
                                      </p:tavLst>
                                    </p:anim>
                                    <p:anim calcmode="lin" valueType="num">
                                      <p:cBhvr additive="base">
                                        <p:cTn id="8" dur="13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300" fill="hold"/>
                                        <p:tgtEl>
                                          <p:spTgt spid="14"/>
                                        </p:tgtEl>
                                        <p:attrNameLst>
                                          <p:attrName>ppt_x</p:attrName>
                                        </p:attrNameLst>
                                      </p:cBhvr>
                                      <p:tavLst>
                                        <p:tav tm="0">
                                          <p:val>
                                            <p:strVal val="1+#ppt_w/2"/>
                                          </p:val>
                                        </p:tav>
                                        <p:tav tm="100000">
                                          <p:val>
                                            <p:strVal val="#ppt_x"/>
                                          </p:val>
                                        </p:tav>
                                      </p:tavLst>
                                    </p:anim>
                                    <p:anim calcmode="lin" valueType="num">
                                      <p:cBhvr additive="base">
                                        <p:cTn id="12" dur="13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1792505"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1792504"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1792505"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1837176"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9912533"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10087155"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id="{C411318C-4794-4780-B048-65BF2EFB2199}"/>
              </a:ext>
            </a:extLst>
          </p:cNvPr>
          <p:cNvSpPr>
            <a:spLocks noGrp="1"/>
          </p:cNvSpPr>
          <p:nvPr>
            <p:ph type="pic" sz="quarter" idx="12"/>
          </p:nvPr>
        </p:nvSpPr>
        <p:spPr>
          <a:xfrm>
            <a:off x="3048000"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18214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 presetClass="entr" presetSubtype="8" decel="100000"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500" fill="hold"/>
                                        <p:tgtEl>
                                          <p:spTgt spid="14"/>
                                        </p:tgtEl>
                                        <p:attrNameLst>
                                          <p:attrName>ppt_x</p:attrName>
                                        </p:attrNameLst>
                                      </p:cBhvr>
                                      <p:tavLst>
                                        <p:tav tm="0">
                                          <p:val>
                                            <p:strVal val="0-#ppt_w/2"/>
                                          </p:val>
                                        </p:tav>
                                        <p:tav tm="100000">
                                          <p:val>
                                            <p:strVal val="#ppt_x"/>
                                          </p:val>
                                        </p:tav>
                                      </p:tavLst>
                                    </p:anim>
                                    <p:anim calcmode="lin" valueType="num">
                                      <p:cBhvr additive="base">
                                        <p:cTn id="11"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15562B8-40F2-4731-9234-F72F7B0C8FA9}"/>
              </a:ext>
            </a:extLst>
          </p:cNvPr>
          <p:cNvSpPr/>
          <p:nvPr userDrawn="1"/>
        </p:nvSpPr>
        <p:spPr>
          <a:xfrm rot="5400000">
            <a:off x="5941864" y="-5484724"/>
            <a:ext cx="491719" cy="1146116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B4CB942-6ECB-49C3-BCDF-B7B7905525F3}"/>
              </a:ext>
            </a:extLst>
          </p:cNvPr>
          <p:cNvSpPr/>
          <p:nvPr userDrawn="1"/>
        </p:nvSpPr>
        <p:spPr>
          <a:xfrm rot="5400000">
            <a:off x="6078711" y="744711"/>
            <a:ext cx="491719" cy="117348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1792505"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1792504"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1792505"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1837176"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28">
            <a:extLst>
              <a:ext uri="{FF2B5EF4-FFF2-40B4-BE49-F238E27FC236}">
                <a16:creationId xmlns:a16="http://schemas.microsoft.com/office/drawing/2014/main" id="{3C0BA415-90EF-494A-98BB-E4776AE09ABA}"/>
              </a:ext>
            </a:extLst>
          </p:cNvPr>
          <p:cNvSpPr/>
          <p:nvPr userDrawn="1"/>
        </p:nvSpPr>
        <p:spPr>
          <a:xfrm>
            <a:off x="9912533" y="227883"/>
            <a:ext cx="1610876" cy="5878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10087155"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14" name="Picture Placeholder 13">
            <a:extLst>
              <a:ext uri="{FF2B5EF4-FFF2-40B4-BE49-F238E27FC236}">
                <a16:creationId xmlns:a16="http://schemas.microsoft.com/office/drawing/2014/main" id="{C411318C-4794-4780-B048-65BF2EFB2199}"/>
              </a:ext>
            </a:extLst>
          </p:cNvPr>
          <p:cNvSpPr>
            <a:spLocks noGrp="1"/>
          </p:cNvSpPr>
          <p:nvPr>
            <p:ph type="pic" sz="quarter" idx="12"/>
          </p:nvPr>
        </p:nvSpPr>
        <p:spPr>
          <a:xfrm>
            <a:off x="-1" y="0"/>
            <a:ext cx="6096001" cy="6858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3589" h="13716000">
                <a:moveTo>
                  <a:pt x="0" y="0"/>
                </a:moveTo>
                <a:lnTo>
                  <a:pt x="12193589" y="0"/>
                </a:lnTo>
                <a:lnTo>
                  <a:pt x="12193589" y="13716000"/>
                </a:lnTo>
                <a:lnTo>
                  <a:pt x="0" y="13716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305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4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6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0-#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6" name="Picture Placeholder 18">
            <a:extLst>
              <a:ext uri="{FF2B5EF4-FFF2-40B4-BE49-F238E27FC236}">
                <a16:creationId xmlns:a16="http://schemas.microsoft.com/office/drawing/2014/main" id="{6884AB12-9032-475A-82B0-6E1C4050A8A6}"/>
              </a:ext>
            </a:extLst>
          </p:cNvPr>
          <p:cNvSpPr>
            <a:spLocks noGrp="1"/>
          </p:cNvSpPr>
          <p:nvPr>
            <p:ph type="pic" sz="quarter" idx="12"/>
          </p:nvPr>
        </p:nvSpPr>
        <p:spPr>
          <a:xfrm>
            <a:off x="3334213" y="665692"/>
            <a:ext cx="5523574" cy="5526617"/>
          </a:xfrm>
          <a:custGeom>
            <a:avLst/>
            <a:gdLst>
              <a:gd name="connsiteX0" fmla="*/ 2834837 w 5669673"/>
              <a:gd name="connsiteY0" fmla="*/ 0 h 5672056"/>
              <a:gd name="connsiteX1" fmla="*/ 4522327 w 5669673"/>
              <a:gd name="connsiteY1" fmla="*/ 698944 h 5672056"/>
              <a:gd name="connsiteX2" fmla="*/ 4971023 w 5669673"/>
              <a:gd name="connsiteY2" fmla="*/ 1147830 h 5672056"/>
              <a:gd name="connsiteX3" fmla="*/ 4971023 w 5669673"/>
              <a:gd name="connsiteY3" fmla="*/ 4524228 h 5672056"/>
              <a:gd name="connsiteX4" fmla="*/ 4522327 w 5669673"/>
              <a:gd name="connsiteY4" fmla="*/ 4973113 h 5672056"/>
              <a:gd name="connsiteX5" fmla="*/ 1147346 w 5669673"/>
              <a:gd name="connsiteY5" fmla="*/ 4973113 h 5672056"/>
              <a:gd name="connsiteX6" fmla="*/ 698650 w 5669673"/>
              <a:gd name="connsiteY6" fmla="*/ 4524228 h 5672056"/>
              <a:gd name="connsiteX7" fmla="*/ 698650 w 5669673"/>
              <a:gd name="connsiteY7" fmla="*/ 1147830 h 5672056"/>
              <a:gd name="connsiteX8" fmla="*/ 1147346 w 5669673"/>
              <a:gd name="connsiteY8" fmla="*/ 698944 h 5672056"/>
              <a:gd name="connsiteX9" fmla="*/ 2834837 w 5669673"/>
              <a:gd name="connsiteY9" fmla="*/ 0 h 56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9673" h="5672056">
                <a:moveTo>
                  <a:pt x="2834837" y="0"/>
                </a:moveTo>
                <a:cubicBezTo>
                  <a:pt x="3445698" y="0"/>
                  <a:pt x="4056560" y="232981"/>
                  <a:pt x="4522327" y="698944"/>
                </a:cubicBezTo>
                <a:cubicBezTo>
                  <a:pt x="4971023" y="1147830"/>
                  <a:pt x="4971023" y="1147830"/>
                  <a:pt x="4971023" y="1147830"/>
                </a:cubicBezTo>
                <a:cubicBezTo>
                  <a:pt x="5902557" y="2079754"/>
                  <a:pt x="5902557" y="3592303"/>
                  <a:pt x="4971023" y="4524228"/>
                </a:cubicBezTo>
                <a:cubicBezTo>
                  <a:pt x="4522327" y="4973113"/>
                  <a:pt x="4522327" y="4973113"/>
                  <a:pt x="4522327" y="4973113"/>
                </a:cubicBezTo>
                <a:cubicBezTo>
                  <a:pt x="3590793" y="5905038"/>
                  <a:pt x="2078880" y="5905038"/>
                  <a:pt x="1147346" y="4973113"/>
                </a:cubicBezTo>
                <a:cubicBezTo>
                  <a:pt x="698650" y="4524228"/>
                  <a:pt x="698650" y="4524228"/>
                  <a:pt x="698650" y="4524228"/>
                </a:cubicBezTo>
                <a:cubicBezTo>
                  <a:pt x="-232884" y="3592303"/>
                  <a:pt x="-232884" y="2079754"/>
                  <a:pt x="698650" y="1147830"/>
                </a:cubicBezTo>
                <a:cubicBezTo>
                  <a:pt x="1147346" y="698944"/>
                  <a:pt x="1147346" y="698944"/>
                  <a:pt x="1147346" y="698944"/>
                </a:cubicBezTo>
                <a:cubicBezTo>
                  <a:pt x="1613113" y="232981"/>
                  <a:pt x="2223975" y="0"/>
                  <a:pt x="283483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2A7B87B-45E7-4AE7-9E9F-48F570D39556}"/>
              </a:ext>
            </a:extLst>
          </p:cNvPr>
          <p:cNvSpPr/>
          <p:nvPr userDrawn="1"/>
        </p:nvSpPr>
        <p:spPr>
          <a:xfrm>
            <a:off x="11700345" y="0"/>
            <a:ext cx="49165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cxnSp>
        <p:nvCxnSpPr>
          <p:cNvPr id="24" name="Straight Connector 23">
            <a:extLst>
              <a:ext uri="{FF2B5EF4-FFF2-40B4-BE49-F238E27FC236}">
                <a16:creationId xmlns:a16="http://schemas.microsoft.com/office/drawing/2014/main" id="{DE83E7B4-D919-418E-8C79-FE532F656603}"/>
              </a:ext>
            </a:extLst>
          </p:cNvPr>
          <p:cNvCxnSpPr/>
          <p:nvPr userDrawn="1"/>
        </p:nvCxnSpPr>
        <p:spPr>
          <a:xfrm>
            <a:off x="120026" y="152363"/>
            <a:ext cx="238296"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D18541-68C2-4DF9-AC8A-1ECB0677CF50}"/>
              </a:ext>
            </a:extLst>
          </p:cNvPr>
          <p:cNvCxnSpPr>
            <a:cxnSpLocks/>
          </p:cNvCxnSpPr>
          <p:nvPr userDrawn="1"/>
        </p:nvCxnSpPr>
        <p:spPr>
          <a:xfrm>
            <a:off x="120026" y="227882"/>
            <a:ext cx="101742"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6FCAEE-47CD-4C71-94C3-830250430BF7}"/>
              </a:ext>
            </a:extLst>
          </p:cNvPr>
          <p:cNvCxnSpPr>
            <a:cxnSpLocks/>
          </p:cNvCxnSpPr>
          <p:nvPr userDrawn="1"/>
        </p:nvCxnSpPr>
        <p:spPr>
          <a:xfrm>
            <a:off x="120026" y="303402"/>
            <a:ext cx="181333" cy="0"/>
          </a:xfrm>
          <a:prstGeom prst="line">
            <a:avLst/>
          </a:prstGeom>
          <a:ln w="508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920F7B99-6DE8-4F59-95D2-587A27CB4EB8}"/>
              </a:ext>
            </a:extLst>
          </p:cNvPr>
          <p:cNvSpPr txBox="1">
            <a:spLocks/>
          </p:cNvSpPr>
          <p:nvPr userDrawn="1"/>
        </p:nvSpPr>
        <p:spPr>
          <a:xfrm>
            <a:off x="164697" y="6458689"/>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lumMod val="90000"/>
                  <a:lumOff val="1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Rectangle: Rounded Corners 28">
            <a:extLst>
              <a:ext uri="{FF2B5EF4-FFF2-40B4-BE49-F238E27FC236}">
                <a16:creationId xmlns:a16="http://schemas.microsoft.com/office/drawing/2014/main" id="{3C0BA415-90EF-494A-98BB-E4776AE09ABA}"/>
              </a:ext>
            </a:extLst>
          </p:cNvPr>
          <p:cNvSpPr/>
          <p:nvPr userDrawn="1"/>
        </p:nvSpPr>
        <p:spPr>
          <a:xfrm>
            <a:off x="727028" y="227883"/>
            <a:ext cx="1610876" cy="587829"/>
          </a:xfrm>
          <a:prstGeom prst="roundRect">
            <a:avLst>
              <a:gd name="adj"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C0763060-CCE9-4A96-A067-6AC27B7E80B1}"/>
              </a:ext>
            </a:extLst>
          </p:cNvPr>
          <p:cNvSpPr txBox="1"/>
          <p:nvPr userDrawn="1"/>
        </p:nvSpPr>
        <p:spPr>
          <a:xfrm>
            <a:off x="901650" y="375603"/>
            <a:ext cx="1261632" cy="338554"/>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20" name="Picture Placeholder 19">
            <a:extLst>
              <a:ext uri="{FF2B5EF4-FFF2-40B4-BE49-F238E27FC236}">
                <a16:creationId xmlns:a16="http://schemas.microsoft.com/office/drawing/2014/main" id="{ED062986-BE9C-4DF7-95D3-186FF46BE184}"/>
              </a:ext>
            </a:extLst>
          </p:cNvPr>
          <p:cNvSpPr>
            <a:spLocks noGrp="1"/>
          </p:cNvSpPr>
          <p:nvPr>
            <p:ph type="pic" sz="quarter" idx="13"/>
          </p:nvPr>
        </p:nvSpPr>
        <p:spPr>
          <a:xfrm flipV="1">
            <a:off x="4506893"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26032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3" name="Picture Placeholder 22">
            <a:extLst>
              <a:ext uri="{FF2B5EF4-FFF2-40B4-BE49-F238E27FC236}">
                <a16:creationId xmlns:a16="http://schemas.microsoft.com/office/drawing/2014/main" id="{AEA7C05D-F1DC-463F-989D-14FCC661B2EC}"/>
              </a:ext>
            </a:extLst>
          </p:cNvPr>
          <p:cNvSpPr>
            <a:spLocks noGrp="1"/>
          </p:cNvSpPr>
          <p:nvPr>
            <p:ph type="pic" sz="quarter" idx="12"/>
          </p:nvPr>
        </p:nvSpPr>
        <p:spPr>
          <a:xfrm>
            <a:off x="3775479" y="887538"/>
            <a:ext cx="1673783" cy="1674705"/>
          </a:xfrm>
          <a:custGeom>
            <a:avLst/>
            <a:gdLst>
              <a:gd name="connsiteX0" fmla="*/ 1674001 w 3348002"/>
              <a:gd name="connsiteY0" fmla="*/ 0 h 3349409"/>
              <a:gd name="connsiteX1" fmla="*/ 2670482 w 3348002"/>
              <a:gd name="connsiteY1" fmla="*/ 412733 h 3349409"/>
              <a:gd name="connsiteX2" fmla="*/ 2935442 w 3348002"/>
              <a:gd name="connsiteY2" fmla="*/ 677805 h 3349409"/>
              <a:gd name="connsiteX3" fmla="*/ 2935442 w 3348002"/>
              <a:gd name="connsiteY3" fmla="*/ 2671604 h 3349409"/>
              <a:gd name="connsiteX4" fmla="*/ 2670482 w 3348002"/>
              <a:gd name="connsiteY4" fmla="*/ 2936676 h 3349409"/>
              <a:gd name="connsiteX5" fmla="*/ 677520 w 3348002"/>
              <a:gd name="connsiteY5" fmla="*/ 2936676 h 3349409"/>
              <a:gd name="connsiteX6" fmla="*/ 412560 w 3348002"/>
              <a:gd name="connsiteY6" fmla="*/ 2671604 h 3349409"/>
              <a:gd name="connsiteX7" fmla="*/ 412560 w 3348002"/>
              <a:gd name="connsiteY7" fmla="*/ 677805 h 3349409"/>
              <a:gd name="connsiteX8" fmla="*/ 677520 w 3348002"/>
              <a:gd name="connsiteY8" fmla="*/ 412733 h 3349409"/>
              <a:gd name="connsiteX9" fmla="*/ 1674001 w 3348002"/>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2" h="3349409">
                <a:moveTo>
                  <a:pt x="1674001" y="0"/>
                </a:moveTo>
                <a:cubicBezTo>
                  <a:pt x="2034722" y="0"/>
                  <a:pt x="2395442" y="137578"/>
                  <a:pt x="2670482" y="412733"/>
                </a:cubicBezTo>
                <a:cubicBezTo>
                  <a:pt x="2935442" y="677805"/>
                  <a:pt x="2935442" y="677805"/>
                  <a:pt x="2935442" y="677805"/>
                </a:cubicBezTo>
                <a:cubicBezTo>
                  <a:pt x="3485523" y="1228117"/>
                  <a:pt x="3485523" y="2121293"/>
                  <a:pt x="2935442" y="2671604"/>
                </a:cubicBezTo>
                <a:cubicBezTo>
                  <a:pt x="2670482" y="2936676"/>
                  <a:pt x="2670482" y="2936676"/>
                  <a:pt x="2670482" y="2936676"/>
                </a:cubicBezTo>
                <a:cubicBezTo>
                  <a:pt x="2120402" y="3486987"/>
                  <a:pt x="1227600" y="3486987"/>
                  <a:pt x="677520" y="2936676"/>
                </a:cubicBezTo>
                <a:cubicBezTo>
                  <a:pt x="412560" y="2671604"/>
                  <a:pt x="412560" y="2671604"/>
                  <a:pt x="412560" y="2671604"/>
                </a:cubicBezTo>
                <a:cubicBezTo>
                  <a:pt x="-137521" y="2121293"/>
                  <a:pt x="-137521" y="1228117"/>
                  <a:pt x="412560" y="677805"/>
                </a:cubicBezTo>
                <a:cubicBezTo>
                  <a:pt x="677520" y="412733"/>
                  <a:pt x="677520" y="412733"/>
                  <a:pt x="677520" y="412733"/>
                </a:cubicBezTo>
                <a:cubicBezTo>
                  <a:pt x="952560"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4" name="Picture Placeholder 23">
            <a:extLst>
              <a:ext uri="{FF2B5EF4-FFF2-40B4-BE49-F238E27FC236}">
                <a16:creationId xmlns:a16="http://schemas.microsoft.com/office/drawing/2014/main" id="{9DD218A9-C81F-4FF9-AF7E-D26C0FC9788B}"/>
              </a:ext>
            </a:extLst>
          </p:cNvPr>
          <p:cNvSpPr>
            <a:spLocks noGrp="1"/>
          </p:cNvSpPr>
          <p:nvPr>
            <p:ph type="pic" sz="quarter" idx="13"/>
          </p:nvPr>
        </p:nvSpPr>
        <p:spPr>
          <a:xfrm>
            <a:off x="6439362" y="2591648"/>
            <a:ext cx="1673784" cy="1674705"/>
          </a:xfrm>
          <a:custGeom>
            <a:avLst/>
            <a:gdLst>
              <a:gd name="connsiteX0" fmla="*/ 1674001 w 3348003"/>
              <a:gd name="connsiteY0" fmla="*/ 0 h 3349409"/>
              <a:gd name="connsiteX1" fmla="*/ 2670482 w 3348003"/>
              <a:gd name="connsiteY1" fmla="*/ 412734 h 3349409"/>
              <a:gd name="connsiteX2" fmla="*/ 2935443 w 3348003"/>
              <a:gd name="connsiteY2" fmla="*/ 677805 h 3349409"/>
              <a:gd name="connsiteX3" fmla="*/ 2935443 w 3348003"/>
              <a:gd name="connsiteY3" fmla="*/ 2671604 h 3349409"/>
              <a:gd name="connsiteX4" fmla="*/ 2670482 w 3348003"/>
              <a:gd name="connsiteY4" fmla="*/ 2936676 h 3349409"/>
              <a:gd name="connsiteX5" fmla="*/ 677520 w 3348003"/>
              <a:gd name="connsiteY5" fmla="*/ 2936676 h 3349409"/>
              <a:gd name="connsiteX6" fmla="*/ 412560 w 3348003"/>
              <a:gd name="connsiteY6" fmla="*/ 2671604 h 3349409"/>
              <a:gd name="connsiteX7" fmla="*/ 412560 w 3348003"/>
              <a:gd name="connsiteY7" fmla="*/ 677805 h 3349409"/>
              <a:gd name="connsiteX8" fmla="*/ 677520 w 3348003"/>
              <a:gd name="connsiteY8" fmla="*/ 412734 h 3349409"/>
              <a:gd name="connsiteX9" fmla="*/ 1674001 w 3348003"/>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3" h="3349409">
                <a:moveTo>
                  <a:pt x="1674001" y="0"/>
                </a:moveTo>
                <a:cubicBezTo>
                  <a:pt x="2034721" y="0"/>
                  <a:pt x="2395441" y="137578"/>
                  <a:pt x="2670482" y="412734"/>
                </a:cubicBezTo>
                <a:cubicBezTo>
                  <a:pt x="2935443" y="677805"/>
                  <a:pt x="2935443" y="677805"/>
                  <a:pt x="2935443" y="677805"/>
                </a:cubicBezTo>
                <a:cubicBezTo>
                  <a:pt x="3485523" y="1228117"/>
                  <a:pt x="3485523" y="2121293"/>
                  <a:pt x="2935443" y="2671604"/>
                </a:cubicBezTo>
                <a:cubicBezTo>
                  <a:pt x="2670482" y="2936676"/>
                  <a:pt x="2670482" y="2936676"/>
                  <a:pt x="2670482" y="2936676"/>
                </a:cubicBezTo>
                <a:cubicBezTo>
                  <a:pt x="2120401" y="3486987"/>
                  <a:pt x="1227601" y="3486987"/>
                  <a:pt x="677520" y="2936676"/>
                </a:cubicBezTo>
                <a:cubicBezTo>
                  <a:pt x="412560" y="2671604"/>
                  <a:pt x="412560" y="2671604"/>
                  <a:pt x="412560" y="2671604"/>
                </a:cubicBezTo>
                <a:cubicBezTo>
                  <a:pt x="-137521" y="2121293"/>
                  <a:pt x="-137521" y="1228117"/>
                  <a:pt x="412560" y="677805"/>
                </a:cubicBezTo>
                <a:cubicBezTo>
                  <a:pt x="677520" y="412734"/>
                  <a:pt x="677520" y="412734"/>
                  <a:pt x="677520" y="412734"/>
                </a:cubicBezTo>
                <a:cubicBezTo>
                  <a:pt x="952561"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5" name="Picture Placeholder 24">
            <a:extLst>
              <a:ext uri="{FF2B5EF4-FFF2-40B4-BE49-F238E27FC236}">
                <a16:creationId xmlns:a16="http://schemas.microsoft.com/office/drawing/2014/main" id="{B8B8A224-37B6-49F3-9AEA-36A5E3325DFC}"/>
              </a:ext>
            </a:extLst>
          </p:cNvPr>
          <p:cNvSpPr>
            <a:spLocks noGrp="1"/>
          </p:cNvSpPr>
          <p:nvPr>
            <p:ph type="pic" sz="quarter" idx="14"/>
          </p:nvPr>
        </p:nvSpPr>
        <p:spPr>
          <a:xfrm>
            <a:off x="4203529" y="4619207"/>
            <a:ext cx="1673784" cy="1674705"/>
          </a:xfrm>
          <a:custGeom>
            <a:avLst/>
            <a:gdLst>
              <a:gd name="connsiteX0" fmla="*/ 1674001 w 3348003"/>
              <a:gd name="connsiteY0" fmla="*/ 0 h 3349409"/>
              <a:gd name="connsiteX1" fmla="*/ 2670482 w 3348003"/>
              <a:gd name="connsiteY1" fmla="*/ 412734 h 3349409"/>
              <a:gd name="connsiteX2" fmla="*/ 2935443 w 3348003"/>
              <a:gd name="connsiteY2" fmla="*/ 677805 h 3349409"/>
              <a:gd name="connsiteX3" fmla="*/ 2935443 w 3348003"/>
              <a:gd name="connsiteY3" fmla="*/ 2671604 h 3349409"/>
              <a:gd name="connsiteX4" fmla="*/ 2670482 w 3348003"/>
              <a:gd name="connsiteY4" fmla="*/ 2936675 h 3349409"/>
              <a:gd name="connsiteX5" fmla="*/ 677520 w 3348003"/>
              <a:gd name="connsiteY5" fmla="*/ 2936675 h 3349409"/>
              <a:gd name="connsiteX6" fmla="*/ 412560 w 3348003"/>
              <a:gd name="connsiteY6" fmla="*/ 2671604 h 3349409"/>
              <a:gd name="connsiteX7" fmla="*/ 412560 w 3348003"/>
              <a:gd name="connsiteY7" fmla="*/ 677805 h 3349409"/>
              <a:gd name="connsiteX8" fmla="*/ 677520 w 3348003"/>
              <a:gd name="connsiteY8" fmla="*/ 412734 h 3349409"/>
              <a:gd name="connsiteX9" fmla="*/ 1674001 w 3348003"/>
              <a:gd name="connsiteY9" fmla="*/ 0 h 334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8003" h="3349409">
                <a:moveTo>
                  <a:pt x="1674001" y="0"/>
                </a:moveTo>
                <a:cubicBezTo>
                  <a:pt x="2034721" y="0"/>
                  <a:pt x="2395442" y="137578"/>
                  <a:pt x="2670482" y="412734"/>
                </a:cubicBezTo>
                <a:cubicBezTo>
                  <a:pt x="2935443" y="677805"/>
                  <a:pt x="2935443" y="677805"/>
                  <a:pt x="2935443" y="677805"/>
                </a:cubicBezTo>
                <a:cubicBezTo>
                  <a:pt x="3485523" y="1228117"/>
                  <a:pt x="3485523" y="2121293"/>
                  <a:pt x="2935443" y="2671604"/>
                </a:cubicBezTo>
                <a:cubicBezTo>
                  <a:pt x="2670482" y="2936675"/>
                  <a:pt x="2670482" y="2936675"/>
                  <a:pt x="2670482" y="2936675"/>
                </a:cubicBezTo>
                <a:cubicBezTo>
                  <a:pt x="2120401" y="3486987"/>
                  <a:pt x="1227601" y="3486987"/>
                  <a:pt x="677520" y="2936675"/>
                </a:cubicBezTo>
                <a:cubicBezTo>
                  <a:pt x="412560" y="2671604"/>
                  <a:pt x="412560" y="2671604"/>
                  <a:pt x="412560" y="2671604"/>
                </a:cubicBezTo>
                <a:cubicBezTo>
                  <a:pt x="-137521" y="2121293"/>
                  <a:pt x="-137521" y="1228117"/>
                  <a:pt x="412560" y="677805"/>
                </a:cubicBezTo>
                <a:cubicBezTo>
                  <a:pt x="677520" y="412734"/>
                  <a:pt x="677520" y="412734"/>
                  <a:pt x="677520" y="412734"/>
                </a:cubicBezTo>
                <a:cubicBezTo>
                  <a:pt x="952561" y="137578"/>
                  <a:pt x="1313281" y="0"/>
                  <a:pt x="167400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800112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692C0904-053A-4790-ABF2-C6278A0C342F}"/>
              </a:ext>
            </a:extLst>
          </p:cNvPr>
          <p:cNvSpPr>
            <a:spLocks noGrp="1"/>
          </p:cNvSpPr>
          <p:nvPr>
            <p:ph type="pic" sz="quarter" idx="12"/>
          </p:nvPr>
        </p:nvSpPr>
        <p:spPr>
          <a:xfrm>
            <a:off x="4678767" y="2010986"/>
            <a:ext cx="2834467" cy="2836028"/>
          </a:xfrm>
          <a:custGeom>
            <a:avLst/>
            <a:gdLst>
              <a:gd name="connsiteX0" fmla="*/ 2834837 w 5669673"/>
              <a:gd name="connsiteY0" fmla="*/ 0 h 5672056"/>
              <a:gd name="connsiteX1" fmla="*/ 4522327 w 5669673"/>
              <a:gd name="connsiteY1" fmla="*/ 698944 h 5672056"/>
              <a:gd name="connsiteX2" fmla="*/ 4971023 w 5669673"/>
              <a:gd name="connsiteY2" fmla="*/ 1147830 h 5672056"/>
              <a:gd name="connsiteX3" fmla="*/ 4971023 w 5669673"/>
              <a:gd name="connsiteY3" fmla="*/ 4524228 h 5672056"/>
              <a:gd name="connsiteX4" fmla="*/ 4522327 w 5669673"/>
              <a:gd name="connsiteY4" fmla="*/ 4973113 h 5672056"/>
              <a:gd name="connsiteX5" fmla="*/ 1147346 w 5669673"/>
              <a:gd name="connsiteY5" fmla="*/ 4973113 h 5672056"/>
              <a:gd name="connsiteX6" fmla="*/ 698650 w 5669673"/>
              <a:gd name="connsiteY6" fmla="*/ 4524228 h 5672056"/>
              <a:gd name="connsiteX7" fmla="*/ 698650 w 5669673"/>
              <a:gd name="connsiteY7" fmla="*/ 1147830 h 5672056"/>
              <a:gd name="connsiteX8" fmla="*/ 1147346 w 5669673"/>
              <a:gd name="connsiteY8" fmla="*/ 698944 h 5672056"/>
              <a:gd name="connsiteX9" fmla="*/ 2834837 w 5669673"/>
              <a:gd name="connsiteY9" fmla="*/ 0 h 567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9673" h="5672056">
                <a:moveTo>
                  <a:pt x="2834837" y="0"/>
                </a:moveTo>
                <a:cubicBezTo>
                  <a:pt x="3445698" y="0"/>
                  <a:pt x="4056560" y="232981"/>
                  <a:pt x="4522327" y="698944"/>
                </a:cubicBezTo>
                <a:cubicBezTo>
                  <a:pt x="4971023" y="1147830"/>
                  <a:pt x="4971023" y="1147830"/>
                  <a:pt x="4971023" y="1147830"/>
                </a:cubicBezTo>
                <a:cubicBezTo>
                  <a:pt x="5902557" y="2079754"/>
                  <a:pt x="5902557" y="3592303"/>
                  <a:pt x="4971023" y="4524228"/>
                </a:cubicBezTo>
                <a:cubicBezTo>
                  <a:pt x="4522327" y="4973113"/>
                  <a:pt x="4522327" y="4973113"/>
                  <a:pt x="4522327" y="4973113"/>
                </a:cubicBezTo>
                <a:cubicBezTo>
                  <a:pt x="3590793" y="5905038"/>
                  <a:pt x="2078880" y="5905038"/>
                  <a:pt x="1147346" y="4973113"/>
                </a:cubicBezTo>
                <a:cubicBezTo>
                  <a:pt x="698650" y="4524228"/>
                  <a:pt x="698650" y="4524228"/>
                  <a:pt x="698650" y="4524228"/>
                </a:cubicBezTo>
                <a:cubicBezTo>
                  <a:pt x="-232884" y="3592303"/>
                  <a:pt x="-232884" y="2079754"/>
                  <a:pt x="698650" y="1147830"/>
                </a:cubicBezTo>
                <a:cubicBezTo>
                  <a:pt x="1147346" y="698944"/>
                  <a:pt x="1147346" y="698944"/>
                  <a:pt x="1147346" y="698944"/>
                </a:cubicBezTo>
                <a:cubicBezTo>
                  <a:pt x="1613113" y="232981"/>
                  <a:pt x="2223975" y="0"/>
                  <a:pt x="2834837"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340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CDACA323-AFE1-42D8-BB53-A9B65C9B26C3}"/>
              </a:ext>
            </a:extLst>
          </p:cNvPr>
          <p:cNvSpPr>
            <a:spLocks noGrp="1"/>
          </p:cNvSpPr>
          <p:nvPr>
            <p:ph type="pic" sz="quarter" idx="12"/>
          </p:nvPr>
        </p:nvSpPr>
        <p:spPr>
          <a:xfrm>
            <a:off x="3787232" y="1137054"/>
            <a:ext cx="4599623" cy="4600222"/>
          </a:xfrm>
          <a:custGeom>
            <a:avLst/>
            <a:gdLst>
              <a:gd name="connsiteX0" fmla="*/ 0 w 6912429"/>
              <a:gd name="connsiteY0" fmla="*/ 0 h 6912429"/>
              <a:gd name="connsiteX1" fmla="*/ 6912429 w 6912429"/>
              <a:gd name="connsiteY1" fmla="*/ 0 h 6912429"/>
              <a:gd name="connsiteX2" fmla="*/ 6912429 w 6912429"/>
              <a:gd name="connsiteY2" fmla="*/ 6912429 h 6912429"/>
              <a:gd name="connsiteX3" fmla="*/ 0 w 6912429"/>
              <a:gd name="connsiteY3" fmla="*/ 6912429 h 6912429"/>
            </a:gdLst>
            <a:ahLst/>
            <a:cxnLst>
              <a:cxn ang="0">
                <a:pos x="connsiteX0" y="connsiteY0"/>
              </a:cxn>
              <a:cxn ang="0">
                <a:pos x="connsiteX1" y="connsiteY1"/>
              </a:cxn>
              <a:cxn ang="0">
                <a:pos x="connsiteX2" y="connsiteY2"/>
              </a:cxn>
              <a:cxn ang="0">
                <a:pos x="connsiteX3" y="connsiteY3"/>
              </a:cxn>
            </a:cxnLst>
            <a:rect l="l" t="t" r="r" b="b"/>
            <a:pathLst>
              <a:path w="6912429" h="6912429">
                <a:moveTo>
                  <a:pt x="0" y="0"/>
                </a:moveTo>
                <a:lnTo>
                  <a:pt x="6912429" y="0"/>
                </a:lnTo>
                <a:lnTo>
                  <a:pt x="6912429" y="6912429"/>
                </a:lnTo>
                <a:lnTo>
                  <a:pt x="0" y="691242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022842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77A63888-FAB6-42D9-963F-0298E9A2CB2F}"/>
              </a:ext>
            </a:extLst>
          </p:cNvPr>
          <p:cNvSpPr>
            <a:spLocks noGrp="1"/>
          </p:cNvSpPr>
          <p:nvPr>
            <p:ph type="pic" sz="quarter" idx="11"/>
          </p:nvPr>
        </p:nvSpPr>
        <p:spPr>
          <a:xfrm>
            <a:off x="892512" y="0"/>
            <a:ext cx="2116996" cy="2190710"/>
          </a:xfrm>
          <a:custGeom>
            <a:avLst/>
            <a:gdLst>
              <a:gd name="connsiteX0" fmla="*/ 0 w 4234543"/>
              <a:gd name="connsiteY0" fmla="*/ 0 h 4381419"/>
              <a:gd name="connsiteX1" fmla="*/ 4234543 w 4234543"/>
              <a:gd name="connsiteY1" fmla="*/ 0 h 4381419"/>
              <a:gd name="connsiteX2" fmla="*/ 4234543 w 4234543"/>
              <a:gd name="connsiteY2" fmla="*/ 4381419 h 4381419"/>
              <a:gd name="connsiteX3" fmla="*/ 0 w 4234543"/>
              <a:gd name="connsiteY3" fmla="*/ 4381419 h 4381419"/>
            </a:gdLst>
            <a:ahLst/>
            <a:cxnLst>
              <a:cxn ang="0">
                <a:pos x="connsiteX0" y="connsiteY0"/>
              </a:cxn>
              <a:cxn ang="0">
                <a:pos x="connsiteX1" y="connsiteY1"/>
              </a:cxn>
              <a:cxn ang="0">
                <a:pos x="connsiteX2" y="connsiteY2"/>
              </a:cxn>
              <a:cxn ang="0">
                <a:pos x="connsiteX3" y="connsiteY3"/>
              </a:cxn>
            </a:cxnLst>
            <a:rect l="l" t="t" r="r" b="b"/>
            <a:pathLst>
              <a:path w="4234543" h="4381419">
                <a:moveTo>
                  <a:pt x="0" y="0"/>
                </a:moveTo>
                <a:lnTo>
                  <a:pt x="4234543" y="0"/>
                </a:lnTo>
                <a:lnTo>
                  <a:pt x="4234543" y="4381419"/>
                </a:lnTo>
                <a:lnTo>
                  <a:pt x="0" y="438141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5" name="Picture Placeholder 24">
            <a:extLst>
              <a:ext uri="{FF2B5EF4-FFF2-40B4-BE49-F238E27FC236}">
                <a16:creationId xmlns:a16="http://schemas.microsoft.com/office/drawing/2014/main" id="{EEDFA15A-AE97-4FAA-8F65-2E9DED702B05}"/>
              </a:ext>
            </a:extLst>
          </p:cNvPr>
          <p:cNvSpPr>
            <a:spLocks noGrp="1"/>
          </p:cNvSpPr>
          <p:nvPr>
            <p:ph type="pic" sz="quarter" idx="12"/>
          </p:nvPr>
        </p:nvSpPr>
        <p:spPr>
          <a:xfrm>
            <a:off x="3078442" y="3176814"/>
            <a:ext cx="2116996" cy="3681186"/>
          </a:xfrm>
          <a:custGeom>
            <a:avLst/>
            <a:gdLst>
              <a:gd name="connsiteX0" fmla="*/ 0 w 4234543"/>
              <a:gd name="connsiteY0" fmla="*/ 0 h 7362371"/>
              <a:gd name="connsiteX1" fmla="*/ 4234543 w 4234543"/>
              <a:gd name="connsiteY1" fmla="*/ 0 h 7362371"/>
              <a:gd name="connsiteX2" fmla="*/ 4234543 w 4234543"/>
              <a:gd name="connsiteY2" fmla="*/ 7362371 h 7362371"/>
              <a:gd name="connsiteX3" fmla="*/ 0 w 4234543"/>
              <a:gd name="connsiteY3" fmla="*/ 7362371 h 7362371"/>
            </a:gdLst>
            <a:ahLst/>
            <a:cxnLst>
              <a:cxn ang="0">
                <a:pos x="connsiteX0" y="connsiteY0"/>
              </a:cxn>
              <a:cxn ang="0">
                <a:pos x="connsiteX1" y="connsiteY1"/>
              </a:cxn>
              <a:cxn ang="0">
                <a:pos x="connsiteX2" y="connsiteY2"/>
              </a:cxn>
              <a:cxn ang="0">
                <a:pos x="connsiteX3" y="connsiteY3"/>
              </a:cxn>
            </a:cxnLst>
            <a:rect l="l" t="t" r="r" b="b"/>
            <a:pathLst>
              <a:path w="4234543" h="7362371">
                <a:moveTo>
                  <a:pt x="0" y="0"/>
                </a:moveTo>
                <a:lnTo>
                  <a:pt x="4234543" y="0"/>
                </a:lnTo>
                <a:lnTo>
                  <a:pt x="4234543" y="7362371"/>
                </a:lnTo>
                <a:lnTo>
                  <a:pt x="0" y="73623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4" name="Picture Placeholder 23">
            <a:extLst>
              <a:ext uri="{FF2B5EF4-FFF2-40B4-BE49-F238E27FC236}">
                <a16:creationId xmlns:a16="http://schemas.microsoft.com/office/drawing/2014/main" id="{0C89C061-DCFD-43BB-9BCA-A6DF206F57E2}"/>
              </a:ext>
            </a:extLst>
          </p:cNvPr>
          <p:cNvSpPr>
            <a:spLocks noGrp="1"/>
          </p:cNvSpPr>
          <p:nvPr>
            <p:ph type="pic" sz="quarter" idx="13"/>
          </p:nvPr>
        </p:nvSpPr>
        <p:spPr>
          <a:xfrm>
            <a:off x="892512" y="5811158"/>
            <a:ext cx="2116996" cy="1046843"/>
          </a:xfrm>
          <a:custGeom>
            <a:avLst/>
            <a:gdLst>
              <a:gd name="connsiteX0" fmla="*/ 0 w 4234543"/>
              <a:gd name="connsiteY0" fmla="*/ 0 h 2093685"/>
              <a:gd name="connsiteX1" fmla="*/ 4234543 w 4234543"/>
              <a:gd name="connsiteY1" fmla="*/ 0 h 2093685"/>
              <a:gd name="connsiteX2" fmla="*/ 4234543 w 4234543"/>
              <a:gd name="connsiteY2" fmla="*/ 2093685 h 2093685"/>
              <a:gd name="connsiteX3" fmla="*/ 0 w 4234543"/>
              <a:gd name="connsiteY3" fmla="*/ 2093685 h 2093685"/>
            </a:gdLst>
            <a:ahLst/>
            <a:cxnLst>
              <a:cxn ang="0">
                <a:pos x="connsiteX0" y="connsiteY0"/>
              </a:cxn>
              <a:cxn ang="0">
                <a:pos x="connsiteX1" y="connsiteY1"/>
              </a:cxn>
              <a:cxn ang="0">
                <a:pos x="connsiteX2" y="connsiteY2"/>
              </a:cxn>
              <a:cxn ang="0">
                <a:pos x="connsiteX3" y="connsiteY3"/>
              </a:cxn>
            </a:cxnLst>
            <a:rect l="l" t="t" r="r" b="b"/>
            <a:pathLst>
              <a:path w="4234543" h="2093685">
                <a:moveTo>
                  <a:pt x="0" y="0"/>
                </a:moveTo>
                <a:lnTo>
                  <a:pt x="4234543" y="0"/>
                </a:lnTo>
                <a:lnTo>
                  <a:pt x="4234543" y="2093685"/>
                </a:lnTo>
                <a:lnTo>
                  <a:pt x="0" y="2093685"/>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74427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ppt_x"/>
                                          </p:val>
                                        </p:tav>
                                        <p:tav tm="100000">
                                          <p:val>
                                            <p:strVal val="#ppt_x"/>
                                          </p:val>
                                        </p:tav>
                                      </p:tavLst>
                                    </p:anim>
                                    <p:anim calcmode="lin" valueType="num">
                                      <p:cBhvr additive="base">
                                        <p:cTn id="12" dur="1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ppt_x"/>
                                          </p:val>
                                        </p:tav>
                                        <p:tav tm="100000">
                                          <p:val>
                                            <p:strVal val="#ppt_x"/>
                                          </p:val>
                                        </p:tav>
                                      </p:tavLst>
                                    </p:anim>
                                    <p:anim calcmode="lin" valueType="num">
                                      <p:cBhvr additive="base">
                                        <p:cTn id="16"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4"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ED82F200-A714-424A-A435-53D0BB730B9F}"/>
              </a:ext>
            </a:extLst>
          </p:cNvPr>
          <p:cNvSpPr>
            <a:spLocks noGrp="1"/>
          </p:cNvSpPr>
          <p:nvPr>
            <p:ph type="pic" sz="quarter" idx="11"/>
          </p:nvPr>
        </p:nvSpPr>
        <p:spPr>
          <a:xfrm>
            <a:off x="1278196" y="2493769"/>
            <a:ext cx="1876687" cy="1877719"/>
          </a:xfrm>
          <a:custGeom>
            <a:avLst/>
            <a:gdLst>
              <a:gd name="connsiteX0" fmla="*/ 1876931 w 3753862"/>
              <a:gd name="connsiteY0" fmla="*/ 0 h 3755437"/>
              <a:gd name="connsiteX1" fmla="*/ 2994210 w 3753862"/>
              <a:gd name="connsiteY1" fmla="*/ 462766 h 3755437"/>
              <a:gd name="connsiteX2" fmla="*/ 3291290 w 3753862"/>
              <a:gd name="connsiteY2" fmla="*/ 759971 h 3755437"/>
              <a:gd name="connsiteX3" fmla="*/ 3291290 w 3753862"/>
              <a:gd name="connsiteY3" fmla="*/ 2995466 h 3755437"/>
              <a:gd name="connsiteX4" fmla="*/ 2994210 w 3753862"/>
              <a:gd name="connsiteY4" fmla="*/ 3292671 h 3755437"/>
              <a:gd name="connsiteX5" fmla="*/ 759653 w 3753862"/>
              <a:gd name="connsiteY5" fmla="*/ 3292671 h 3755437"/>
              <a:gd name="connsiteX6" fmla="*/ 462573 w 3753862"/>
              <a:gd name="connsiteY6" fmla="*/ 2995466 h 3755437"/>
              <a:gd name="connsiteX7" fmla="*/ 462573 w 3753862"/>
              <a:gd name="connsiteY7" fmla="*/ 759971 h 3755437"/>
              <a:gd name="connsiteX8" fmla="*/ 759653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80" y="0"/>
                  <a:pt x="2685828" y="154255"/>
                  <a:pt x="2994210" y="462766"/>
                </a:cubicBezTo>
                <a:cubicBezTo>
                  <a:pt x="3291290" y="759971"/>
                  <a:pt x="3291290" y="759971"/>
                  <a:pt x="3291290" y="759971"/>
                </a:cubicBezTo>
                <a:cubicBezTo>
                  <a:pt x="3908053" y="1376994"/>
                  <a:pt x="3908053" y="2378444"/>
                  <a:pt x="3291290" y="2995466"/>
                </a:cubicBezTo>
                <a:cubicBezTo>
                  <a:pt x="2994210" y="3292671"/>
                  <a:pt x="2994210" y="3292671"/>
                  <a:pt x="2994210" y="3292671"/>
                </a:cubicBezTo>
                <a:cubicBezTo>
                  <a:pt x="2377446" y="3909693"/>
                  <a:pt x="1376416" y="3909693"/>
                  <a:pt x="759653" y="3292671"/>
                </a:cubicBezTo>
                <a:cubicBezTo>
                  <a:pt x="462573" y="2995466"/>
                  <a:pt x="462573" y="2995466"/>
                  <a:pt x="462573" y="2995466"/>
                </a:cubicBezTo>
                <a:cubicBezTo>
                  <a:pt x="-154191" y="2378444"/>
                  <a:pt x="-154191" y="1376994"/>
                  <a:pt x="462573" y="759971"/>
                </a:cubicBezTo>
                <a:cubicBezTo>
                  <a:pt x="759653" y="462766"/>
                  <a:pt x="759653" y="462766"/>
                  <a:pt x="759653"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6" name="Picture Placeholder 25">
            <a:extLst>
              <a:ext uri="{FF2B5EF4-FFF2-40B4-BE49-F238E27FC236}">
                <a16:creationId xmlns:a16="http://schemas.microsoft.com/office/drawing/2014/main" id="{0D584025-6492-4000-BC15-63CFC4EB3027}"/>
              </a:ext>
            </a:extLst>
          </p:cNvPr>
          <p:cNvSpPr>
            <a:spLocks noGrp="1"/>
          </p:cNvSpPr>
          <p:nvPr>
            <p:ph type="pic" sz="quarter" idx="12"/>
          </p:nvPr>
        </p:nvSpPr>
        <p:spPr>
          <a:xfrm>
            <a:off x="3991949" y="2493769"/>
            <a:ext cx="1876687" cy="1877719"/>
          </a:xfrm>
          <a:custGeom>
            <a:avLst/>
            <a:gdLst>
              <a:gd name="connsiteX0" fmla="*/ 1876931 w 3753862"/>
              <a:gd name="connsiteY0" fmla="*/ 0 h 3755437"/>
              <a:gd name="connsiteX1" fmla="*/ 2994209 w 3753862"/>
              <a:gd name="connsiteY1" fmla="*/ 462766 h 3755437"/>
              <a:gd name="connsiteX2" fmla="*/ 3291289 w 3753862"/>
              <a:gd name="connsiteY2" fmla="*/ 759971 h 3755437"/>
              <a:gd name="connsiteX3" fmla="*/ 3291289 w 3753862"/>
              <a:gd name="connsiteY3" fmla="*/ 2995466 h 3755437"/>
              <a:gd name="connsiteX4" fmla="*/ 2994209 w 3753862"/>
              <a:gd name="connsiteY4" fmla="*/ 3292671 h 3755437"/>
              <a:gd name="connsiteX5" fmla="*/ 759652 w 3753862"/>
              <a:gd name="connsiteY5" fmla="*/ 3292671 h 3755437"/>
              <a:gd name="connsiteX6" fmla="*/ 462573 w 3753862"/>
              <a:gd name="connsiteY6" fmla="*/ 2995466 h 3755437"/>
              <a:gd name="connsiteX7" fmla="*/ 462573 w 3753862"/>
              <a:gd name="connsiteY7" fmla="*/ 759971 h 3755437"/>
              <a:gd name="connsiteX8" fmla="*/ 759652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79" y="0"/>
                  <a:pt x="2685827" y="154255"/>
                  <a:pt x="2994209" y="462766"/>
                </a:cubicBezTo>
                <a:cubicBezTo>
                  <a:pt x="3291289" y="759971"/>
                  <a:pt x="3291289" y="759971"/>
                  <a:pt x="3291289" y="759971"/>
                </a:cubicBezTo>
                <a:cubicBezTo>
                  <a:pt x="3908053" y="1376994"/>
                  <a:pt x="3908053" y="2378444"/>
                  <a:pt x="3291289" y="2995466"/>
                </a:cubicBezTo>
                <a:cubicBezTo>
                  <a:pt x="2994209" y="3292671"/>
                  <a:pt x="2994209" y="3292671"/>
                  <a:pt x="2994209" y="3292671"/>
                </a:cubicBezTo>
                <a:cubicBezTo>
                  <a:pt x="2377446" y="3909693"/>
                  <a:pt x="1376416" y="3909693"/>
                  <a:pt x="759652" y="3292671"/>
                </a:cubicBezTo>
                <a:cubicBezTo>
                  <a:pt x="462573" y="2995466"/>
                  <a:pt x="462573" y="2995466"/>
                  <a:pt x="462573" y="2995466"/>
                </a:cubicBezTo>
                <a:cubicBezTo>
                  <a:pt x="-154191" y="2378444"/>
                  <a:pt x="-154191" y="1376994"/>
                  <a:pt x="462573" y="759971"/>
                </a:cubicBezTo>
                <a:cubicBezTo>
                  <a:pt x="759652" y="462766"/>
                  <a:pt x="759652" y="462766"/>
                  <a:pt x="759652"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7" name="Picture Placeholder 26">
            <a:extLst>
              <a:ext uri="{FF2B5EF4-FFF2-40B4-BE49-F238E27FC236}">
                <a16:creationId xmlns:a16="http://schemas.microsoft.com/office/drawing/2014/main" id="{790430CB-5603-4A45-8F4C-2566B0ADD112}"/>
              </a:ext>
            </a:extLst>
          </p:cNvPr>
          <p:cNvSpPr>
            <a:spLocks noGrp="1"/>
          </p:cNvSpPr>
          <p:nvPr>
            <p:ph type="pic" sz="quarter" idx="13"/>
          </p:nvPr>
        </p:nvSpPr>
        <p:spPr>
          <a:xfrm>
            <a:off x="6705701" y="2493769"/>
            <a:ext cx="1876686" cy="1877719"/>
          </a:xfrm>
          <a:custGeom>
            <a:avLst/>
            <a:gdLst>
              <a:gd name="connsiteX0" fmla="*/ 1876931 w 3753861"/>
              <a:gd name="connsiteY0" fmla="*/ 0 h 3755437"/>
              <a:gd name="connsiteX1" fmla="*/ 2994210 w 3753861"/>
              <a:gd name="connsiteY1" fmla="*/ 462766 h 3755437"/>
              <a:gd name="connsiteX2" fmla="*/ 3291290 w 3753861"/>
              <a:gd name="connsiteY2" fmla="*/ 759971 h 3755437"/>
              <a:gd name="connsiteX3" fmla="*/ 3291290 w 3753861"/>
              <a:gd name="connsiteY3" fmla="*/ 2995466 h 3755437"/>
              <a:gd name="connsiteX4" fmla="*/ 2994210 w 3753861"/>
              <a:gd name="connsiteY4" fmla="*/ 3292671 h 3755437"/>
              <a:gd name="connsiteX5" fmla="*/ 759652 w 3753861"/>
              <a:gd name="connsiteY5" fmla="*/ 3292671 h 3755437"/>
              <a:gd name="connsiteX6" fmla="*/ 462573 w 3753861"/>
              <a:gd name="connsiteY6" fmla="*/ 2995466 h 3755437"/>
              <a:gd name="connsiteX7" fmla="*/ 462573 w 3753861"/>
              <a:gd name="connsiteY7" fmla="*/ 759971 h 3755437"/>
              <a:gd name="connsiteX8" fmla="*/ 759652 w 3753861"/>
              <a:gd name="connsiteY8" fmla="*/ 462766 h 3755437"/>
              <a:gd name="connsiteX9" fmla="*/ 1876931 w 3753861"/>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1" h="3755437">
                <a:moveTo>
                  <a:pt x="1876931" y="0"/>
                </a:moveTo>
                <a:cubicBezTo>
                  <a:pt x="2281380" y="0"/>
                  <a:pt x="2685828" y="154255"/>
                  <a:pt x="2994210" y="462766"/>
                </a:cubicBezTo>
                <a:cubicBezTo>
                  <a:pt x="3291290" y="759971"/>
                  <a:pt x="3291290" y="759971"/>
                  <a:pt x="3291290" y="759971"/>
                </a:cubicBezTo>
                <a:cubicBezTo>
                  <a:pt x="3908052" y="1376994"/>
                  <a:pt x="3908052" y="2378444"/>
                  <a:pt x="3291290" y="2995466"/>
                </a:cubicBezTo>
                <a:cubicBezTo>
                  <a:pt x="2994210" y="3292671"/>
                  <a:pt x="2994210" y="3292671"/>
                  <a:pt x="2994210" y="3292671"/>
                </a:cubicBezTo>
                <a:cubicBezTo>
                  <a:pt x="2377446" y="3909693"/>
                  <a:pt x="1376416" y="3909693"/>
                  <a:pt x="759652" y="3292671"/>
                </a:cubicBezTo>
                <a:cubicBezTo>
                  <a:pt x="462573" y="2995466"/>
                  <a:pt x="462573" y="2995466"/>
                  <a:pt x="462573" y="2995466"/>
                </a:cubicBezTo>
                <a:cubicBezTo>
                  <a:pt x="-154191" y="2378444"/>
                  <a:pt x="-154191" y="1376994"/>
                  <a:pt x="462573" y="759971"/>
                </a:cubicBezTo>
                <a:cubicBezTo>
                  <a:pt x="759652" y="462766"/>
                  <a:pt x="759652" y="462766"/>
                  <a:pt x="759652" y="462766"/>
                </a:cubicBezTo>
                <a:cubicBezTo>
                  <a:pt x="1068034" y="154255"/>
                  <a:pt x="1472483"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8" name="Picture Placeholder 27">
            <a:extLst>
              <a:ext uri="{FF2B5EF4-FFF2-40B4-BE49-F238E27FC236}">
                <a16:creationId xmlns:a16="http://schemas.microsoft.com/office/drawing/2014/main" id="{6D2D97A9-1C9B-4398-B77F-DFCF56A992C3}"/>
              </a:ext>
            </a:extLst>
          </p:cNvPr>
          <p:cNvSpPr>
            <a:spLocks noGrp="1"/>
          </p:cNvSpPr>
          <p:nvPr>
            <p:ph type="pic" sz="quarter" idx="14"/>
          </p:nvPr>
        </p:nvSpPr>
        <p:spPr>
          <a:xfrm>
            <a:off x="9419453" y="2493769"/>
            <a:ext cx="1876687" cy="1877719"/>
          </a:xfrm>
          <a:custGeom>
            <a:avLst/>
            <a:gdLst>
              <a:gd name="connsiteX0" fmla="*/ 1876931 w 3753862"/>
              <a:gd name="connsiteY0" fmla="*/ 0 h 3755437"/>
              <a:gd name="connsiteX1" fmla="*/ 2994209 w 3753862"/>
              <a:gd name="connsiteY1" fmla="*/ 462766 h 3755437"/>
              <a:gd name="connsiteX2" fmla="*/ 3291289 w 3753862"/>
              <a:gd name="connsiteY2" fmla="*/ 759971 h 3755437"/>
              <a:gd name="connsiteX3" fmla="*/ 3291289 w 3753862"/>
              <a:gd name="connsiteY3" fmla="*/ 2995466 h 3755437"/>
              <a:gd name="connsiteX4" fmla="*/ 2994209 w 3753862"/>
              <a:gd name="connsiteY4" fmla="*/ 3292671 h 3755437"/>
              <a:gd name="connsiteX5" fmla="*/ 759651 w 3753862"/>
              <a:gd name="connsiteY5" fmla="*/ 3292671 h 3755437"/>
              <a:gd name="connsiteX6" fmla="*/ 462571 w 3753862"/>
              <a:gd name="connsiteY6" fmla="*/ 2995466 h 3755437"/>
              <a:gd name="connsiteX7" fmla="*/ 462571 w 3753862"/>
              <a:gd name="connsiteY7" fmla="*/ 759971 h 3755437"/>
              <a:gd name="connsiteX8" fmla="*/ 759651 w 3753862"/>
              <a:gd name="connsiteY8" fmla="*/ 462766 h 3755437"/>
              <a:gd name="connsiteX9" fmla="*/ 1876931 w 3753862"/>
              <a:gd name="connsiteY9" fmla="*/ 0 h 37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3862" h="3755437">
                <a:moveTo>
                  <a:pt x="1876931" y="0"/>
                </a:moveTo>
                <a:cubicBezTo>
                  <a:pt x="2281379" y="0"/>
                  <a:pt x="2685827" y="154255"/>
                  <a:pt x="2994209" y="462766"/>
                </a:cubicBezTo>
                <a:cubicBezTo>
                  <a:pt x="3291289" y="759971"/>
                  <a:pt x="3291289" y="759971"/>
                  <a:pt x="3291289" y="759971"/>
                </a:cubicBezTo>
                <a:cubicBezTo>
                  <a:pt x="3908053" y="1376994"/>
                  <a:pt x="3908053" y="2378444"/>
                  <a:pt x="3291289" y="2995466"/>
                </a:cubicBezTo>
                <a:cubicBezTo>
                  <a:pt x="2994209" y="3292671"/>
                  <a:pt x="2994209" y="3292671"/>
                  <a:pt x="2994209" y="3292671"/>
                </a:cubicBezTo>
                <a:cubicBezTo>
                  <a:pt x="2377445" y="3909693"/>
                  <a:pt x="1376415" y="3909693"/>
                  <a:pt x="759651" y="3292671"/>
                </a:cubicBezTo>
                <a:cubicBezTo>
                  <a:pt x="462571" y="2995466"/>
                  <a:pt x="462571" y="2995466"/>
                  <a:pt x="462571" y="2995466"/>
                </a:cubicBezTo>
                <a:cubicBezTo>
                  <a:pt x="-154191" y="2378444"/>
                  <a:pt x="-154191" y="1376994"/>
                  <a:pt x="462571" y="759971"/>
                </a:cubicBezTo>
                <a:cubicBezTo>
                  <a:pt x="759651" y="462766"/>
                  <a:pt x="759651" y="462766"/>
                  <a:pt x="759651" y="462766"/>
                </a:cubicBezTo>
                <a:cubicBezTo>
                  <a:pt x="1068033" y="154255"/>
                  <a:pt x="1472481" y="0"/>
                  <a:pt x="187693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36276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500" fill="hold"/>
                                        <p:tgtEl>
                                          <p:spTgt spid="25"/>
                                        </p:tgtEl>
                                        <p:attrNameLst>
                                          <p:attrName>ppt_x</p:attrName>
                                        </p:attrNameLst>
                                      </p:cBhvr>
                                      <p:tavLst>
                                        <p:tav tm="0">
                                          <p:val>
                                            <p:strVal val="1+#ppt_w/2"/>
                                          </p:val>
                                        </p:tav>
                                        <p:tav tm="100000">
                                          <p:val>
                                            <p:strVal val="#ppt_x"/>
                                          </p:val>
                                        </p:tav>
                                      </p:tavLst>
                                    </p:anim>
                                    <p:anim calcmode="lin" valueType="num">
                                      <p:cBhvr additive="base">
                                        <p:cTn id="8" dur="1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1+#ppt_w/2"/>
                                          </p:val>
                                        </p:tav>
                                        <p:tav tm="100000">
                                          <p:val>
                                            <p:strVal val="#ppt_x"/>
                                          </p:val>
                                        </p:tav>
                                      </p:tavLst>
                                    </p:anim>
                                    <p:anim calcmode="lin" valueType="num">
                                      <p:cBhvr additive="base">
                                        <p:cTn id="12" dur="1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500" fill="hold"/>
                                        <p:tgtEl>
                                          <p:spTgt spid="27"/>
                                        </p:tgtEl>
                                        <p:attrNameLst>
                                          <p:attrName>ppt_x</p:attrName>
                                        </p:attrNameLst>
                                      </p:cBhvr>
                                      <p:tavLst>
                                        <p:tav tm="0">
                                          <p:val>
                                            <p:strVal val="1+#ppt_w/2"/>
                                          </p:val>
                                        </p:tav>
                                        <p:tav tm="100000">
                                          <p:val>
                                            <p:strVal val="#ppt_x"/>
                                          </p:val>
                                        </p:tav>
                                      </p:tavLst>
                                    </p:anim>
                                    <p:anim calcmode="lin" valueType="num">
                                      <p:cBhvr additive="base">
                                        <p:cTn id="16" dur="1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6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500" fill="hold"/>
                                        <p:tgtEl>
                                          <p:spTgt spid="28"/>
                                        </p:tgtEl>
                                        <p:attrNameLst>
                                          <p:attrName>ppt_x</p:attrName>
                                        </p:attrNameLst>
                                      </p:cBhvr>
                                      <p:tavLst>
                                        <p:tav tm="0">
                                          <p:val>
                                            <p:strVal val="1+#ppt_w/2"/>
                                          </p:val>
                                        </p:tav>
                                        <p:tav tm="100000">
                                          <p:val>
                                            <p:strVal val="#ppt_x"/>
                                          </p:val>
                                        </p:tav>
                                      </p:tavLst>
                                    </p:anim>
                                    <p:anim calcmode="lin" valueType="num">
                                      <p:cBhvr additive="base">
                                        <p:cTn id="20" dur="1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FDC1E46-392A-4024-8731-DC057079AE2E}" type="datetimeFigureOut">
              <a:rPr lang="es-EC" smtClean="0"/>
              <a:t>6/11/2024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104072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770241"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945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0"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721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2B16B6E-AD49-451B-83D4-272BF0A78947}"/>
              </a:ext>
            </a:extLst>
          </p:cNvPr>
          <p:cNvSpPr>
            <a:spLocks noGrp="1"/>
          </p:cNvSpPr>
          <p:nvPr>
            <p:ph type="pic" sz="quarter" idx="13"/>
          </p:nvPr>
        </p:nvSpPr>
        <p:spPr>
          <a:xfrm>
            <a:off x="7233408" y="1839686"/>
            <a:ext cx="3178215" cy="3178629"/>
          </a:xfrm>
          <a:custGeom>
            <a:avLst/>
            <a:gdLst>
              <a:gd name="connsiteX0" fmla="*/ 2180666 w 6357257"/>
              <a:gd name="connsiteY0" fmla="*/ 0 h 6357257"/>
              <a:gd name="connsiteX1" fmla="*/ 4176591 w 6357257"/>
              <a:gd name="connsiteY1" fmla="*/ 0 h 6357257"/>
              <a:gd name="connsiteX2" fmla="*/ 6357257 w 6357257"/>
              <a:gd name="connsiteY2" fmla="*/ 2180666 h 6357257"/>
              <a:gd name="connsiteX3" fmla="*/ 6357257 w 6357257"/>
              <a:gd name="connsiteY3" fmla="*/ 4176591 h 6357257"/>
              <a:gd name="connsiteX4" fmla="*/ 4176591 w 6357257"/>
              <a:gd name="connsiteY4" fmla="*/ 6357257 h 6357257"/>
              <a:gd name="connsiteX5" fmla="*/ 2180666 w 6357257"/>
              <a:gd name="connsiteY5" fmla="*/ 6357257 h 6357257"/>
              <a:gd name="connsiteX6" fmla="*/ 0 w 6357257"/>
              <a:gd name="connsiteY6" fmla="*/ 4176591 h 6357257"/>
              <a:gd name="connsiteX7" fmla="*/ 0 w 6357257"/>
              <a:gd name="connsiteY7" fmla="*/ 2180666 h 6357257"/>
              <a:gd name="connsiteX8" fmla="*/ 2180666 w 6357257"/>
              <a:gd name="connsiteY8" fmla="*/ 0 h 635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7257" h="6357257">
                <a:moveTo>
                  <a:pt x="2180666" y="0"/>
                </a:moveTo>
                <a:lnTo>
                  <a:pt x="4176591" y="0"/>
                </a:lnTo>
                <a:cubicBezTo>
                  <a:pt x="5380940" y="0"/>
                  <a:pt x="6357257" y="976317"/>
                  <a:pt x="6357257" y="2180666"/>
                </a:cubicBezTo>
                <a:lnTo>
                  <a:pt x="6357257" y="4176591"/>
                </a:lnTo>
                <a:cubicBezTo>
                  <a:pt x="6357257" y="5380940"/>
                  <a:pt x="5380940" y="6357257"/>
                  <a:pt x="4176591" y="6357257"/>
                </a:cubicBezTo>
                <a:lnTo>
                  <a:pt x="2180666" y="6357257"/>
                </a:lnTo>
                <a:cubicBezTo>
                  <a:pt x="976317" y="6357257"/>
                  <a:pt x="0" y="5380940"/>
                  <a:pt x="0" y="4176591"/>
                </a:cubicBezTo>
                <a:lnTo>
                  <a:pt x="0" y="2180666"/>
                </a:lnTo>
                <a:cubicBezTo>
                  <a:pt x="0" y="976317"/>
                  <a:pt x="976317" y="0"/>
                  <a:pt x="2180666"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0"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46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770241"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2660E3C2-461C-4DBC-9149-27A6AA152EFD}"/>
              </a:ext>
            </a:extLst>
          </p:cNvPr>
          <p:cNvSpPr>
            <a:spLocks noGrp="1"/>
          </p:cNvSpPr>
          <p:nvPr>
            <p:ph type="pic" sz="quarter" idx="11"/>
          </p:nvPr>
        </p:nvSpPr>
        <p:spPr>
          <a:xfrm>
            <a:off x="4761311" y="1564347"/>
            <a:ext cx="2669379" cy="3729307"/>
          </a:xfrm>
          <a:custGeom>
            <a:avLst/>
            <a:gdLst>
              <a:gd name="connsiteX0" fmla="*/ 1599758 w 5339453"/>
              <a:gd name="connsiteY0" fmla="*/ 0 h 7458613"/>
              <a:gd name="connsiteX1" fmla="*/ 3739695 w 5339453"/>
              <a:gd name="connsiteY1" fmla="*/ 2139936 h 7458613"/>
              <a:gd name="connsiteX2" fmla="*/ 5339453 w 5339453"/>
              <a:gd name="connsiteY2" fmla="*/ 3729307 h 7458613"/>
              <a:gd name="connsiteX3" fmla="*/ 3739695 w 5339453"/>
              <a:gd name="connsiteY3" fmla="*/ 5318676 h 7458613"/>
              <a:gd name="connsiteX4" fmla="*/ 1599758 w 5339453"/>
              <a:gd name="connsiteY4" fmla="*/ 7458613 h 7458613"/>
              <a:gd name="connsiteX5" fmla="*/ 0 w 5339453"/>
              <a:gd name="connsiteY5" fmla="*/ 5869243 h 7458613"/>
              <a:gd name="connsiteX6" fmla="*/ 2139937 w 5339453"/>
              <a:gd name="connsiteY6" fmla="*/ 3729307 h 7458613"/>
              <a:gd name="connsiteX7" fmla="*/ 1007640 w 5339453"/>
              <a:gd name="connsiteY7" fmla="*/ 2597010 h 7458613"/>
              <a:gd name="connsiteX8" fmla="*/ 0 w 5339453"/>
              <a:gd name="connsiteY8" fmla="*/ 1589370 h 745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9453" h="7458613">
                <a:moveTo>
                  <a:pt x="1599758" y="0"/>
                </a:moveTo>
                <a:lnTo>
                  <a:pt x="3739695" y="2139936"/>
                </a:lnTo>
                <a:lnTo>
                  <a:pt x="5339453" y="3729307"/>
                </a:lnTo>
                <a:lnTo>
                  <a:pt x="3739695" y="5318676"/>
                </a:lnTo>
                <a:lnTo>
                  <a:pt x="1599758" y="7458613"/>
                </a:lnTo>
                <a:lnTo>
                  <a:pt x="0" y="5869243"/>
                </a:lnTo>
                <a:lnTo>
                  <a:pt x="2139937" y="3729307"/>
                </a:lnTo>
                <a:lnTo>
                  <a:pt x="1007640" y="2597010"/>
                </a:lnTo>
                <a:lnTo>
                  <a:pt x="0" y="158937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674440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770241"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7" name="Picture Placeholder 20">
            <a:extLst>
              <a:ext uri="{FF2B5EF4-FFF2-40B4-BE49-F238E27FC236}">
                <a16:creationId xmlns:a16="http://schemas.microsoft.com/office/drawing/2014/main" id="{10332EE7-7835-487A-8D6D-E08E118CE918}"/>
              </a:ext>
            </a:extLst>
          </p:cNvPr>
          <p:cNvSpPr>
            <a:spLocks noGrp="1"/>
          </p:cNvSpPr>
          <p:nvPr>
            <p:ph type="pic" sz="quarter" idx="11"/>
          </p:nvPr>
        </p:nvSpPr>
        <p:spPr>
          <a:xfrm>
            <a:off x="0" y="1533977"/>
            <a:ext cx="7940095" cy="3790048"/>
          </a:xfrm>
          <a:custGeom>
            <a:avLst/>
            <a:gdLst>
              <a:gd name="connsiteX0" fmla="*/ 0 w 11863449"/>
              <a:gd name="connsiteY0" fmla="*/ 0 h 12207817"/>
              <a:gd name="connsiteX1" fmla="*/ 11863449 w 11863449"/>
              <a:gd name="connsiteY1" fmla="*/ 0 h 12207817"/>
              <a:gd name="connsiteX2" fmla="*/ 11863449 w 11863449"/>
              <a:gd name="connsiteY2" fmla="*/ 12207817 h 12207817"/>
              <a:gd name="connsiteX3" fmla="*/ 0 w 11863449"/>
              <a:gd name="connsiteY3" fmla="*/ 12207817 h 12207817"/>
            </a:gdLst>
            <a:ahLst/>
            <a:cxnLst>
              <a:cxn ang="0">
                <a:pos x="connsiteX0" y="connsiteY0"/>
              </a:cxn>
              <a:cxn ang="0">
                <a:pos x="connsiteX1" y="connsiteY1"/>
              </a:cxn>
              <a:cxn ang="0">
                <a:pos x="connsiteX2" y="connsiteY2"/>
              </a:cxn>
              <a:cxn ang="0">
                <a:pos x="connsiteX3" y="connsiteY3"/>
              </a:cxn>
            </a:cxnLst>
            <a:rect l="l" t="t" r="r" b="b"/>
            <a:pathLst>
              <a:path w="11863449" h="12207817">
                <a:moveTo>
                  <a:pt x="0" y="0"/>
                </a:moveTo>
                <a:lnTo>
                  <a:pt x="11863449" y="0"/>
                </a:lnTo>
                <a:lnTo>
                  <a:pt x="11863449" y="12207817"/>
                </a:lnTo>
                <a:lnTo>
                  <a:pt x="0" y="1220781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3486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11315275"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1865043"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1820371"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1820371"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1820371"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11770241"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1170034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B0F76354-D06E-4152-AB8B-A3C3D1D84C1A}"/>
              </a:ext>
            </a:extLst>
          </p:cNvPr>
          <p:cNvSpPr>
            <a:spLocks noGrp="1"/>
          </p:cNvSpPr>
          <p:nvPr>
            <p:ph type="pic" sz="quarter" idx="11"/>
          </p:nvPr>
        </p:nvSpPr>
        <p:spPr>
          <a:xfrm>
            <a:off x="1555465" y="427512"/>
            <a:ext cx="5930952" cy="6103909"/>
          </a:xfrm>
          <a:custGeom>
            <a:avLst/>
            <a:gdLst>
              <a:gd name="connsiteX0" fmla="*/ 0 w 11863449"/>
              <a:gd name="connsiteY0" fmla="*/ 0 h 12207817"/>
              <a:gd name="connsiteX1" fmla="*/ 11863449 w 11863449"/>
              <a:gd name="connsiteY1" fmla="*/ 0 h 12207817"/>
              <a:gd name="connsiteX2" fmla="*/ 11863449 w 11863449"/>
              <a:gd name="connsiteY2" fmla="*/ 12207817 h 12207817"/>
              <a:gd name="connsiteX3" fmla="*/ 0 w 11863449"/>
              <a:gd name="connsiteY3" fmla="*/ 12207817 h 12207817"/>
            </a:gdLst>
            <a:ahLst/>
            <a:cxnLst>
              <a:cxn ang="0">
                <a:pos x="connsiteX0" y="connsiteY0"/>
              </a:cxn>
              <a:cxn ang="0">
                <a:pos x="connsiteX1" y="connsiteY1"/>
              </a:cxn>
              <a:cxn ang="0">
                <a:pos x="connsiteX2" y="connsiteY2"/>
              </a:cxn>
              <a:cxn ang="0">
                <a:pos x="connsiteX3" y="connsiteY3"/>
              </a:cxn>
            </a:cxnLst>
            <a:rect l="l" t="t" r="r" b="b"/>
            <a:pathLst>
              <a:path w="11863449" h="12207817">
                <a:moveTo>
                  <a:pt x="0" y="0"/>
                </a:moveTo>
                <a:lnTo>
                  <a:pt x="11863449" y="0"/>
                </a:lnTo>
                <a:lnTo>
                  <a:pt x="11863449" y="12207817"/>
                </a:lnTo>
                <a:lnTo>
                  <a:pt x="0" y="1220781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66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D366E0EA-E4A8-489F-B34D-4A3DA1089D60}"/>
              </a:ext>
            </a:extLst>
          </p:cNvPr>
          <p:cNvSpPr>
            <a:spLocks noGrp="1"/>
          </p:cNvSpPr>
          <p:nvPr>
            <p:ph type="pic" sz="quarter" idx="11"/>
          </p:nvPr>
        </p:nvSpPr>
        <p:spPr>
          <a:xfrm>
            <a:off x="4432131" y="1764217"/>
            <a:ext cx="3327737" cy="3329567"/>
          </a:xfrm>
          <a:custGeom>
            <a:avLst/>
            <a:gdLst>
              <a:gd name="connsiteX0" fmla="*/ 4425705 w 8851410"/>
              <a:gd name="connsiteY0" fmla="*/ 0 h 8855126"/>
              <a:gd name="connsiteX1" fmla="*/ 7060189 w 8851410"/>
              <a:gd name="connsiteY1" fmla="*/ 1091180 h 8855126"/>
              <a:gd name="connsiteX2" fmla="*/ 7760688 w 8851410"/>
              <a:gd name="connsiteY2" fmla="*/ 1791973 h 8855126"/>
              <a:gd name="connsiteX3" fmla="*/ 7760688 w 8851410"/>
              <a:gd name="connsiteY3" fmla="*/ 7063153 h 8855126"/>
              <a:gd name="connsiteX4" fmla="*/ 7060189 w 8851410"/>
              <a:gd name="connsiteY4" fmla="*/ 7763946 h 8855126"/>
              <a:gd name="connsiteX5" fmla="*/ 1791221 w 8851410"/>
              <a:gd name="connsiteY5" fmla="*/ 7763946 h 8855126"/>
              <a:gd name="connsiteX6" fmla="*/ 1090722 w 8851410"/>
              <a:gd name="connsiteY6" fmla="*/ 7063153 h 8855126"/>
              <a:gd name="connsiteX7" fmla="*/ 1090722 w 8851410"/>
              <a:gd name="connsiteY7" fmla="*/ 1791973 h 8855126"/>
              <a:gd name="connsiteX8" fmla="*/ 1791221 w 8851410"/>
              <a:gd name="connsiteY8" fmla="*/ 1091180 h 8855126"/>
              <a:gd name="connsiteX9" fmla="*/ 4425705 w 8851410"/>
              <a:gd name="connsiteY9" fmla="*/ 0 h 885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1410" h="8855126">
                <a:moveTo>
                  <a:pt x="4425705" y="0"/>
                </a:moveTo>
                <a:cubicBezTo>
                  <a:pt x="5379373" y="0"/>
                  <a:pt x="6333041" y="363727"/>
                  <a:pt x="7060189" y="1091180"/>
                </a:cubicBezTo>
                <a:cubicBezTo>
                  <a:pt x="7760688" y="1791973"/>
                  <a:pt x="7760688" y="1791973"/>
                  <a:pt x="7760688" y="1791973"/>
                </a:cubicBezTo>
                <a:cubicBezTo>
                  <a:pt x="9214984" y="3246880"/>
                  <a:pt x="9214984" y="5608247"/>
                  <a:pt x="7760688" y="7063153"/>
                </a:cubicBezTo>
                <a:cubicBezTo>
                  <a:pt x="7060189" y="7763946"/>
                  <a:pt x="7060189" y="7763946"/>
                  <a:pt x="7060189" y="7763946"/>
                </a:cubicBezTo>
                <a:cubicBezTo>
                  <a:pt x="5605893" y="9218853"/>
                  <a:pt x="3245517" y="9218853"/>
                  <a:pt x="1791221" y="7763946"/>
                </a:cubicBezTo>
                <a:cubicBezTo>
                  <a:pt x="1090722" y="7063153"/>
                  <a:pt x="1090722" y="7063153"/>
                  <a:pt x="1090722" y="7063153"/>
                </a:cubicBezTo>
                <a:cubicBezTo>
                  <a:pt x="-363574" y="5608247"/>
                  <a:pt x="-363574" y="3246880"/>
                  <a:pt x="1090722" y="1791973"/>
                </a:cubicBezTo>
                <a:cubicBezTo>
                  <a:pt x="1791221" y="1091180"/>
                  <a:pt x="1791221" y="1091180"/>
                  <a:pt x="1791221" y="1091180"/>
                </a:cubicBezTo>
                <a:cubicBezTo>
                  <a:pt x="2518369" y="363727"/>
                  <a:pt x="3472037" y="0"/>
                  <a:pt x="4425705"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780834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D4A5C4B8-2A99-411B-991D-423AA8569ADC}"/>
              </a:ext>
            </a:extLst>
          </p:cNvPr>
          <p:cNvSpPr>
            <a:spLocks noGrp="1"/>
          </p:cNvSpPr>
          <p:nvPr>
            <p:ph type="pic" sz="quarter" idx="11"/>
          </p:nvPr>
        </p:nvSpPr>
        <p:spPr>
          <a:xfrm>
            <a:off x="4313273" y="1646041"/>
            <a:ext cx="3565454" cy="3565918"/>
          </a:xfrm>
          <a:custGeom>
            <a:avLst/>
            <a:gdLst>
              <a:gd name="connsiteX0" fmla="*/ 0 w 7131836"/>
              <a:gd name="connsiteY0" fmla="*/ 0 h 7131836"/>
              <a:gd name="connsiteX1" fmla="*/ 7131836 w 7131836"/>
              <a:gd name="connsiteY1" fmla="*/ 0 h 7131836"/>
              <a:gd name="connsiteX2" fmla="*/ 7131836 w 7131836"/>
              <a:gd name="connsiteY2" fmla="*/ 7131836 h 7131836"/>
              <a:gd name="connsiteX3" fmla="*/ 0 w 7131836"/>
              <a:gd name="connsiteY3" fmla="*/ 7131836 h 7131836"/>
            </a:gdLst>
            <a:ahLst/>
            <a:cxnLst>
              <a:cxn ang="0">
                <a:pos x="connsiteX0" y="connsiteY0"/>
              </a:cxn>
              <a:cxn ang="0">
                <a:pos x="connsiteX1" y="connsiteY1"/>
              </a:cxn>
              <a:cxn ang="0">
                <a:pos x="connsiteX2" y="connsiteY2"/>
              </a:cxn>
              <a:cxn ang="0">
                <a:pos x="connsiteX3" y="connsiteY3"/>
              </a:cxn>
            </a:cxnLst>
            <a:rect l="l" t="t" r="r" b="b"/>
            <a:pathLst>
              <a:path w="7131836" h="7131836">
                <a:moveTo>
                  <a:pt x="0" y="0"/>
                </a:moveTo>
                <a:lnTo>
                  <a:pt x="7131836" y="0"/>
                </a:lnTo>
                <a:lnTo>
                  <a:pt x="7131836" y="7131836"/>
                </a:lnTo>
                <a:lnTo>
                  <a:pt x="0" y="7131836"/>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8325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4A5C4B8-2A99-411B-991D-423AA8569ADC}"/>
              </a:ext>
            </a:extLst>
          </p:cNvPr>
          <p:cNvSpPr>
            <a:spLocks noGrp="1"/>
          </p:cNvSpPr>
          <p:nvPr>
            <p:ph type="pic" sz="quarter" idx="11"/>
          </p:nvPr>
        </p:nvSpPr>
        <p:spPr>
          <a:xfrm>
            <a:off x="4415860" y="1736767"/>
            <a:ext cx="3360280" cy="3384468"/>
          </a:xfrm>
          <a:custGeom>
            <a:avLst/>
            <a:gdLst>
              <a:gd name="connsiteX0" fmla="*/ 0 w 7131836"/>
              <a:gd name="connsiteY0" fmla="*/ 0 h 7131836"/>
              <a:gd name="connsiteX1" fmla="*/ 7131836 w 7131836"/>
              <a:gd name="connsiteY1" fmla="*/ 0 h 7131836"/>
              <a:gd name="connsiteX2" fmla="*/ 7131836 w 7131836"/>
              <a:gd name="connsiteY2" fmla="*/ 7131836 h 7131836"/>
              <a:gd name="connsiteX3" fmla="*/ 0 w 7131836"/>
              <a:gd name="connsiteY3" fmla="*/ 7131836 h 7131836"/>
            </a:gdLst>
            <a:ahLst/>
            <a:cxnLst>
              <a:cxn ang="0">
                <a:pos x="connsiteX0" y="connsiteY0"/>
              </a:cxn>
              <a:cxn ang="0">
                <a:pos x="connsiteX1" y="connsiteY1"/>
              </a:cxn>
              <a:cxn ang="0">
                <a:pos x="connsiteX2" y="connsiteY2"/>
              </a:cxn>
              <a:cxn ang="0">
                <a:pos x="connsiteX3" y="connsiteY3"/>
              </a:cxn>
            </a:cxnLst>
            <a:rect l="l" t="t" r="r" b="b"/>
            <a:pathLst>
              <a:path w="7131836" h="7131836">
                <a:moveTo>
                  <a:pt x="0" y="0"/>
                </a:moveTo>
                <a:lnTo>
                  <a:pt x="7131836" y="0"/>
                </a:lnTo>
                <a:lnTo>
                  <a:pt x="7131836" y="7131836"/>
                </a:lnTo>
                <a:lnTo>
                  <a:pt x="0" y="7131836"/>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85852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8CF20DD-8F0C-446A-957D-3AED9A0D4FEC}"/>
              </a:ext>
            </a:extLst>
          </p:cNvPr>
          <p:cNvSpPr>
            <a:spLocks noGrp="1"/>
          </p:cNvSpPr>
          <p:nvPr>
            <p:ph type="pic" sz="quarter" idx="11"/>
          </p:nvPr>
        </p:nvSpPr>
        <p:spPr>
          <a:xfrm>
            <a:off x="1699752" y="2003368"/>
            <a:ext cx="2983880" cy="2984269"/>
          </a:xfrm>
          <a:custGeom>
            <a:avLst/>
            <a:gdLst>
              <a:gd name="connsiteX0" fmla="*/ 0 w 5968538"/>
              <a:gd name="connsiteY0" fmla="*/ 0 h 5968538"/>
              <a:gd name="connsiteX1" fmla="*/ 5968538 w 5968538"/>
              <a:gd name="connsiteY1" fmla="*/ 0 h 5968538"/>
              <a:gd name="connsiteX2" fmla="*/ 5968538 w 5968538"/>
              <a:gd name="connsiteY2" fmla="*/ 5968538 h 5968538"/>
              <a:gd name="connsiteX3" fmla="*/ 0 w 5968538"/>
              <a:gd name="connsiteY3" fmla="*/ 5968538 h 5968538"/>
            </a:gdLst>
            <a:ahLst/>
            <a:cxnLst>
              <a:cxn ang="0">
                <a:pos x="connsiteX0" y="connsiteY0"/>
              </a:cxn>
              <a:cxn ang="0">
                <a:pos x="connsiteX1" y="connsiteY1"/>
              </a:cxn>
              <a:cxn ang="0">
                <a:pos x="connsiteX2" y="connsiteY2"/>
              </a:cxn>
              <a:cxn ang="0">
                <a:pos x="connsiteX3" y="connsiteY3"/>
              </a:cxn>
            </a:cxnLst>
            <a:rect l="l" t="t" r="r" b="b"/>
            <a:pathLst>
              <a:path w="5968538" h="5968538">
                <a:moveTo>
                  <a:pt x="0" y="0"/>
                </a:moveTo>
                <a:lnTo>
                  <a:pt x="5968538" y="0"/>
                </a:lnTo>
                <a:lnTo>
                  <a:pt x="5968538" y="5968538"/>
                </a:lnTo>
                <a:lnTo>
                  <a:pt x="0" y="59685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8" name="Picture Placeholder 7">
            <a:extLst>
              <a:ext uri="{FF2B5EF4-FFF2-40B4-BE49-F238E27FC236}">
                <a16:creationId xmlns:a16="http://schemas.microsoft.com/office/drawing/2014/main" id="{ED66FB4C-ADAA-4847-94E5-5DC5373A826E}"/>
              </a:ext>
            </a:extLst>
          </p:cNvPr>
          <p:cNvSpPr>
            <a:spLocks noGrp="1"/>
          </p:cNvSpPr>
          <p:nvPr>
            <p:ph type="pic" sz="quarter" idx="12"/>
          </p:nvPr>
        </p:nvSpPr>
        <p:spPr>
          <a:xfrm>
            <a:off x="7508367" y="2003368"/>
            <a:ext cx="2983881" cy="2984269"/>
          </a:xfrm>
          <a:custGeom>
            <a:avLst/>
            <a:gdLst>
              <a:gd name="connsiteX0" fmla="*/ 0 w 5968539"/>
              <a:gd name="connsiteY0" fmla="*/ 0 h 5968538"/>
              <a:gd name="connsiteX1" fmla="*/ 5968539 w 5968539"/>
              <a:gd name="connsiteY1" fmla="*/ 0 h 5968538"/>
              <a:gd name="connsiteX2" fmla="*/ 5968539 w 5968539"/>
              <a:gd name="connsiteY2" fmla="*/ 5968538 h 5968538"/>
              <a:gd name="connsiteX3" fmla="*/ 0 w 5968539"/>
              <a:gd name="connsiteY3" fmla="*/ 5968538 h 5968538"/>
            </a:gdLst>
            <a:ahLst/>
            <a:cxnLst>
              <a:cxn ang="0">
                <a:pos x="connsiteX0" y="connsiteY0"/>
              </a:cxn>
              <a:cxn ang="0">
                <a:pos x="connsiteX1" y="connsiteY1"/>
              </a:cxn>
              <a:cxn ang="0">
                <a:pos x="connsiteX2" y="connsiteY2"/>
              </a:cxn>
              <a:cxn ang="0">
                <a:pos x="connsiteX3" y="connsiteY3"/>
              </a:cxn>
            </a:cxnLst>
            <a:rect l="l" t="t" r="r" b="b"/>
            <a:pathLst>
              <a:path w="5968539" h="5968538">
                <a:moveTo>
                  <a:pt x="0" y="0"/>
                </a:moveTo>
                <a:lnTo>
                  <a:pt x="5968539" y="0"/>
                </a:lnTo>
                <a:lnTo>
                  <a:pt x="5968539" y="5968538"/>
                </a:lnTo>
                <a:lnTo>
                  <a:pt x="0" y="5968538"/>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0368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2FDC1E46-392A-4024-8731-DC057079AE2E}" type="datetimeFigureOut">
              <a:rPr lang="es-EC" smtClean="0"/>
              <a:t>6/11/2024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492712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67E452C-19D1-41EF-8735-23A68B1970A6}"/>
              </a:ext>
            </a:extLst>
          </p:cNvPr>
          <p:cNvSpPr>
            <a:spLocks noGrp="1"/>
          </p:cNvSpPr>
          <p:nvPr>
            <p:ph type="pic" sz="quarter" idx="11"/>
          </p:nvPr>
        </p:nvSpPr>
        <p:spPr>
          <a:xfrm>
            <a:off x="1058790" y="2219998"/>
            <a:ext cx="2417690" cy="2418005"/>
          </a:xfrm>
          <a:custGeom>
            <a:avLst/>
            <a:gdLst>
              <a:gd name="connsiteX0" fmla="*/ 0 w 4836009"/>
              <a:gd name="connsiteY0" fmla="*/ 0 h 4836009"/>
              <a:gd name="connsiteX1" fmla="*/ 4836009 w 4836009"/>
              <a:gd name="connsiteY1" fmla="*/ 0 h 4836009"/>
              <a:gd name="connsiteX2" fmla="*/ 4836009 w 4836009"/>
              <a:gd name="connsiteY2" fmla="*/ 4836009 h 4836009"/>
              <a:gd name="connsiteX3" fmla="*/ 0 w 4836009"/>
              <a:gd name="connsiteY3" fmla="*/ 4836009 h 4836009"/>
            </a:gdLst>
            <a:ahLst/>
            <a:cxnLst>
              <a:cxn ang="0">
                <a:pos x="connsiteX0" y="connsiteY0"/>
              </a:cxn>
              <a:cxn ang="0">
                <a:pos x="connsiteX1" y="connsiteY1"/>
              </a:cxn>
              <a:cxn ang="0">
                <a:pos x="connsiteX2" y="connsiteY2"/>
              </a:cxn>
              <a:cxn ang="0">
                <a:pos x="connsiteX3" y="connsiteY3"/>
              </a:cxn>
            </a:cxnLst>
            <a:rect l="l" t="t" r="r" b="b"/>
            <a:pathLst>
              <a:path w="4836009" h="4836009">
                <a:moveTo>
                  <a:pt x="0" y="0"/>
                </a:moveTo>
                <a:lnTo>
                  <a:pt x="4836009" y="0"/>
                </a:lnTo>
                <a:lnTo>
                  <a:pt x="4836009" y="4836009"/>
                </a:lnTo>
                <a:lnTo>
                  <a:pt x="0" y="48360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2" name="Picture Placeholder 11">
            <a:extLst>
              <a:ext uri="{FF2B5EF4-FFF2-40B4-BE49-F238E27FC236}">
                <a16:creationId xmlns:a16="http://schemas.microsoft.com/office/drawing/2014/main" id="{0B210D6E-64B7-45A8-B852-CD8D74D09B2E}"/>
              </a:ext>
            </a:extLst>
          </p:cNvPr>
          <p:cNvSpPr>
            <a:spLocks noGrp="1"/>
          </p:cNvSpPr>
          <p:nvPr>
            <p:ph type="pic" sz="quarter" idx="13"/>
          </p:nvPr>
        </p:nvSpPr>
        <p:spPr>
          <a:xfrm>
            <a:off x="4633298" y="1966108"/>
            <a:ext cx="2925405" cy="2925786"/>
          </a:xfrm>
          <a:custGeom>
            <a:avLst/>
            <a:gdLst>
              <a:gd name="connsiteX0" fmla="*/ 0 w 5851571"/>
              <a:gd name="connsiteY0" fmla="*/ 0 h 5851571"/>
              <a:gd name="connsiteX1" fmla="*/ 5851571 w 5851571"/>
              <a:gd name="connsiteY1" fmla="*/ 0 h 5851571"/>
              <a:gd name="connsiteX2" fmla="*/ 5851571 w 5851571"/>
              <a:gd name="connsiteY2" fmla="*/ 5851571 h 5851571"/>
              <a:gd name="connsiteX3" fmla="*/ 0 w 5851571"/>
              <a:gd name="connsiteY3" fmla="*/ 5851571 h 5851571"/>
            </a:gdLst>
            <a:ahLst/>
            <a:cxnLst>
              <a:cxn ang="0">
                <a:pos x="connsiteX0" y="connsiteY0"/>
              </a:cxn>
              <a:cxn ang="0">
                <a:pos x="connsiteX1" y="connsiteY1"/>
              </a:cxn>
              <a:cxn ang="0">
                <a:pos x="connsiteX2" y="connsiteY2"/>
              </a:cxn>
              <a:cxn ang="0">
                <a:pos x="connsiteX3" y="connsiteY3"/>
              </a:cxn>
            </a:cxnLst>
            <a:rect l="l" t="t" r="r" b="b"/>
            <a:pathLst>
              <a:path w="5851571" h="5851571">
                <a:moveTo>
                  <a:pt x="0" y="0"/>
                </a:moveTo>
                <a:lnTo>
                  <a:pt x="5851571" y="0"/>
                </a:lnTo>
                <a:lnTo>
                  <a:pt x="5851571" y="5851571"/>
                </a:lnTo>
                <a:lnTo>
                  <a:pt x="0" y="585157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13" name="Picture Placeholder 12">
            <a:extLst>
              <a:ext uri="{FF2B5EF4-FFF2-40B4-BE49-F238E27FC236}">
                <a16:creationId xmlns:a16="http://schemas.microsoft.com/office/drawing/2014/main" id="{045E52FF-08AA-4E28-A1E7-F39F62753588}"/>
              </a:ext>
            </a:extLst>
          </p:cNvPr>
          <p:cNvSpPr>
            <a:spLocks noGrp="1"/>
          </p:cNvSpPr>
          <p:nvPr>
            <p:ph type="pic" sz="quarter" idx="14"/>
          </p:nvPr>
        </p:nvSpPr>
        <p:spPr>
          <a:xfrm>
            <a:off x="8715520" y="2219998"/>
            <a:ext cx="2417690" cy="2418005"/>
          </a:xfrm>
          <a:custGeom>
            <a:avLst/>
            <a:gdLst>
              <a:gd name="connsiteX0" fmla="*/ 0 w 4836010"/>
              <a:gd name="connsiteY0" fmla="*/ 0 h 4836009"/>
              <a:gd name="connsiteX1" fmla="*/ 4836010 w 4836010"/>
              <a:gd name="connsiteY1" fmla="*/ 0 h 4836009"/>
              <a:gd name="connsiteX2" fmla="*/ 4836010 w 4836010"/>
              <a:gd name="connsiteY2" fmla="*/ 4836009 h 4836009"/>
              <a:gd name="connsiteX3" fmla="*/ 0 w 4836010"/>
              <a:gd name="connsiteY3" fmla="*/ 4836009 h 4836009"/>
            </a:gdLst>
            <a:ahLst/>
            <a:cxnLst>
              <a:cxn ang="0">
                <a:pos x="connsiteX0" y="connsiteY0"/>
              </a:cxn>
              <a:cxn ang="0">
                <a:pos x="connsiteX1" y="connsiteY1"/>
              </a:cxn>
              <a:cxn ang="0">
                <a:pos x="connsiteX2" y="connsiteY2"/>
              </a:cxn>
              <a:cxn ang="0">
                <a:pos x="connsiteX3" y="connsiteY3"/>
              </a:cxn>
            </a:cxnLst>
            <a:rect l="l" t="t" r="r" b="b"/>
            <a:pathLst>
              <a:path w="4836010" h="4836009">
                <a:moveTo>
                  <a:pt x="0" y="0"/>
                </a:moveTo>
                <a:lnTo>
                  <a:pt x="4836010" y="0"/>
                </a:lnTo>
                <a:lnTo>
                  <a:pt x="4836010" y="4836009"/>
                </a:lnTo>
                <a:lnTo>
                  <a:pt x="0" y="48360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0658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300"/>
                                        <p:tgtEl>
                                          <p:spTgt spid="12"/>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8A701BC0-D77B-4CAE-8580-7534058C3AA5}"/>
              </a:ext>
            </a:extLst>
          </p:cNvPr>
          <p:cNvSpPr>
            <a:spLocks noGrp="1"/>
          </p:cNvSpPr>
          <p:nvPr>
            <p:ph type="pic" sz="quarter" idx="11"/>
          </p:nvPr>
        </p:nvSpPr>
        <p:spPr>
          <a:xfrm>
            <a:off x="4234511" y="1567338"/>
            <a:ext cx="1809479" cy="1809505"/>
          </a:xfrm>
          <a:custGeom>
            <a:avLst/>
            <a:gdLst>
              <a:gd name="connsiteX0" fmla="*/ 3619429 w 3619429"/>
              <a:gd name="connsiteY0" fmla="*/ 0 h 3619010"/>
              <a:gd name="connsiteX1" fmla="*/ 3619429 w 3619429"/>
              <a:gd name="connsiteY1" fmla="*/ 3619010 h 3619010"/>
              <a:gd name="connsiteX2" fmla="*/ 0 w 3619429"/>
              <a:gd name="connsiteY2" fmla="*/ 3619010 h 3619010"/>
              <a:gd name="connsiteX3" fmla="*/ 917060 w 3619429"/>
              <a:gd name="connsiteY3" fmla="*/ 1505980 h 3619010"/>
              <a:gd name="connsiteX4" fmla="*/ 1507235 w 3619429"/>
              <a:gd name="connsiteY4" fmla="*/ 916362 h 3619010"/>
              <a:gd name="connsiteX5" fmla="*/ 3619429 w 3619429"/>
              <a:gd name="connsiteY5" fmla="*/ 0 h 361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9010">
                <a:moveTo>
                  <a:pt x="3619429" y="0"/>
                </a:moveTo>
                <a:lnTo>
                  <a:pt x="3619429" y="3619010"/>
                </a:lnTo>
                <a:lnTo>
                  <a:pt x="0" y="3619010"/>
                </a:lnTo>
                <a:cubicBezTo>
                  <a:pt x="25520" y="2851308"/>
                  <a:pt x="331207" y="2091415"/>
                  <a:pt x="917060" y="1505980"/>
                </a:cubicBezTo>
                <a:cubicBezTo>
                  <a:pt x="1507235" y="916362"/>
                  <a:pt x="1507235" y="916362"/>
                  <a:pt x="1507235" y="916362"/>
                </a:cubicBezTo>
                <a:cubicBezTo>
                  <a:pt x="2092530" y="331486"/>
                  <a:pt x="2852145" y="25939"/>
                  <a:pt x="3619429"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0" name="Picture Placeholder 19">
            <a:extLst>
              <a:ext uri="{FF2B5EF4-FFF2-40B4-BE49-F238E27FC236}">
                <a16:creationId xmlns:a16="http://schemas.microsoft.com/office/drawing/2014/main" id="{FFB6FEBA-DB51-4D69-9B4C-36616E7236B8}"/>
              </a:ext>
            </a:extLst>
          </p:cNvPr>
          <p:cNvSpPr>
            <a:spLocks noGrp="1"/>
          </p:cNvSpPr>
          <p:nvPr>
            <p:ph type="pic" sz="quarter" idx="12"/>
          </p:nvPr>
        </p:nvSpPr>
        <p:spPr>
          <a:xfrm>
            <a:off x="6148567" y="1567269"/>
            <a:ext cx="1811710" cy="1809575"/>
          </a:xfrm>
          <a:custGeom>
            <a:avLst/>
            <a:gdLst>
              <a:gd name="connsiteX0" fmla="*/ 0 w 3623892"/>
              <a:gd name="connsiteY0" fmla="*/ 0 h 3619150"/>
              <a:gd name="connsiteX1" fmla="*/ 2116795 w 3623892"/>
              <a:gd name="connsiteY1" fmla="*/ 916502 h 3619150"/>
              <a:gd name="connsiteX2" fmla="*/ 2706832 w 3623892"/>
              <a:gd name="connsiteY2" fmla="*/ 1506120 h 3619150"/>
              <a:gd name="connsiteX3" fmla="*/ 3623892 w 3623892"/>
              <a:gd name="connsiteY3" fmla="*/ 3619150 h 3619150"/>
              <a:gd name="connsiteX4" fmla="*/ 0 w 3623892"/>
              <a:gd name="connsiteY4" fmla="*/ 3619150 h 36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9150">
                <a:moveTo>
                  <a:pt x="0" y="0"/>
                </a:moveTo>
                <a:cubicBezTo>
                  <a:pt x="768958" y="24823"/>
                  <a:pt x="1530385" y="330370"/>
                  <a:pt x="2116795" y="916502"/>
                </a:cubicBezTo>
                <a:cubicBezTo>
                  <a:pt x="2706832" y="1506120"/>
                  <a:pt x="2706832" y="1506120"/>
                  <a:pt x="2706832" y="1506120"/>
                </a:cubicBezTo>
                <a:cubicBezTo>
                  <a:pt x="3292684" y="2091554"/>
                  <a:pt x="3598371" y="2851447"/>
                  <a:pt x="3623892" y="3619150"/>
                </a:cubicBezTo>
                <a:lnTo>
                  <a:pt x="0" y="361915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1" name="Picture Placeholder 20">
            <a:extLst>
              <a:ext uri="{FF2B5EF4-FFF2-40B4-BE49-F238E27FC236}">
                <a16:creationId xmlns:a16="http://schemas.microsoft.com/office/drawing/2014/main" id="{E99129B9-5063-4716-A8DB-2516775ED05D}"/>
              </a:ext>
            </a:extLst>
          </p:cNvPr>
          <p:cNvSpPr>
            <a:spLocks noGrp="1"/>
          </p:cNvSpPr>
          <p:nvPr>
            <p:ph type="pic" sz="quarter" idx="13"/>
          </p:nvPr>
        </p:nvSpPr>
        <p:spPr>
          <a:xfrm>
            <a:off x="6148567" y="3481436"/>
            <a:ext cx="1811710" cy="1809436"/>
          </a:xfrm>
          <a:custGeom>
            <a:avLst/>
            <a:gdLst>
              <a:gd name="connsiteX0" fmla="*/ 0 w 3623892"/>
              <a:gd name="connsiteY0" fmla="*/ 0 h 3618871"/>
              <a:gd name="connsiteX1" fmla="*/ 3623892 w 3623892"/>
              <a:gd name="connsiteY1" fmla="*/ 0 h 3618871"/>
              <a:gd name="connsiteX2" fmla="*/ 2706832 w 3623892"/>
              <a:gd name="connsiteY2" fmla="*/ 2112891 h 3618871"/>
              <a:gd name="connsiteX3" fmla="*/ 2116795 w 3623892"/>
              <a:gd name="connsiteY3" fmla="*/ 2702509 h 3618871"/>
              <a:gd name="connsiteX4" fmla="*/ 0 w 3623892"/>
              <a:gd name="connsiteY4" fmla="*/ 3618871 h 3618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92" h="3618871">
                <a:moveTo>
                  <a:pt x="0" y="0"/>
                </a:moveTo>
                <a:lnTo>
                  <a:pt x="3623892" y="0"/>
                </a:lnTo>
                <a:cubicBezTo>
                  <a:pt x="3598371" y="767563"/>
                  <a:pt x="3292684" y="1527456"/>
                  <a:pt x="2706832" y="2112891"/>
                </a:cubicBezTo>
                <a:cubicBezTo>
                  <a:pt x="2116795" y="2702509"/>
                  <a:pt x="2116795" y="2702509"/>
                  <a:pt x="2116795" y="2702509"/>
                </a:cubicBezTo>
                <a:cubicBezTo>
                  <a:pt x="1530385" y="3288640"/>
                  <a:pt x="768958" y="3594048"/>
                  <a:pt x="0" y="3618871"/>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
        <p:nvSpPr>
          <p:cNvPr id="22" name="Picture Placeholder 21">
            <a:extLst>
              <a:ext uri="{FF2B5EF4-FFF2-40B4-BE49-F238E27FC236}">
                <a16:creationId xmlns:a16="http://schemas.microsoft.com/office/drawing/2014/main" id="{49E1851D-605E-4620-A08E-5EEFA04BE2B0}"/>
              </a:ext>
            </a:extLst>
          </p:cNvPr>
          <p:cNvSpPr>
            <a:spLocks noGrp="1"/>
          </p:cNvSpPr>
          <p:nvPr>
            <p:ph type="pic" sz="quarter" idx="14"/>
          </p:nvPr>
        </p:nvSpPr>
        <p:spPr>
          <a:xfrm>
            <a:off x="4234511" y="3481435"/>
            <a:ext cx="1809479" cy="1809366"/>
          </a:xfrm>
          <a:custGeom>
            <a:avLst/>
            <a:gdLst>
              <a:gd name="connsiteX0" fmla="*/ 0 w 3619429"/>
              <a:gd name="connsiteY0" fmla="*/ 0 h 3618732"/>
              <a:gd name="connsiteX1" fmla="*/ 3619429 w 3619429"/>
              <a:gd name="connsiteY1" fmla="*/ 0 h 3618732"/>
              <a:gd name="connsiteX2" fmla="*/ 3619429 w 3619429"/>
              <a:gd name="connsiteY2" fmla="*/ 3618732 h 3618732"/>
              <a:gd name="connsiteX3" fmla="*/ 1507235 w 3619429"/>
              <a:gd name="connsiteY3" fmla="*/ 2702509 h 3618732"/>
              <a:gd name="connsiteX4" fmla="*/ 917060 w 3619429"/>
              <a:gd name="connsiteY4" fmla="*/ 2112891 h 3618732"/>
              <a:gd name="connsiteX5" fmla="*/ 0 w 3619429"/>
              <a:gd name="connsiteY5" fmla="*/ 0 h 36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29" h="3618732">
                <a:moveTo>
                  <a:pt x="0" y="0"/>
                </a:moveTo>
                <a:lnTo>
                  <a:pt x="3619429" y="0"/>
                </a:lnTo>
                <a:lnTo>
                  <a:pt x="3619429" y="3618732"/>
                </a:lnTo>
                <a:cubicBezTo>
                  <a:pt x="2852145" y="3592793"/>
                  <a:pt x="2092530" y="3287385"/>
                  <a:pt x="1507235" y="2702509"/>
                </a:cubicBezTo>
                <a:cubicBezTo>
                  <a:pt x="917060" y="2112891"/>
                  <a:pt x="917060" y="2112891"/>
                  <a:pt x="917060" y="2112891"/>
                </a:cubicBezTo>
                <a:cubicBezTo>
                  <a:pt x="331207" y="1527456"/>
                  <a:pt x="25520" y="767563"/>
                  <a:pt x="0"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27730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
                                        <p:tgtEl>
                                          <p:spTgt spid="19"/>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300"/>
                                        <p:tgtEl>
                                          <p:spTgt spid="20"/>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300"/>
                                        <p:tgtEl>
                                          <p:spTgt spid="21"/>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5593F2-E64A-40ED-944E-8AB64DD17CF1}"/>
              </a:ext>
            </a:extLst>
          </p:cNvPr>
          <p:cNvSpPr/>
          <p:nvPr userDrawn="1"/>
        </p:nvSpPr>
        <p:spPr>
          <a:xfrm rot="5400000">
            <a:off x="5850141" y="516141"/>
            <a:ext cx="491719" cy="12192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8E319BCE-E364-4BCD-908C-A01F28027962}"/>
              </a:ext>
            </a:extLst>
          </p:cNvPr>
          <p:cNvSpPr/>
          <p:nvPr userDrawn="1"/>
        </p:nvSpPr>
        <p:spPr>
          <a:xfrm rot="5400000">
            <a:off x="5850141" y="-5850141"/>
            <a:ext cx="491719" cy="12192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ED1674B-7819-4290-8EC6-DD14B5462434}"/>
              </a:ext>
            </a:extLst>
          </p:cNvPr>
          <p:cNvSpPr/>
          <p:nvPr userDrawn="1"/>
        </p:nvSpPr>
        <p:spPr>
          <a:xfrm>
            <a:off x="0"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862FAAB3-2BD3-4B4B-8F68-CA607194A7CD}"/>
              </a:ext>
            </a:extLst>
          </p:cNvPr>
          <p:cNvSpPr txBox="1"/>
          <p:nvPr userDrawn="1"/>
        </p:nvSpPr>
        <p:spPr>
          <a:xfrm rot="16200000">
            <a:off x="-385071" y="5914770"/>
            <a:ext cx="1261797" cy="338554"/>
          </a:xfrm>
          <a:prstGeom prst="rect">
            <a:avLst/>
          </a:prstGeom>
          <a:noFill/>
        </p:spPr>
        <p:txBody>
          <a:bodyPr wrap="square" rtlCol="0">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2D5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Massive X</a:t>
            </a:r>
          </a:p>
        </p:txBody>
      </p:sp>
      <p:sp>
        <p:nvSpPr>
          <p:cNvPr id="4" name="Slide Number Placeholder 5">
            <a:extLst>
              <a:ext uri="{FF2B5EF4-FFF2-40B4-BE49-F238E27FC236}">
                <a16:creationId xmlns:a16="http://schemas.microsoft.com/office/drawing/2014/main" id="{EE3CA0C5-696B-4035-8328-04E507A14E6E}"/>
              </a:ext>
            </a:extLst>
          </p:cNvPr>
          <p:cNvSpPr txBox="1">
            <a:spLocks/>
          </p:cNvSpPr>
          <p:nvPr userDrawn="1"/>
        </p:nvSpPr>
        <p:spPr>
          <a:xfrm>
            <a:off x="164697" y="3283310"/>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 name="Straight Connector 4">
            <a:extLst>
              <a:ext uri="{FF2B5EF4-FFF2-40B4-BE49-F238E27FC236}">
                <a16:creationId xmlns:a16="http://schemas.microsoft.com/office/drawing/2014/main" id="{504B40BC-21B9-4D12-8535-D9C29D99F968}"/>
              </a:ext>
            </a:extLst>
          </p:cNvPr>
          <p:cNvCxnSpPr/>
          <p:nvPr userDrawn="1"/>
        </p:nvCxnSpPr>
        <p:spPr>
          <a:xfrm>
            <a:off x="120026" y="223120"/>
            <a:ext cx="238296"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5B6781-0284-4FF4-9C39-1E697832CCB5}"/>
              </a:ext>
            </a:extLst>
          </p:cNvPr>
          <p:cNvCxnSpPr>
            <a:cxnSpLocks/>
          </p:cNvCxnSpPr>
          <p:nvPr userDrawn="1"/>
        </p:nvCxnSpPr>
        <p:spPr>
          <a:xfrm>
            <a:off x="120026" y="269044"/>
            <a:ext cx="101742"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E7EC0D-F0F0-4288-868F-D1A462C8D492}"/>
              </a:ext>
            </a:extLst>
          </p:cNvPr>
          <p:cNvCxnSpPr>
            <a:cxnSpLocks/>
          </p:cNvCxnSpPr>
          <p:nvPr userDrawn="1"/>
        </p:nvCxnSpPr>
        <p:spPr>
          <a:xfrm>
            <a:off x="120026" y="314968"/>
            <a:ext cx="181333" cy="0"/>
          </a:xfrm>
          <a:prstGeom prst="line">
            <a:avLst/>
          </a:prstGeom>
          <a:ln w="19050">
            <a:solidFill>
              <a:srgbClr val="17214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CC7530-A671-4661-A267-47CAC7E2FF44}"/>
              </a:ext>
            </a:extLst>
          </p:cNvPr>
          <p:cNvGrpSpPr/>
          <p:nvPr userDrawn="1"/>
        </p:nvGrpSpPr>
        <p:grpSpPr>
          <a:xfrm>
            <a:off x="69896" y="655395"/>
            <a:ext cx="338555" cy="912401"/>
            <a:chOff x="139809" y="1310790"/>
            <a:chExt cx="677200" cy="1824801"/>
          </a:xfrm>
        </p:grpSpPr>
        <p:sp>
          <p:nvSpPr>
            <p:cNvPr id="9" name="Rectangle 8">
              <a:extLst>
                <a:ext uri="{FF2B5EF4-FFF2-40B4-BE49-F238E27FC236}">
                  <a16:creationId xmlns:a16="http://schemas.microsoft.com/office/drawing/2014/main" id="{BC58E2E0-3292-4E74-A22D-947EED6AA7AC}"/>
                </a:ext>
              </a:extLst>
            </p:cNvPr>
            <p:cNvSpPr/>
            <p:nvPr userDrawn="1"/>
          </p:nvSpPr>
          <p:spPr>
            <a:xfrm>
              <a:off x="139809" y="1946192"/>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b</a:t>
              </a:r>
            </a:p>
          </p:txBody>
        </p:sp>
        <p:sp>
          <p:nvSpPr>
            <p:cNvPr id="10" name="Rectangle 9">
              <a:extLst>
                <a:ext uri="{FF2B5EF4-FFF2-40B4-BE49-F238E27FC236}">
                  <a16:creationId xmlns:a16="http://schemas.microsoft.com/office/drawing/2014/main" id="{9204B764-23BF-41EC-BF35-4E759ABDC120}"/>
                </a:ext>
              </a:extLst>
            </p:cNvPr>
            <p:cNvSpPr/>
            <p:nvPr userDrawn="1"/>
          </p:nvSpPr>
          <p:spPr>
            <a:xfrm>
              <a:off x="139809" y="1310790"/>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1" name="Rectangle 10">
              <a:extLst>
                <a:ext uri="{FF2B5EF4-FFF2-40B4-BE49-F238E27FC236}">
                  <a16:creationId xmlns:a16="http://schemas.microsoft.com/office/drawing/2014/main" id="{D900F3B3-A1A6-4A4A-9768-B08A60BCF080}"/>
                </a:ext>
              </a:extLst>
            </p:cNvPr>
            <p:cNvSpPr/>
            <p:nvPr userDrawn="1"/>
          </p:nvSpPr>
          <p:spPr>
            <a:xfrm>
              <a:off x="139811" y="2581593"/>
              <a:ext cx="677198" cy="553998"/>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14792">
                      <a:alpha val="49000"/>
                    </a:srgbClr>
                  </a:solidFill>
                  <a:effectLst/>
                  <a:uLnTx/>
                  <a:uFillTx/>
                  <a:latin typeface="Designball-Social-01" pitchFamily="2" charset="0"/>
                  <a:ea typeface="+mn-ea"/>
                  <a:cs typeface="+mn-cs"/>
                </a:rPr>
                <a:t>c</a:t>
              </a:r>
            </a:p>
          </p:txBody>
        </p:sp>
        <p:sp>
          <p:nvSpPr>
            <p:cNvPr id="12" name="Rectangle 11">
              <a:hlinkClick r:id="rId2"/>
              <a:extLst>
                <a:ext uri="{FF2B5EF4-FFF2-40B4-BE49-F238E27FC236}">
                  <a16:creationId xmlns:a16="http://schemas.microsoft.com/office/drawing/2014/main" id="{C1510384-2C3D-4EBE-BD59-99BB4F7B1D95}"/>
                </a:ext>
              </a:extLst>
            </p:cNvPr>
            <p:cNvSpPr/>
            <p:nvPr userDrawn="1"/>
          </p:nvSpPr>
          <p:spPr>
            <a:xfrm>
              <a:off x="311927" y="200584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3" name="Rectangle 12">
              <a:hlinkClick r:id="rId3"/>
              <a:extLst>
                <a:ext uri="{FF2B5EF4-FFF2-40B4-BE49-F238E27FC236}">
                  <a16:creationId xmlns:a16="http://schemas.microsoft.com/office/drawing/2014/main" id="{E820DE5E-C61D-42D9-9F6F-1E352E9F4232}"/>
                </a:ext>
              </a:extLst>
            </p:cNvPr>
            <p:cNvSpPr/>
            <p:nvPr userDrawn="1"/>
          </p:nvSpPr>
          <p:spPr>
            <a:xfrm>
              <a:off x="311927" y="1375076"/>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sp>
          <p:nvSpPr>
            <p:cNvPr id="14" name="Rectangle 13">
              <a:hlinkClick r:id="rId4"/>
              <a:extLst>
                <a:ext uri="{FF2B5EF4-FFF2-40B4-BE49-F238E27FC236}">
                  <a16:creationId xmlns:a16="http://schemas.microsoft.com/office/drawing/2014/main" id="{D6187E50-754A-44EE-BA02-05EBB604955C}"/>
                </a:ext>
              </a:extLst>
            </p:cNvPr>
            <p:cNvSpPr/>
            <p:nvPr userDrawn="1"/>
          </p:nvSpPr>
          <p:spPr>
            <a:xfrm>
              <a:off x="311927" y="2636618"/>
              <a:ext cx="332961" cy="443947"/>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314792">
                    <a:alpha val="49000"/>
                  </a:srgbClr>
                </a:solidFill>
                <a:effectLst/>
                <a:uLnTx/>
                <a:uFillTx/>
                <a:latin typeface="Calibri"/>
                <a:ea typeface="+mn-ea"/>
                <a:cs typeface="+mn-cs"/>
              </a:endParaRPr>
            </a:p>
          </p:txBody>
        </p:sp>
      </p:grpSp>
      <p:cxnSp>
        <p:nvCxnSpPr>
          <p:cNvPr id="16" name="Straight Connector 15">
            <a:extLst>
              <a:ext uri="{FF2B5EF4-FFF2-40B4-BE49-F238E27FC236}">
                <a16:creationId xmlns:a16="http://schemas.microsoft.com/office/drawing/2014/main" id="{19D26279-CF3F-44FD-A4E8-B89D5F761927}"/>
              </a:ext>
            </a:extLst>
          </p:cNvPr>
          <p:cNvCxnSpPr/>
          <p:nvPr userDrawn="1"/>
        </p:nvCxnSpPr>
        <p:spPr>
          <a:xfrm>
            <a:off x="491655" y="0"/>
            <a:ext cx="0" cy="6858000"/>
          </a:xfrm>
          <a:prstGeom prst="line">
            <a:avLst/>
          </a:prstGeom>
          <a:ln w="25400">
            <a:solidFill>
              <a:srgbClr val="EBECF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C634A3-E97D-43E8-BF4A-61945DFF0111}"/>
              </a:ext>
            </a:extLst>
          </p:cNvPr>
          <p:cNvSpPr/>
          <p:nvPr userDrawn="1"/>
        </p:nvSpPr>
        <p:spPr>
          <a:xfrm>
            <a:off x="11700345" y="0"/>
            <a:ext cx="491655" cy="6858000"/>
          </a:xfrm>
          <a:prstGeom prst="rect">
            <a:avLst/>
          </a:prstGeom>
          <a:solidFill>
            <a:srgbClr val="FFFFFF"/>
          </a:solidFill>
          <a:ln>
            <a:noFill/>
          </a:ln>
          <a:effectLst>
            <a:outerShdw blurRad="952500" dist="215900" algn="l" rotWithShape="0">
              <a:schemeClr val="accent1">
                <a:lumMod val="5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704533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781742" y="647700"/>
            <a:ext cx="10628516" cy="55245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953677185"/>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948257"/>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C5A564FA-DF57-406B-AA52-35DAE3ECA25F}"/>
              </a:ext>
            </a:extLst>
          </p:cNvPr>
          <p:cNvSpPr>
            <a:spLocks noGrp="1"/>
          </p:cNvSpPr>
          <p:nvPr>
            <p:ph type="pic" sz="quarter" idx="13"/>
          </p:nvPr>
        </p:nvSpPr>
        <p:spPr>
          <a:xfrm>
            <a:off x="1632078"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178CB79B-A821-4975-B3CF-C5631EBE3910}"/>
              </a:ext>
            </a:extLst>
          </p:cNvPr>
          <p:cNvSpPr>
            <a:spLocks noGrp="1"/>
          </p:cNvSpPr>
          <p:nvPr>
            <p:ph type="pic" sz="quarter" idx="14"/>
          </p:nvPr>
        </p:nvSpPr>
        <p:spPr>
          <a:xfrm>
            <a:off x="4942945"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55BC2ECA-3A89-4ACF-A651-BD8BD09C7054}"/>
              </a:ext>
            </a:extLst>
          </p:cNvPr>
          <p:cNvSpPr>
            <a:spLocks noGrp="1"/>
          </p:cNvSpPr>
          <p:nvPr>
            <p:ph type="pic" sz="quarter" idx="15"/>
          </p:nvPr>
        </p:nvSpPr>
        <p:spPr>
          <a:xfrm>
            <a:off x="8251772"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078464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72144"/>
                </a:solidFill>
                <a:effectLst/>
                <a:uLnTx/>
                <a:uFillTx/>
                <a:latin typeface="Century Gothic"/>
                <a:ea typeface="+mn-ea"/>
                <a:cs typeface="+mn-cs"/>
              </a:rPr>
              <a:t>Nova</a:t>
            </a:r>
            <a:r>
              <a:rPr kumimoji="0" lang="en-US" sz="1000" b="0" i="0" u="none" strike="noStrike" kern="1200" cap="none" spc="0" normalizeH="0" baseline="0" noProof="0">
                <a:ln>
                  <a:noFill/>
                </a:ln>
                <a:solidFill>
                  <a:srgbClr val="172144"/>
                </a:solidFill>
                <a:effectLst/>
                <a:uLnTx/>
                <a:uFillTx/>
                <a:latin typeface="Calibri"/>
                <a:ea typeface="+mn-ea"/>
                <a:cs typeface="+mn-cs"/>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000" b="1"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600" b="1" i="0" u="none" strike="noStrike" kern="1200" cap="none" spc="0" normalizeH="0" baseline="0" noProof="0">
              <a:ln>
                <a:noFill/>
              </a:ln>
              <a:solidFill>
                <a:srgbClr val="FFFFFF"/>
              </a:solidFill>
              <a:effectLst/>
              <a:uLnTx/>
              <a:uFillTx/>
              <a:latin typeface="Century Gothic"/>
              <a:ea typeface="+mn-ea"/>
              <a:cs typeface="+mn-cs"/>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grpSp>
      <p:sp>
        <p:nvSpPr>
          <p:cNvPr id="28" name="Picture Placeholder 27">
            <a:extLst>
              <a:ext uri="{FF2B5EF4-FFF2-40B4-BE49-F238E27FC236}">
                <a16:creationId xmlns:a16="http://schemas.microsoft.com/office/drawing/2014/main" id="{7F699BD0-E3CD-4B7D-9308-5545CC5626CF}"/>
              </a:ext>
            </a:extLst>
          </p:cNvPr>
          <p:cNvSpPr>
            <a:spLocks noGrp="1"/>
          </p:cNvSpPr>
          <p:nvPr>
            <p:ph type="pic" sz="quarter" idx="13"/>
          </p:nvPr>
        </p:nvSpPr>
        <p:spPr>
          <a:xfrm>
            <a:off x="-1" y="0"/>
            <a:ext cx="12192001" cy="6858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7253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600" fill="hold"/>
                                        <p:tgtEl>
                                          <p:spTgt spid="28"/>
                                        </p:tgtEl>
                                        <p:attrNameLst>
                                          <p:attrName>ppt_w</p:attrName>
                                        </p:attrNameLst>
                                      </p:cBhvr>
                                      <p:tavLst>
                                        <p:tav tm="0">
                                          <p:val>
                                            <p:strVal val="4/3*#ppt_w"/>
                                          </p:val>
                                        </p:tav>
                                        <p:tav tm="100000">
                                          <p:val>
                                            <p:strVal val="#ppt_w"/>
                                          </p:val>
                                        </p:tav>
                                      </p:tavLst>
                                    </p:anim>
                                    <p:anim calcmode="lin" valueType="num">
                                      <p:cBhvr>
                                        <p:cTn id="80" dur="16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28"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F2F8012-EE85-4E61-B325-F04045D1F0AB}"/>
              </a:ext>
            </a:extLst>
          </p:cNvPr>
          <p:cNvSpPr>
            <a:spLocks noGrp="1"/>
          </p:cNvSpPr>
          <p:nvPr>
            <p:ph type="pic" sz="quarter" idx="13"/>
          </p:nvPr>
        </p:nvSpPr>
        <p:spPr>
          <a:xfrm>
            <a:off x="3580934" y="647700"/>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FCCFAD53-D99C-4483-BBC4-1C6952C442AD}"/>
              </a:ext>
            </a:extLst>
          </p:cNvPr>
          <p:cNvSpPr>
            <a:spLocks noGrp="1"/>
          </p:cNvSpPr>
          <p:nvPr>
            <p:ph type="pic" sz="quarter" idx="14"/>
          </p:nvPr>
        </p:nvSpPr>
        <p:spPr>
          <a:xfrm>
            <a:off x="3580934" y="701238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7" name="Picture Placeholder 36">
            <a:extLst>
              <a:ext uri="{FF2B5EF4-FFF2-40B4-BE49-F238E27FC236}">
                <a16:creationId xmlns:a16="http://schemas.microsoft.com/office/drawing/2014/main" id="{2B27640E-DC5B-4F3D-B3BD-3BD42A3AC63A}"/>
              </a:ext>
            </a:extLst>
          </p:cNvPr>
          <p:cNvSpPr>
            <a:spLocks noGrp="1"/>
          </p:cNvSpPr>
          <p:nvPr>
            <p:ph type="pic" sz="quarter" idx="15"/>
          </p:nvPr>
        </p:nvSpPr>
        <p:spPr>
          <a:xfrm>
            <a:off x="3580934" y="-578815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72144"/>
                </a:solidFill>
                <a:effectLst/>
                <a:uLnTx/>
                <a:uFillTx/>
                <a:latin typeface="Century Gothic"/>
                <a:ea typeface="+mn-ea"/>
                <a:cs typeface="+mn-cs"/>
              </a:rPr>
              <a:t>Nova</a:t>
            </a:r>
            <a:r>
              <a:rPr kumimoji="0" lang="en-US" sz="1000" b="0" i="0" u="none" strike="noStrike" kern="1200" cap="none" spc="0" normalizeH="0" baseline="0" noProof="0">
                <a:ln>
                  <a:noFill/>
                </a:ln>
                <a:solidFill>
                  <a:srgbClr val="172144"/>
                </a:solidFill>
                <a:effectLst/>
                <a:uLnTx/>
                <a:uFillTx/>
                <a:latin typeface="Calibri"/>
                <a:ea typeface="+mn-ea"/>
                <a:cs typeface="+mn-cs"/>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000" b="1"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600" b="1" i="0" u="none" strike="noStrike" kern="1200" cap="none" spc="0" normalizeH="0" baseline="0" noProof="0">
              <a:ln>
                <a:noFill/>
              </a:ln>
              <a:solidFill>
                <a:srgbClr val="FFFFFF"/>
              </a:solidFill>
              <a:effectLst/>
              <a:uLnTx/>
              <a:uFillTx/>
              <a:latin typeface="Century Gothic"/>
              <a:ea typeface="+mn-ea"/>
              <a:cs typeface="+mn-cs"/>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pPr marL="0" marR="0" lvl="0" indent="0" algn="l" defTabSz="2285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72144"/>
              </a:solidFill>
              <a:effectLst/>
              <a:uLnTx/>
              <a:uFillTx/>
              <a:latin typeface="Calibri"/>
              <a:ea typeface="+mn-ea"/>
              <a:cs typeface="+mn-cs"/>
            </a:endParaRPr>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srgbClr val="2A92FD"/>
                </a:solidFill>
                <a:effectLst/>
                <a:uLnTx/>
                <a:uFillTx/>
                <a:latin typeface="Calibri"/>
                <a:ea typeface="+mn-ea"/>
                <a:cs typeface="+mn-cs"/>
              </a:endParaRPr>
            </a:p>
          </p:txBody>
        </p:sp>
      </p:grpSp>
    </p:spTree>
    <p:extLst>
      <p:ext uri="{BB962C8B-B14F-4D97-AF65-F5344CB8AC3E}">
        <p14:creationId xmlns:p14="http://schemas.microsoft.com/office/powerpoint/2010/main" val="9115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400"/>
                                  </p:stCondLst>
                                  <p:childTnLst>
                                    <p:animMotion origin="layout" path="M -5.92371E-7 -3.33333E-6 L -5.92371E-7 -0.92233 " pathEditMode="relative" rAng="0" ptsTypes="AA">
                                      <p:cBhvr>
                                        <p:cTn id="80" dur="2300" fill="hold"/>
                                        <p:tgtEl>
                                          <p:spTgt spid="31"/>
                                        </p:tgtEl>
                                        <p:attrNameLst>
                                          <p:attrName>ppt_x</p:attrName>
                                          <p:attrName>ppt_y</p:attrName>
                                        </p:attrNameLst>
                                      </p:cBhvr>
                                      <p:rCtr x="0" y="-46123"/>
                                    </p:animMotion>
                                  </p:childTnLst>
                                </p:cTn>
                              </p:par>
                              <p:par>
                                <p:cTn id="81" presetID="42" presetClass="path" presetSubtype="0" accel="50000" decel="50000" fill="hold" grpId="0" nodeType="withEffect">
                                  <p:stCondLst>
                                    <p:cond delay="0"/>
                                  </p:stCondLst>
                                  <p:childTnLst>
                                    <p:animMotion origin="layout" path="M -5.92371E-7 -2.59259E-6 L -5.92371E-7 -0.92801 " pathEditMode="relative" rAng="0" ptsTypes="AA">
                                      <p:cBhvr>
                                        <p:cTn id="82" dur="2100" fill="hold"/>
                                        <p:tgtEl>
                                          <p:spTgt spid="36"/>
                                        </p:tgtEl>
                                        <p:attrNameLst>
                                          <p:attrName>ppt_x</p:attrName>
                                          <p:attrName>ppt_y</p:attrName>
                                        </p:attrNameLst>
                                      </p:cBhvr>
                                      <p:rCtr x="0" y="-46400"/>
                                    </p:animMotion>
                                  </p:childTnLst>
                                </p:cTn>
                              </p:par>
                            </p:childTnLst>
                          </p:cTn>
                        </p:par>
                      </p:childTnLst>
                    </p:cTn>
                  </p:par>
                  <p:par>
                    <p:cTn id="83" fill="hold">
                      <p:stCondLst>
                        <p:cond delay="indefinite"/>
                      </p:stCondLst>
                      <p:childTnLst>
                        <p:par>
                          <p:cTn id="84" fill="hold">
                            <p:stCondLst>
                              <p:cond delay="0"/>
                            </p:stCondLst>
                            <p:childTnLst>
                              <p:par>
                                <p:cTn id="85" presetID="2" presetClass="exit" presetSubtype="4" accel="47619" decel="47619" fill="hold" grpId="1" nodeType="clickEffect">
                                  <p:stCondLst>
                                    <p:cond delay="500"/>
                                  </p:stCondLst>
                                  <p:childTnLst>
                                    <p:anim calcmode="lin" valueType="num">
                                      <p:cBhvr additive="base">
                                        <p:cTn id="86" dur="2100"/>
                                        <p:tgtEl>
                                          <p:spTgt spid="36"/>
                                        </p:tgtEl>
                                        <p:attrNameLst>
                                          <p:attrName>ppt_x</p:attrName>
                                        </p:attrNameLst>
                                      </p:cBhvr>
                                      <p:tavLst>
                                        <p:tav tm="0">
                                          <p:val>
                                            <p:strVal val="ppt_x"/>
                                          </p:val>
                                        </p:tav>
                                        <p:tav tm="100000">
                                          <p:val>
                                            <p:strVal val="ppt_x"/>
                                          </p:val>
                                        </p:tav>
                                      </p:tavLst>
                                    </p:anim>
                                    <p:anim calcmode="lin" valueType="num">
                                      <p:cBhvr additive="base">
                                        <p:cTn id="87" dur="2100"/>
                                        <p:tgtEl>
                                          <p:spTgt spid="36"/>
                                        </p:tgtEl>
                                        <p:attrNameLst>
                                          <p:attrName>ppt_y</p:attrName>
                                        </p:attrNameLst>
                                      </p:cBhvr>
                                      <p:tavLst>
                                        <p:tav tm="0">
                                          <p:val>
                                            <p:strVal val="ppt_y"/>
                                          </p:val>
                                        </p:tav>
                                        <p:tav tm="100000">
                                          <p:val>
                                            <p:strVal val="1+ppt_h/2"/>
                                          </p:val>
                                        </p:tav>
                                      </p:tavLst>
                                    </p:anim>
                                    <p:set>
                                      <p:cBhvr>
                                        <p:cTn id="88" dur="1" fill="hold">
                                          <p:stCondLst>
                                            <p:cond delay="2099"/>
                                          </p:stCondLst>
                                        </p:cTn>
                                        <p:tgtEl>
                                          <p:spTgt spid="36"/>
                                        </p:tgtEl>
                                        <p:attrNameLst>
                                          <p:attrName>style.visibility</p:attrName>
                                        </p:attrNameLst>
                                      </p:cBhvr>
                                      <p:to>
                                        <p:strVal val="hidden"/>
                                      </p:to>
                                    </p:set>
                                  </p:childTnLst>
                                </p:cTn>
                              </p:par>
                              <p:par>
                                <p:cTn id="89" presetID="42" presetClass="path" presetSubtype="0" accel="50000" decel="50000" fill="hold" grpId="0" nodeType="withEffect">
                                  <p:stCondLst>
                                    <p:cond delay="0"/>
                                  </p:stCondLst>
                                  <p:childTnLst>
                                    <p:animMotion origin="layout" path="M -5.92371E-7 2.59259E-6 L -5.92371E-7 0.93819 " pathEditMode="relative" rAng="0" ptsTypes="AA">
                                      <p:cBhvr>
                                        <p:cTn id="90"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2FDC1E46-392A-4024-8731-DC057079AE2E}" type="datetimeFigureOut">
              <a:rPr lang="es-EC" smtClean="0"/>
              <a:t>6/11/2024</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76837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2FDC1E46-392A-4024-8731-DC057079AE2E}" type="datetimeFigureOut">
              <a:rPr lang="es-EC" smtClean="0"/>
              <a:t>6/11/2024</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104973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DC1E46-392A-4024-8731-DC057079AE2E}" type="datetimeFigureOut">
              <a:rPr lang="es-EC" smtClean="0"/>
              <a:t>6/11/2024</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363059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FDC1E46-392A-4024-8731-DC057079AE2E}" type="datetimeFigureOut">
              <a:rPr lang="es-EC" smtClean="0"/>
              <a:t>6/11/2024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6232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FDC1E46-392A-4024-8731-DC057079AE2E}" type="datetimeFigureOut">
              <a:rPr lang="es-EC" smtClean="0"/>
              <a:t>6/11/2024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63F4A93E-B385-445B-8B39-F5A445D4848B}" type="slidenum">
              <a:rPr lang="es-EC" smtClean="0"/>
              <a:t>‹Nº›</a:t>
            </a:fld>
            <a:endParaRPr lang="es-EC"/>
          </a:p>
        </p:txBody>
      </p:sp>
    </p:spTree>
    <p:extLst>
      <p:ext uri="{BB962C8B-B14F-4D97-AF65-F5344CB8AC3E}">
        <p14:creationId xmlns:p14="http://schemas.microsoft.com/office/powerpoint/2010/main" val="52268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twitter.com/" TargetMode="External"/><Relationship Id="rId3" Type="http://schemas.openxmlformats.org/officeDocument/2006/relationships/slideLayout" Target="../slideLayouts/slideLayout46.xml"/><Relationship Id="rId7" Type="http://schemas.openxmlformats.org/officeDocument/2006/relationships/hyperlink" Target="https://www.linkedin.com/" TargetMode="Externa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hyperlink" Target="https://www.facebook.com/" TargetMode="External"/><Relationship Id="rId5" Type="http://schemas.openxmlformats.org/officeDocument/2006/relationships/theme" Target="../theme/theme3.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C1E46-392A-4024-8731-DC057079AE2E}" type="datetimeFigureOut">
              <a:rPr lang="es-EC" smtClean="0"/>
              <a:t>6/11/2024</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4A93E-B385-445B-8B39-F5A445D4848B}" type="slidenum">
              <a:rPr lang="es-EC" smtClean="0"/>
              <a:t>‹Nº›</a:t>
            </a:fld>
            <a:endParaRPr lang="es-EC"/>
          </a:p>
        </p:txBody>
      </p:sp>
    </p:spTree>
    <p:extLst>
      <p:ext uri="{BB962C8B-B14F-4D97-AF65-F5344CB8AC3E}">
        <p14:creationId xmlns:p14="http://schemas.microsoft.com/office/powerpoint/2010/main" val="189294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6EA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9608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624">
          <p15:clr>
            <a:srgbClr val="F26B43"/>
          </p15:clr>
        </p15:guide>
        <p15:guide id="4" orient="horz" pos="8016">
          <p15:clr>
            <a:srgbClr val="F26B43"/>
          </p15:clr>
        </p15:guide>
        <p15:guide id="6" pos="625">
          <p15:clr>
            <a:srgbClr val="F26B43"/>
          </p15:clr>
        </p15:guide>
        <p15:guide id="7" orient="horz">
          <p15:clr>
            <a:srgbClr val="F26B43"/>
          </p15:clr>
        </p15:guide>
        <p15:guide id="8" orient="horz" pos="8640">
          <p15:clr>
            <a:srgbClr val="F26B43"/>
          </p15:clr>
        </p15:guide>
        <p15:guide id="9">
          <p15:clr>
            <a:srgbClr val="F26B43"/>
          </p15:clr>
        </p15:guide>
        <p15:guide id="10" pos="14737">
          <p15:clr>
            <a:srgbClr val="F26B43"/>
          </p15:clr>
        </p15:guide>
        <p15:guide id="11" pos="153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43BEE53-D0C0-46ED-87CD-542C49A5D48D}"/>
              </a:ext>
            </a:extLst>
          </p:cNvPr>
          <p:cNvSpPr/>
          <p:nvPr userDrawn="1"/>
        </p:nvSpPr>
        <p:spPr>
          <a:xfrm rot="5400000">
            <a:off x="-4141904" y="-1722485"/>
            <a:ext cx="9645422" cy="9644166"/>
          </a:xfrm>
          <a:prstGeom prst="roundRect">
            <a:avLst>
              <a:gd name="adj" fmla="val 42902"/>
            </a:avLst>
          </a:prstGeom>
          <a:solidFill>
            <a:schemeClr val="tx1">
              <a:lumMod val="75000"/>
              <a:lumOff val="25000"/>
            </a:schemeClr>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0" name="Rectangle: Rounded Corners 19">
            <a:extLst>
              <a:ext uri="{FF2B5EF4-FFF2-40B4-BE49-F238E27FC236}">
                <a16:creationId xmlns:a16="http://schemas.microsoft.com/office/drawing/2014/main" id="{7F2F5B1D-3438-4931-AE39-D1E058B1ACC7}"/>
              </a:ext>
            </a:extLst>
          </p:cNvPr>
          <p:cNvSpPr/>
          <p:nvPr userDrawn="1"/>
        </p:nvSpPr>
        <p:spPr>
          <a:xfrm rot="2700000">
            <a:off x="-5668722" y="-1722484"/>
            <a:ext cx="9645422" cy="9644166"/>
          </a:xfrm>
          <a:prstGeom prst="roundRect">
            <a:avLst>
              <a:gd name="adj" fmla="val 41785"/>
            </a:avLst>
          </a:prstGeom>
          <a:solidFill>
            <a:schemeClr val="tx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33D860D2-E8F4-4DB0-AA5F-816536553540}"/>
              </a:ext>
            </a:extLst>
          </p:cNvPr>
          <p:cNvSpPr/>
          <p:nvPr userDrawn="1"/>
        </p:nvSpPr>
        <p:spPr>
          <a:xfrm rot="2700000">
            <a:off x="4855017" y="-1482419"/>
            <a:ext cx="9645422" cy="9644166"/>
          </a:xfrm>
          <a:prstGeom prst="roundRect">
            <a:avLst>
              <a:gd name="adj" fmla="val 42623"/>
            </a:avLst>
          </a:prstGeom>
          <a:solidFill>
            <a:schemeClr val="tx1">
              <a:lumMod val="90000"/>
              <a:lumOff val="10000"/>
            </a:schemeClr>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E1E85849-FF77-4713-8AA2-8ED391EAC435}"/>
              </a:ext>
            </a:extLst>
          </p:cNvPr>
          <p:cNvSpPr txBox="1"/>
          <p:nvPr userDrawn="1"/>
        </p:nvSpPr>
        <p:spPr>
          <a:xfrm rot="16200000">
            <a:off x="10547818" y="2927923"/>
            <a:ext cx="2507418" cy="246221"/>
          </a:xfrm>
          <a:prstGeom prst="rect">
            <a:avLst/>
          </a:prstGeom>
          <a:noFill/>
        </p:spPr>
        <p:txBody>
          <a:bodyPr wrap="none" rtlCol="0" anchor="ctr">
            <a:spAutoFit/>
          </a:bodyPr>
          <a:lstStyle/>
          <a:p>
            <a:pPr marL="0" marR="0" lvl="0" indent="0" algn="l" defTabSz="22855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entury Gothic"/>
                <a:ea typeface="+mn-ea"/>
                <a:cs typeface="+mn-cs"/>
              </a:rPr>
              <a:t>Massive X</a:t>
            </a:r>
            <a:r>
              <a:rPr kumimoji="0" lang="en-US" sz="1000" b="0" i="0" u="none" strike="noStrike" kern="1200" cap="none" spc="0" normalizeH="0" baseline="0" noProof="0">
                <a:ln>
                  <a:noFill/>
                </a:ln>
                <a:solidFill>
                  <a:srgbClr val="FFFFFF"/>
                </a:solidFill>
                <a:effectLst/>
                <a:uLnTx/>
                <a:uFillTx/>
                <a:latin typeface="Calibri"/>
                <a:ea typeface="+mn-ea"/>
                <a:cs typeface="+mn-cs"/>
              </a:rPr>
              <a:t> presentation to DesignBall team</a:t>
            </a:r>
          </a:p>
        </p:txBody>
      </p:sp>
      <p:sp>
        <p:nvSpPr>
          <p:cNvPr id="24" name="TextBox 23">
            <a:extLst>
              <a:ext uri="{FF2B5EF4-FFF2-40B4-BE49-F238E27FC236}">
                <a16:creationId xmlns:a16="http://schemas.microsoft.com/office/drawing/2014/main" id="{5BAFA1E8-D14D-4219-B2C8-8D5A47A5185F}"/>
              </a:ext>
            </a:extLst>
          </p:cNvPr>
          <p:cNvSpPr txBox="1"/>
          <p:nvPr userDrawn="1"/>
        </p:nvSpPr>
        <p:spPr>
          <a:xfrm rot="16200000">
            <a:off x="-706400" y="3213557"/>
            <a:ext cx="2193749" cy="430887"/>
          </a:xfrm>
          <a:prstGeom prst="rect">
            <a:avLst/>
          </a:prstGeom>
          <a:noFill/>
        </p:spPr>
        <p:txBody>
          <a:bodyPr wrap="square" rtlCol="0">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377DFF"/>
                </a:solidFill>
                <a:effectLst/>
                <a:uLnTx/>
                <a:uFillTx/>
                <a:latin typeface="Century Gothic" panose="020B0502020202020204" pitchFamily="34" charset="0"/>
                <a:ea typeface="+mn-ea"/>
                <a:cs typeface="+mn-cs"/>
              </a:rPr>
              <a:t>Massive X</a:t>
            </a:r>
          </a:p>
        </p:txBody>
      </p:sp>
      <p:sp>
        <p:nvSpPr>
          <p:cNvPr id="25" name="Oval 24">
            <a:extLst>
              <a:ext uri="{FF2B5EF4-FFF2-40B4-BE49-F238E27FC236}">
                <a16:creationId xmlns:a16="http://schemas.microsoft.com/office/drawing/2014/main" id="{5D960FB0-8447-4FCD-A581-62E51B5D0165}"/>
              </a:ext>
            </a:extLst>
          </p:cNvPr>
          <p:cNvSpPr/>
          <p:nvPr userDrawn="1"/>
        </p:nvSpPr>
        <p:spPr>
          <a:xfrm>
            <a:off x="364772" y="369582"/>
            <a:ext cx="51405" cy="51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6" name="Oval 25">
            <a:extLst>
              <a:ext uri="{FF2B5EF4-FFF2-40B4-BE49-F238E27FC236}">
                <a16:creationId xmlns:a16="http://schemas.microsoft.com/office/drawing/2014/main" id="{EDFFAEDF-0E56-47A5-BA3A-F6274E35E997}"/>
              </a:ext>
            </a:extLst>
          </p:cNvPr>
          <p:cNvSpPr/>
          <p:nvPr userDrawn="1"/>
        </p:nvSpPr>
        <p:spPr>
          <a:xfrm>
            <a:off x="364772" y="518410"/>
            <a:ext cx="51405" cy="51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7" name="Oval 26">
            <a:extLst>
              <a:ext uri="{FF2B5EF4-FFF2-40B4-BE49-F238E27FC236}">
                <a16:creationId xmlns:a16="http://schemas.microsoft.com/office/drawing/2014/main" id="{79F6447D-2811-4A41-8421-1C9ED5806297}"/>
              </a:ext>
            </a:extLst>
          </p:cNvPr>
          <p:cNvSpPr/>
          <p:nvPr userDrawn="1"/>
        </p:nvSpPr>
        <p:spPr>
          <a:xfrm>
            <a:off x="364772" y="667238"/>
            <a:ext cx="51405" cy="514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28" name="Slide Number Placeholder 5">
            <a:extLst>
              <a:ext uri="{FF2B5EF4-FFF2-40B4-BE49-F238E27FC236}">
                <a16:creationId xmlns:a16="http://schemas.microsoft.com/office/drawing/2014/main" id="{43F20EBF-87D3-43C1-9BFD-DD7947B9BB5B}"/>
              </a:ext>
            </a:extLst>
          </p:cNvPr>
          <p:cNvSpPr txBox="1">
            <a:spLocks/>
          </p:cNvSpPr>
          <p:nvPr userDrawn="1"/>
        </p:nvSpPr>
        <p:spPr>
          <a:xfrm>
            <a:off x="11702935" y="4438872"/>
            <a:ext cx="162261"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0"/>
              </a:spcAft>
              <a:buClrTx/>
              <a:buSzTx/>
              <a:buFontTx/>
              <a:buNone/>
              <a:tabLst/>
              <a:defRPr/>
            </a:pPr>
            <a:fld id="{1A290D8D-6BA0-418D-AFED-C65293F70DA0}" type="slidenum">
              <a:rPr kumimoji="0" lang="en-US" sz="1200" b="1" i="0" u="none" strike="noStrike" kern="1200" cap="none" spc="0" normalizeH="0" baseline="0" noProof="0" smtClean="0">
                <a:ln>
                  <a:noFill/>
                </a:ln>
                <a:solidFill>
                  <a:srgbClr val="FFFFFF"/>
                </a:solidFill>
                <a:effectLst/>
                <a:uLnTx/>
                <a:uFillTx/>
                <a:latin typeface="Century Gothic"/>
                <a:ea typeface="+mn-ea"/>
                <a:cs typeface="+mn-cs"/>
              </a:rPr>
              <a:pPr marL="0" marR="0" lvl="0" indent="0" algn="ctr" defTabSz="457109" rtl="0" eaLnBrk="1" fontAlgn="auto" latinLnBrk="0" hangingPunct="1">
                <a:lnSpc>
                  <a:spcPct val="100000"/>
                </a:lnSpc>
                <a:spcBef>
                  <a:spcPts val="0"/>
                </a:spcBef>
                <a:spcAft>
                  <a:spcPts val="0"/>
                </a:spcAft>
                <a:buClrTx/>
                <a:buSzTx/>
                <a:buFontTx/>
                <a:buNone/>
                <a:tabLst/>
                <a:defRPr/>
              </a:pPr>
              <a:t>‹Nº›</a:t>
            </a:fld>
            <a:endParaRPr kumimoji="0" lang="en-US" sz="700" b="1" i="0" u="none" strike="noStrike" kern="1200" cap="none" spc="0" normalizeH="0" baseline="0" noProof="0">
              <a:ln>
                <a:noFill/>
              </a:ln>
              <a:solidFill>
                <a:srgbClr val="FFFFFF"/>
              </a:solidFill>
              <a:effectLst/>
              <a:uLnTx/>
              <a:uFillTx/>
              <a:latin typeface="Century Gothic"/>
              <a:ea typeface="+mn-ea"/>
              <a:cs typeface="+mn-cs"/>
            </a:endParaRPr>
          </a:p>
        </p:txBody>
      </p:sp>
      <p:sp>
        <p:nvSpPr>
          <p:cNvPr id="29" name="Rectangle 28">
            <a:extLst>
              <a:ext uri="{FF2B5EF4-FFF2-40B4-BE49-F238E27FC236}">
                <a16:creationId xmlns:a16="http://schemas.microsoft.com/office/drawing/2014/main" id="{15F38B37-0B38-49EC-AADB-97F50C301C46}"/>
              </a:ext>
            </a:extLst>
          </p:cNvPr>
          <p:cNvSpPr/>
          <p:nvPr userDrawn="1"/>
        </p:nvSpPr>
        <p:spPr>
          <a:xfrm>
            <a:off x="213501" y="5977044"/>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b</a:t>
            </a:r>
          </a:p>
        </p:txBody>
      </p:sp>
      <p:sp>
        <p:nvSpPr>
          <p:cNvPr id="30" name="Rectangle 29">
            <a:extLst>
              <a:ext uri="{FF2B5EF4-FFF2-40B4-BE49-F238E27FC236}">
                <a16:creationId xmlns:a16="http://schemas.microsoft.com/office/drawing/2014/main" id="{C5B6968E-E569-416C-81B9-2DAE0B778AAB}"/>
              </a:ext>
            </a:extLst>
          </p:cNvPr>
          <p:cNvSpPr/>
          <p:nvPr userDrawn="1"/>
        </p:nvSpPr>
        <p:spPr>
          <a:xfrm>
            <a:off x="213501" y="5659343"/>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C</a:t>
            </a:r>
          </a:p>
        </p:txBody>
      </p:sp>
      <p:sp>
        <p:nvSpPr>
          <p:cNvPr id="35" name="Rectangle 34">
            <a:extLst>
              <a:ext uri="{FF2B5EF4-FFF2-40B4-BE49-F238E27FC236}">
                <a16:creationId xmlns:a16="http://schemas.microsoft.com/office/drawing/2014/main" id="{AAAEE1A5-30F5-44F8-BB95-30518850BC84}"/>
              </a:ext>
            </a:extLst>
          </p:cNvPr>
          <p:cNvSpPr/>
          <p:nvPr userDrawn="1"/>
        </p:nvSpPr>
        <p:spPr>
          <a:xfrm>
            <a:off x="213501" y="6294746"/>
            <a:ext cx="389850" cy="338554"/>
          </a:xfrm>
          <a:prstGeom prst="rect">
            <a:avLst/>
          </a:prstGeom>
        </p:spPr>
        <p:txBody>
          <a:bodyPr wrap="none" anchor="ctr">
            <a:spAutoFit/>
          </a:bodyPr>
          <a:lstStyle/>
          <a:p>
            <a:pPr marL="0" marR="0" lvl="0" indent="0" algn="ctr" defTabSz="2285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72144">
                    <a:lumMod val="25000"/>
                    <a:lumOff val="75000"/>
                  </a:srgbClr>
                </a:solidFill>
                <a:effectLst/>
                <a:uLnTx/>
                <a:uFillTx/>
                <a:latin typeface="Designball-Social-01" pitchFamily="2" charset="0"/>
                <a:ea typeface="+mn-ea"/>
                <a:cs typeface="+mn-cs"/>
              </a:rPr>
              <a:t>c</a:t>
            </a:r>
          </a:p>
        </p:txBody>
      </p:sp>
      <p:sp>
        <p:nvSpPr>
          <p:cNvPr id="36" name="Rectangle 35">
            <a:hlinkClick r:id="rId6"/>
            <a:extLst>
              <a:ext uri="{FF2B5EF4-FFF2-40B4-BE49-F238E27FC236}">
                <a16:creationId xmlns:a16="http://schemas.microsoft.com/office/drawing/2014/main" id="{5C495195-C8DB-4683-AE3A-416735EDBDC5}"/>
              </a:ext>
            </a:extLst>
          </p:cNvPr>
          <p:cNvSpPr/>
          <p:nvPr userDrawn="1"/>
        </p:nvSpPr>
        <p:spPr>
          <a:xfrm>
            <a:off x="325196" y="6037649"/>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
        <p:nvSpPr>
          <p:cNvPr id="37" name="Rectangle 36">
            <a:hlinkClick r:id="rId7"/>
            <a:extLst>
              <a:ext uri="{FF2B5EF4-FFF2-40B4-BE49-F238E27FC236}">
                <a16:creationId xmlns:a16="http://schemas.microsoft.com/office/drawing/2014/main" id="{C4EFF9EF-EF3C-4431-BA59-A45F6F6334BC}"/>
              </a:ext>
            </a:extLst>
          </p:cNvPr>
          <p:cNvSpPr/>
          <p:nvPr userDrawn="1"/>
        </p:nvSpPr>
        <p:spPr>
          <a:xfrm>
            <a:off x="325196" y="5722264"/>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
        <p:nvSpPr>
          <p:cNvPr id="38" name="Rectangle 37">
            <a:hlinkClick r:id="rId8"/>
            <a:extLst>
              <a:ext uri="{FF2B5EF4-FFF2-40B4-BE49-F238E27FC236}">
                <a16:creationId xmlns:a16="http://schemas.microsoft.com/office/drawing/2014/main" id="{C20E70F6-BC74-4510-80BB-74FC20CF63AA}"/>
              </a:ext>
            </a:extLst>
          </p:cNvPr>
          <p:cNvSpPr/>
          <p:nvPr userDrawn="1"/>
        </p:nvSpPr>
        <p:spPr>
          <a:xfrm>
            <a:off x="325196" y="6353035"/>
            <a:ext cx="166459" cy="221974"/>
          </a:xfrm>
          <a:prstGeom prst="rect">
            <a:avLst/>
          </a:prstGeom>
          <a:solidFill>
            <a:schemeClr val="bg2">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5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2144">
                  <a:lumMod val="25000"/>
                  <a:lumOff val="75000"/>
                </a:srgbClr>
              </a:solidFill>
              <a:effectLst/>
              <a:uLnTx/>
              <a:uFillTx/>
              <a:latin typeface="Calibri"/>
              <a:ea typeface="+mn-ea"/>
              <a:cs typeface="+mn-cs"/>
            </a:endParaRPr>
          </a:p>
        </p:txBody>
      </p:sp>
    </p:spTree>
    <p:extLst>
      <p:ext uri="{BB962C8B-B14F-4D97-AF65-F5344CB8AC3E}">
        <p14:creationId xmlns:p14="http://schemas.microsoft.com/office/powerpoint/2010/main" val="15768087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1"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1" nodeType="withEffect">
                                  <p:stCondLst>
                                    <p:cond delay="4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8" presetClass="emph" presetSubtype="0" repeatCount="indefinite" fill="hold" grpId="0" nodeType="withEffect">
                                  <p:stCondLst>
                                    <p:cond delay="0"/>
                                  </p:stCondLst>
                                  <p:childTnLst>
                                    <p:animRot by="21600000">
                                      <p:cBhvr>
                                        <p:cTn id="15" dur="15000" fill="hold"/>
                                        <p:tgtEl>
                                          <p:spTgt spid="21"/>
                                        </p:tgtEl>
                                        <p:attrNameLst>
                                          <p:attrName>r</p:attrName>
                                        </p:attrNameLst>
                                      </p:cBhvr>
                                    </p:animRot>
                                  </p:childTnLst>
                                </p:cTn>
                              </p:par>
                              <p:par>
                                <p:cTn id="16" presetID="8" presetClass="emph" presetSubtype="0" repeatCount="indefinite" fill="hold" grpId="0" nodeType="withEffect">
                                  <p:stCondLst>
                                    <p:cond delay="0"/>
                                  </p:stCondLst>
                                  <p:childTnLst>
                                    <p:animRot by="21600000">
                                      <p:cBhvr>
                                        <p:cTn id="17" dur="15000" fill="hold"/>
                                        <p:tgtEl>
                                          <p:spTgt spid="19"/>
                                        </p:tgtEl>
                                        <p:attrNameLst>
                                          <p:attrName>r</p:attrName>
                                        </p:attrNameLst>
                                      </p:cBhvr>
                                    </p:animRot>
                                  </p:childTnLst>
                                </p:cTn>
                              </p:par>
                              <p:par>
                                <p:cTn id="18" presetID="8" presetClass="emph" presetSubtype="0" repeatCount="indefinite" fill="hold" grpId="0" nodeType="withEffect">
                                  <p:stCondLst>
                                    <p:cond delay="0"/>
                                  </p:stCondLst>
                                  <p:childTnLst>
                                    <p:animRot by="-21600000">
                                      <p:cBhvr>
                                        <p:cTn id="19" dur="15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Lst>
  </p:timing>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notesSlide" Target="../notesSlides/notesSlide2.xml"/><Relationship Id="rId7"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52135" t="94444" r="1"/>
          <a:stretch/>
        </p:blipFill>
        <p:spPr>
          <a:xfrm>
            <a:off x="6334125" y="6467475"/>
            <a:ext cx="5835650" cy="381000"/>
          </a:xfrm>
          <a:prstGeom prst="rect">
            <a:avLst/>
          </a:prstGeom>
        </p:spPr>
      </p:pic>
      <p:sp>
        <p:nvSpPr>
          <p:cNvPr id="3" name="Subtítulo 2">
            <a:extLst>
              <a:ext uri="{FF2B5EF4-FFF2-40B4-BE49-F238E27FC236}">
                <a16:creationId xmlns:a16="http://schemas.microsoft.com/office/drawing/2014/main" id="{84B39B75-FFA3-4996-8A0E-44BE6341A52B}"/>
              </a:ext>
            </a:extLst>
          </p:cNvPr>
          <p:cNvSpPr>
            <a:spLocks noGrp="1"/>
          </p:cNvSpPr>
          <p:nvPr>
            <p:ph type="subTitle" idx="1"/>
          </p:nvPr>
        </p:nvSpPr>
        <p:spPr>
          <a:xfrm>
            <a:off x="429992" y="3147439"/>
            <a:ext cx="11404600" cy="1600199"/>
          </a:xfrm>
        </p:spPr>
        <p:txBody>
          <a:bodyPr>
            <a:noAutofit/>
          </a:bodyPr>
          <a:lstStyle/>
          <a:p>
            <a:r>
              <a:rPr lang="es-MX" sz="6000" b="1" dirty="0" smtClean="0">
                <a:solidFill>
                  <a:srgbClr val="1A76BB"/>
                </a:solidFill>
              </a:rPr>
              <a:t>PROFORMA 2025</a:t>
            </a:r>
          </a:p>
          <a:p>
            <a:r>
              <a:rPr lang="es-MX" sz="3200" b="1" dirty="0" smtClean="0"/>
              <a:t>Comisión de Presupuesto, Finanzas y Tributación</a:t>
            </a:r>
          </a:p>
        </p:txBody>
      </p:sp>
      <p:pic>
        <p:nvPicPr>
          <p:cNvPr id="5" name="Imagen 4"/>
          <p:cNvPicPr>
            <a:picLocks noChangeAspect="1"/>
          </p:cNvPicPr>
          <p:nvPr/>
        </p:nvPicPr>
        <p:blipFill rotWithShape="1">
          <a:blip r:embed="rId2"/>
          <a:srcRect l="32561" t="9925" r="25623" b="60065"/>
          <a:stretch/>
        </p:blipFill>
        <p:spPr>
          <a:xfrm>
            <a:off x="4450080" y="844976"/>
            <a:ext cx="3364424" cy="1358259"/>
          </a:xfrm>
          <a:prstGeom prst="rect">
            <a:avLst/>
          </a:prstGeom>
        </p:spPr>
      </p:pic>
      <p:sp>
        <p:nvSpPr>
          <p:cNvPr id="4" name="Rectángulo 3"/>
          <p:cNvSpPr/>
          <p:nvPr/>
        </p:nvSpPr>
        <p:spPr>
          <a:xfrm>
            <a:off x="10193710" y="5969499"/>
            <a:ext cx="1468864" cy="369332"/>
          </a:xfrm>
          <a:prstGeom prst="rect">
            <a:avLst/>
          </a:prstGeom>
        </p:spPr>
        <p:txBody>
          <a:bodyPr wrap="none">
            <a:spAutoFit/>
          </a:bodyPr>
          <a:lstStyle/>
          <a:p>
            <a:r>
              <a:rPr lang="es-ES" dirty="0" smtClean="0">
                <a:solidFill>
                  <a:schemeClr val="tx1">
                    <a:lumMod val="50000"/>
                    <a:lumOff val="50000"/>
                  </a:schemeClr>
                </a:solidFill>
              </a:rPr>
              <a:t>Octubre 2024</a:t>
            </a:r>
            <a:endParaRPr lang="es-ES" dirty="0">
              <a:solidFill>
                <a:schemeClr val="tx1">
                  <a:lumMod val="50000"/>
                  <a:lumOff val="50000"/>
                </a:schemeClr>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5975" y="6076418"/>
            <a:ext cx="3348150" cy="781582"/>
          </a:xfrm>
          <a:prstGeom prst="rect">
            <a:avLst/>
          </a:prstGeom>
        </p:spPr>
      </p:pic>
      <p:sp>
        <p:nvSpPr>
          <p:cNvPr id="11" name="1 Título"/>
          <p:cNvSpPr txBox="1">
            <a:spLocks/>
          </p:cNvSpPr>
          <p:nvPr/>
        </p:nvSpPr>
        <p:spPr>
          <a:xfrm>
            <a:off x="-777444" y="6007623"/>
            <a:ext cx="3454518" cy="650352"/>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marR="0" lvl="0" indent="0" algn="r"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dirty="0" smtClean="0">
                <a:ln>
                  <a:noFill/>
                </a:ln>
                <a:solidFill>
                  <a:srgbClr val="4472C4">
                    <a:lumMod val="50000"/>
                    <a:alpha val="85000"/>
                  </a:srgbClr>
                </a:solidFill>
                <a:effectLst/>
                <a:uLnTx/>
                <a:uFillTx/>
                <a:latin typeface="Calibri" panose="020F0502020204030204" pitchFamily="34" charset="0"/>
                <a:ea typeface="+mj-ea"/>
                <a:cs typeface="Calibri" panose="020F0502020204030204" pitchFamily="34" charset="0"/>
              </a:rPr>
              <a:t>Administración General</a:t>
            </a:r>
          </a:p>
        </p:txBody>
      </p:sp>
    </p:spTree>
    <p:extLst>
      <p:ext uri="{BB962C8B-B14F-4D97-AF65-F5344CB8AC3E}">
        <p14:creationId xmlns:p14="http://schemas.microsoft.com/office/powerpoint/2010/main" val="479704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9084609" y="136536"/>
            <a:ext cx="2628900" cy="981499"/>
          </a:xfrm>
          <a:prstGeom prst="rect">
            <a:avLst/>
          </a:prstGeom>
        </p:spPr>
      </p:pic>
      <p:pic>
        <p:nvPicPr>
          <p:cNvPr id="9" name="Imagen 8"/>
          <p:cNvPicPr>
            <a:picLocks noChangeAspect="1"/>
          </p:cNvPicPr>
          <p:nvPr/>
        </p:nvPicPr>
        <p:blipFill>
          <a:blip r:embed="rId4"/>
          <a:stretch>
            <a:fillRect/>
          </a:stretch>
        </p:blipFill>
        <p:spPr>
          <a:xfrm>
            <a:off x="10065571" y="6106416"/>
            <a:ext cx="1828800" cy="485775"/>
          </a:xfrm>
          <a:prstGeom prst="rect">
            <a:avLst/>
          </a:prstGeom>
        </p:spPr>
      </p:pic>
      <p:sp>
        <p:nvSpPr>
          <p:cNvPr id="8" name="1 Título"/>
          <p:cNvSpPr txBox="1">
            <a:spLocks/>
          </p:cNvSpPr>
          <p:nvPr/>
        </p:nvSpPr>
        <p:spPr>
          <a:xfrm>
            <a:off x="5630091" y="58344"/>
            <a:ext cx="3454518" cy="650352"/>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r>
              <a:rPr kumimoji="0" lang="es-MX" sz="1600" b="1" dirty="0" smtClean="0">
                <a:solidFill>
                  <a:schemeClr val="accent5">
                    <a:lumMod val="50000"/>
                    <a:alpha val="85000"/>
                  </a:schemeClr>
                </a:solidFill>
                <a:latin typeface="Calibri" panose="020F0502020204030204" pitchFamily="34" charset="0"/>
                <a:cs typeface="Calibri" panose="020F0502020204030204" pitchFamily="34" charset="0"/>
              </a:rPr>
              <a:t>Administración </a:t>
            </a:r>
            <a:r>
              <a:rPr lang="es-MX" sz="1600" b="1" dirty="0" smtClean="0">
                <a:solidFill>
                  <a:schemeClr val="accent5">
                    <a:lumMod val="50000"/>
                    <a:alpha val="85000"/>
                  </a:schemeClr>
                </a:solidFill>
                <a:latin typeface="Calibri" panose="020F0502020204030204" pitchFamily="34" charset="0"/>
                <a:cs typeface="Calibri" panose="020F0502020204030204" pitchFamily="34" charset="0"/>
              </a:rPr>
              <a:t>General</a:t>
            </a:r>
          </a:p>
          <a:p>
            <a:pPr marL="182880"/>
            <a:r>
              <a:rPr lang="es-MX" sz="1600" b="1" dirty="0" smtClean="0">
                <a:solidFill>
                  <a:schemeClr val="accent1">
                    <a:lumMod val="75000"/>
                  </a:schemeClr>
                </a:solidFill>
                <a:latin typeface="Calibri" panose="020F0502020204030204" pitchFamily="34" charset="0"/>
                <a:cs typeface="Calibri" panose="020F0502020204030204" pitchFamily="34" charset="0"/>
              </a:rPr>
              <a:t>Dirección Metropolitana Financiera</a:t>
            </a:r>
            <a:endParaRPr lang="es-MX" sz="1600" b="1" dirty="0" smtClean="0">
              <a:solidFill>
                <a:schemeClr val="accent1">
                  <a:lumMod val="75000"/>
                </a:schemeClr>
              </a:solidFill>
              <a:latin typeface="Calibri Light"/>
            </a:endParaRPr>
          </a:p>
        </p:txBody>
      </p:sp>
      <p:graphicFrame>
        <p:nvGraphicFramePr>
          <p:cNvPr id="4" name="Tabla 3"/>
          <p:cNvGraphicFramePr>
            <a:graphicFrameLocks noGrp="1"/>
          </p:cNvGraphicFramePr>
          <p:nvPr>
            <p:extLst/>
          </p:nvPr>
        </p:nvGraphicFramePr>
        <p:xfrm>
          <a:off x="1357269" y="1196223"/>
          <a:ext cx="9095025" cy="4910193"/>
        </p:xfrm>
        <a:graphic>
          <a:graphicData uri="http://schemas.openxmlformats.org/drawingml/2006/table">
            <a:tbl>
              <a:tblPr/>
              <a:tblGrid>
                <a:gridCol w="5194165">
                  <a:extLst>
                    <a:ext uri="{9D8B030D-6E8A-4147-A177-3AD203B41FA5}">
                      <a16:colId xmlns:a16="http://schemas.microsoft.com/office/drawing/2014/main" val="1128683055"/>
                    </a:ext>
                  </a:extLst>
                </a:gridCol>
                <a:gridCol w="2220086">
                  <a:extLst>
                    <a:ext uri="{9D8B030D-6E8A-4147-A177-3AD203B41FA5}">
                      <a16:colId xmlns:a16="http://schemas.microsoft.com/office/drawing/2014/main" val="2715373392"/>
                    </a:ext>
                  </a:extLst>
                </a:gridCol>
                <a:gridCol w="1680774">
                  <a:extLst>
                    <a:ext uri="{9D8B030D-6E8A-4147-A177-3AD203B41FA5}">
                      <a16:colId xmlns:a16="http://schemas.microsoft.com/office/drawing/2014/main" val="1765215329"/>
                    </a:ext>
                  </a:extLst>
                </a:gridCol>
              </a:tblGrid>
              <a:tr h="864755">
                <a:tc gridSpan="3">
                  <a:txBody>
                    <a:bodyPr/>
                    <a:lstStyle/>
                    <a:p>
                      <a:pPr algn="ctr" rtl="0" fontAlgn="ctr"/>
                      <a:r>
                        <a:rPr lang="es-MX" sz="2400" b="1" i="0" u="none" strike="noStrike" dirty="0" smtClean="0">
                          <a:solidFill>
                            <a:schemeClr val="tx2">
                              <a:lumMod val="75000"/>
                            </a:schemeClr>
                          </a:solidFill>
                          <a:effectLst/>
                          <a:latin typeface="+mj-lt"/>
                        </a:rPr>
                        <a:t>Proforma </a:t>
                      </a:r>
                      <a:r>
                        <a:rPr lang="es-MX" sz="2400" b="1" i="0" u="none" strike="noStrike" dirty="0">
                          <a:solidFill>
                            <a:schemeClr val="tx2">
                              <a:lumMod val="75000"/>
                            </a:schemeClr>
                          </a:solidFill>
                          <a:effectLst/>
                          <a:latin typeface="+mj-lt"/>
                        </a:rPr>
                        <a:t>2025</a:t>
                      </a:r>
                      <a:br>
                        <a:rPr lang="es-MX" sz="2400" b="1" i="0" u="none" strike="noStrike" dirty="0">
                          <a:solidFill>
                            <a:schemeClr val="tx2">
                              <a:lumMod val="75000"/>
                            </a:schemeClr>
                          </a:solidFill>
                          <a:effectLst/>
                          <a:latin typeface="+mj-lt"/>
                        </a:rPr>
                      </a:br>
                      <a:r>
                        <a:rPr lang="es-MX" sz="2400" b="1" i="0" u="none" strike="noStrike" dirty="0">
                          <a:solidFill>
                            <a:schemeClr val="tx2">
                              <a:lumMod val="75000"/>
                            </a:schemeClr>
                          </a:solidFill>
                          <a:effectLst/>
                          <a:latin typeface="+mj-lt"/>
                        </a:rPr>
                        <a:t>Gasto Administrativo</a:t>
                      </a:r>
                    </a:p>
                  </a:txBody>
                  <a:tcPr marL="9525" marR="9525" marT="9525" marB="0" anchor="ctr">
                    <a:lnL w="12700" cap="flat" cmpd="sng" algn="ctr">
                      <a:solidFill>
                        <a:srgbClr val="2F75B5"/>
                      </a:solidFill>
                      <a:prstDash val="solid"/>
                      <a:round/>
                      <a:headEnd type="none" w="med" len="med"/>
                      <a:tailEnd type="none" w="med" len="med"/>
                    </a:lnL>
                    <a:lnR w="1270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471747517"/>
                  </a:ext>
                </a:extLst>
              </a:tr>
              <a:tr h="713808">
                <a:tc>
                  <a:txBody>
                    <a:bodyPr/>
                    <a:lstStyle/>
                    <a:p>
                      <a:pPr algn="ctr" rtl="0" fontAlgn="ctr"/>
                      <a:r>
                        <a:rPr lang="es-MX" sz="1600" b="1" i="0" u="none" strike="noStrike" dirty="0">
                          <a:solidFill>
                            <a:schemeClr val="bg1"/>
                          </a:solidFill>
                          <a:effectLst/>
                          <a:latin typeface="+mj-lt"/>
                        </a:rPr>
                        <a:t>Grupo de Gasto</a:t>
                      </a:r>
                    </a:p>
                  </a:txBody>
                  <a:tcPr marL="9525" marR="9525" marT="9525" marB="0" anchor="ctr">
                    <a:lnL w="1270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chemeClr val="accent5">
                        <a:lumMod val="50000"/>
                      </a:schemeClr>
                    </a:solidFill>
                  </a:tcPr>
                </a:tc>
                <a:tc>
                  <a:txBody>
                    <a:bodyPr/>
                    <a:lstStyle/>
                    <a:p>
                      <a:pPr algn="ctr" rtl="0" fontAlgn="ctr"/>
                      <a:r>
                        <a:rPr lang="es-MX" sz="1600" b="1" i="0" u="none" strike="noStrike" dirty="0">
                          <a:solidFill>
                            <a:schemeClr val="bg1"/>
                          </a:solidFill>
                          <a:effectLst/>
                          <a:latin typeface="+mj-lt"/>
                        </a:rPr>
                        <a:t> Proforma 2025</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chemeClr val="accent5">
                        <a:lumMod val="50000"/>
                      </a:schemeClr>
                    </a:solidFill>
                  </a:tcPr>
                </a:tc>
                <a:tc>
                  <a:txBody>
                    <a:bodyPr/>
                    <a:lstStyle/>
                    <a:p>
                      <a:pPr algn="ctr" rtl="0" fontAlgn="ctr"/>
                      <a:r>
                        <a:rPr lang="es-MX" sz="1600" b="1" i="0" u="none" strike="noStrike" dirty="0">
                          <a:solidFill>
                            <a:schemeClr val="bg1"/>
                          </a:solidFill>
                          <a:effectLst/>
                          <a:latin typeface="+mj-lt"/>
                        </a:rPr>
                        <a:t> % </a:t>
                      </a:r>
                      <a:r>
                        <a:rPr lang="es-MX" sz="1600" b="1" i="0" u="none" strike="noStrike" dirty="0" err="1">
                          <a:solidFill>
                            <a:schemeClr val="bg1"/>
                          </a:solidFill>
                          <a:effectLst/>
                          <a:latin typeface="+mj-lt"/>
                        </a:rPr>
                        <a:t>Part</a:t>
                      </a:r>
                      <a:r>
                        <a:rPr lang="es-MX" sz="1600" b="1" i="0" u="none" strike="noStrike" dirty="0">
                          <a:solidFill>
                            <a:schemeClr val="bg1"/>
                          </a:solidFill>
                          <a:effectLst/>
                          <a:latin typeface="+mj-lt"/>
                        </a:rPr>
                        <a:t>.</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4289662391"/>
                  </a:ext>
                </a:extLst>
              </a:tr>
              <a:tr h="363740">
                <a:tc>
                  <a:txBody>
                    <a:bodyPr/>
                    <a:lstStyle/>
                    <a:p>
                      <a:pPr algn="l" rtl="0" fontAlgn="ctr"/>
                      <a:r>
                        <a:rPr lang="es-MX" sz="2000" b="0" i="0" u="none" strike="noStrike" dirty="0">
                          <a:solidFill>
                            <a:schemeClr val="tx2">
                              <a:lumMod val="75000"/>
                            </a:schemeClr>
                          </a:solidFill>
                          <a:effectLst/>
                          <a:latin typeface="+mj-lt"/>
                        </a:rPr>
                        <a:t>51 GASTOS EN PERSONAL</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t"/>
                      <a:r>
                        <a:rPr lang="es-MX" sz="2000" b="0" i="0" u="none" strike="noStrike" dirty="0">
                          <a:solidFill>
                            <a:schemeClr val="tx2">
                              <a:lumMod val="75000"/>
                            </a:schemeClr>
                          </a:solidFill>
                          <a:effectLst/>
                          <a:latin typeface="+mj-lt"/>
                        </a:rPr>
                        <a:t>9.254.053,54</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b"/>
                      <a:r>
                        <a:rPr lang="es-MX" sz="2000" b="0" i="0" u="none" strike="noStrike" dirty="0">
                          <a:solidFill>
                            <a:schemeClr val="tx2">
                              <a:lumMod val="75000"/>
                            </a:schemeClr>
                          </a:solidFill>
                          <a:effectLst/>
                          <a:latin typeface="+mj-lt"/>
                        </a:rPr>
                        <a:t>5,39%</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1270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766474106"/>
                  </a:ext>
                </a:extLst>
              </a:tr>
              <a:tr h="363740">
                <a:tc>
                  <a:txBody>
                    <a:bodyPr/>
                    <a:lstStyle/>
                    <a:p>
                      <a:pPr algn="l" rtl="0" fontAlgn="ctr"/>
                      <a:r>
                        <a:rPr lang="es-MX" sz="2000" b="0" i="0" u="none" strike="noStrike">
                          <a:solidFill>
                            <a:schemeClr val="tx2">
                              <a:lumMod val="75000"/>
                            </a:schemeClr>
                          </a:solidFill>
                          <a:effectLst/>
                          <a:latin typeface="+mj-lt"/>
                        </a:rPr>
                        <a:t>53 BIENES Y SERVICIOS DE CONSUMO</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t"/>
                      <a:r>
                        <a:rPr lang="es-MX" sz="2000" b="0" i="0" u="none" strike="noStrike" dirty="0">
                          <a:solidFill>
                            <a:schemeClr val="tx2">
                              <a:lumMod val="75000"/>
                            </a:schemeClr>
                          </a:solidFill>
                          <a:effectLst/>
                          <a:latin typeface="+mj-lt"/>
                        </a:rPr>
                        <a:t>62.689.902,07</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b"/>
                      <a:r>
                        <a:rPr lang="es-MX" sz="2000" b="0" i="0" u="none" strike="noStrike" dirty="0">
                          <a:solidFill>
                            <a:schemeClr val="tx2">
                              <a:lumMod val="75000"/>
                            </a:schemeClr>
                          </a:solidFill>
                          <a:effectLst/>
                          <a:latin typeface="+mj-lt"/>
                        </a:rPr>
                        <a:t>36,54%</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2962507221"/>
                  </a:ext>
                </a:extLst>
              </a:tr>
              <a:tr h="363740">
                <a:tc>
                  <a:txBody>
                    <a:bodyPr/>
                    <a:lstStyle/>
                    <a:p>
                      <a:pPr algn="l" rtl="0" fontAlgn="ctr"/>
                      <a:r>
                        <a:rPr lang="es-MX" sz="2000" b="0" i="0" u="none" strike="noStrike">
                          <a:solidFill>
                            <a:schemeClr val="tx2">
                              <a:lumMod val="75000"/>
                            </a:schemeClr>
                          </a:solidFill>
                          <a:effectLst/>
                          <a:latin typeface="+mj-lt"/>
                        </a:rPr>
                        <a:t>56 GASTOS FINANCIEROS</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t"/>
                      <a:r>
                        <a:rPr lang="es-MX" sz="2000" b="0" i="0" u="none" strike="noStrike">
                          <a:solidFill>
                            <a:schemeClr val="tx2">
                              <a:lumMod val="75000"/>
                            </a:schemeClr>
                          </a:solidFill>
                          <a:effectLst/>
                          <a:latin typeface="+mj-lt"/>
                        </a:rPr>
                        <a:t>54.893.813,75</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b"/>
                      <a:r>
                        <a:rPr lang="es-MX" sz="2000" b="0" i="0" u="none" strike="noStrike" dirty="0">
                          <a:solidFill>
                            <a:schemeClr val="tx2">
                              <a:lumMod val="75000"/>
                            </a:schemeClr>
                          </a:solidFill>
                          <a:effectLst/>
                          <a:latin typeface="+mj-lt"/>
                        </a:rPr>
                        <a:t>32,00%</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842710484"/>
                  </a:ext>
                </a:extLst>
              </a:tr>
              <a:tr h="363740">
                <a:tc>
                  <a:txBody>
                    <a:bodyPr/>
                    <a:lstStyle/>
                    <a:p>
                      <a:pPr algn="l" rtl="0" fontAlgn="ctr"/>
                      <a:r>
                        <a:rPr lang="es-MX" sz="2000" b="0" i="0" u="none" strike="noStrike">
                          <a:solidFill>
                            <a:schemeClr val="tx2">
                              <a:lumMod val="75000"/>
                            </a:schemeClr>
                          </a:solidFill>
                          <a:effectLst/>
                          <a:latin typeface="+mj-lt"/>
                        </a:rPr>
                        <a:t>57 OTROS GASTOS CORRIENTES</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t"/>
                      <a:r>
                        <a:rPr lang="es-MX" sz="2000" b="0" i="0" u="none" strike="noStrike">
                          <a:solidFill>
                            <a:schemeClr val="tx2">
                              <a:lumMod val="75000"/>
                            </a:schemeClr>
                          </a:solidFill>
                          <a:effectLst/>
                          <a:latin typeface="+mj-lt"/>
                        </a:rPr>
                        <a:t>28.704.955,53</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b"/>
                      <a:r>
                        <a:rPr lang="es-MX" sz="2000" b="0" i="0" u="none" strike="noStrike" dirty="0">
                          <a:solidFill>
                            <a:schemeClr val="tx2">
                              <a:lumMod val="75000"/>
                            </a:schemeClr>
                          </a:solidFill>
                          <a:effectLst/>
                          <a:latin typeface="+mj-lt"/>
                        </a:rPr>
                        <a:t>16,73%</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1700184599"/>
                  </a:ext>
                </a:extLst>
              </a:tr>
              <a:tr h="388891">
                <a:tc>
                  <a:txBody>
                    <a:bodyPr/>
                    <a:lstStyle/>
                    <a:p>
                      <a:pPr algn="l" rtl="0" fontAlgn="ctr"/>
                      <a:r>
                        <a:rPr lang="es-MX" sz="2000" b="0" i="0" u="none" strike="noStrike" dirty="0">
                          <a:solidFill>
                            <a:schemeClr val="tx2">
                              <a:lumMod val="75000"/>
                            </a:schemeClr>
                          </a:solidFill>
                          <a:effectLst/>
                          <a:latin typeface="+mj-lt"/>
                        </a:rPr>
                        <a:t>58 TRANSFERENCIAS Y DONACIONES CORRIENTES</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t"/>
                      <a:r>
                        <a:rPr lang="es-MX" sz="2000" b="0" i="0" u="none" strike="noStrike">
                          <a:solidFill>
                            <a:schemeClr val="tx2">
                              <a:lumMod val="75000"/>
                            </a:schemeClr>
                          </a:solidFill>
                          <a:effectLst/>
                          <a:latin typeface="+mj-lt"/>
                        </a:rPr>
                        <a:t>11.499.804,68</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b"/>
                      <a:r>
                        <a:rPr lang="es-MX" sz="2000" b="0" i="0" u="none" strike="noStrike" dirty="0">
                          <a:solidFill>
                            <a:schemeClr val="tx2">
                              <a:lumMod val="75000"/>
                            </a:schemeClr>
                          </a:solidFill>
                          <a:effectLst/>
                          <a:latin typeface="+mj-lt"/>
                        </a:rPr>
                        <a:t>6,70%</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2288677224"/>
                  </a:ext>
                </a:extLst>
              </a:tr>
              <a:tr h="363740">
                <a:tc>
                  <a:txBody>
                    <a:bodyPr/>
                    <a:lstStyle/>
                    <a:p>
                      <a:pPr algn="l" rtl="0" fontAlgn="ctr"/>
                      <a:r>
                        <a:rPr lang="es-MX" sz="2000" b="0" i="0" u="none" strike="noStrike">
                          <a:solidFill>
                            <a:schemeClr val="tx2">
                              <a:lumMod val="75000"/>
                            </a:schemeClr>
                          </a:solidFill>
                          <a:effectLst/>
                          <a:latin typeface="+mj-lt"/>
                        </a:rPr>
                        <a:t>84 BIENES DE LARGA DURACIÓN</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t"/>
                      <a:r>
                        <a:rPr lang="es-MX" sz="2000" b="0" i="0" u="none" strike="noStrike">
                          <a:solidFill>
                            <a:schemeClr val="tx2">
                              <a:lumMod val="75000"/>
                            </a:schemeClr>
                          </a:solidFill>
                          <a:effectLst/>
                          <a:latin typeface="+mj-lt"/>
                        </a:rPr>
                        <a:t>4.505.108,00</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b"/>
                      <a:r>
                        <a:rPr lang="es-MX" sz="2000" b="0" i="0" u="none" strike="noStrike" dirty="0">
                          <a:solidFill>
                            <a:schemeClr val="tx2">
                              <a:lumMod val="75000"/>
                            </a:schemeClr>
                          </a:solidFill>
                          <a:effectLst/>
                          <a:latin typeface="+mj-lt"/>
                        </a:rPr>
                        <a:t>2,63%</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1354678819"/>
                  </a:ext>
                </a:extLst>
              </a:tr>
              <a:tr h="363740">
                <a:tc>
                  <a:txBody>
                    <a:bodyPr/>
                    <a:lstStyle/>
                    <a:p>
                      <a:pPr algn="l" rtl="0" fontAlgn="ctr"/>
                      <a:r>
                        <a:rPr lang="es-MX" sz="2000" b="0" i="0" u="none" strike="noStrike">
                          <a:solidFill>
                            <a:schemeClr val="tx2">
                              <a:lumMod val="75000"/>
                            </a:schemeClr>
                          </a:solidFill>
                          <a:effectLst/>
                          <a:latin typeface="+mj-lt"/>
                        </a:rPr>
                        <a:t>87 INVERSIONES FINANCIERAS</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t"/>
                      <a:r>
                        <a:rPr lang="es-MX" sz="2000" b="0" i="0" u="none" strike="noStrike">
                          <a:solidFill>
                            <a:schemeClr val="tx2">
                              <a:lumMod val="75000"/>
                            </a:schemeClr>
                          </a:solidFill>
                          <a:effectLst/>
                          <a:latin typeface="+mj-lt"/>
                        </a:rPr>
                        <a:t>0,00</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b"/>
                      <a:r>
                        <a:rPr lang="es-MX" sz="2000" b="0" i="0" u="none" strike="noStrike" dirty="0">
                          <a:solidFill>
                            <a:schemeClr val="tx2">
                              <a:lumMod val="75000"/>
                            </a:schemeClr>
                          </a:solidFill>
                          <a:effectLst/>
                          <a:latin typeface="+mj-lt"/>
                        </a:rPr>
                        <a:t>0,00%</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913938661"/>
                  </a:ext>
                </a:extLst>
              </a:tr>
              <a:tr h="363740">
                <a:tc>
                  <a:txBody>
                    <a:bodyPr/>
                    <a:lstStyle/>
                    <a:p>
                      <a:pPr algn="l" rtl="0" fontAlgn="ctr"/>
                      <a:r>
                        <a:rPr lang="es-MX" sz="2000" b="0" i="0" u="none" strike="noStrike">
                          <a:solidFill>
                            <a:schemeClr val="tx2">
                              <a:lumMod val="75000"/>
                            </a:schemeClr>
                          </a:solidFill>
                          <a:effectLst/>
                          <a:latin typeface="+mj-lt"/>
                        </a:rPr>
                        <a:t>99 OTROS PASIVOS</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t"/>
                      <a:r>
                        <a:rPr lang="es-MX" sz="2000" b="0" i="0" u="none" strike="noStrike">
                          <a:solidFill>
                            <a:schemeClr val="tx2">
                              <a:lumMod val="75000"/>
                            </a:schemeClr>
                          </a:solidFill>
                          <a:effectLst/>
                          <a:latin typeface="+mj-lt"/>
                        </a:rPr>
                        <a:t>0,00</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algn="r" fontAlgn="b"/>
                      <a:r>
                        <a:rPr lang="es-MX" sz="2000" b="0" i="0" u="none" strike="noStrike" dirty="0">
                          <a:solidFill>
                            <a:schemeClr val="tx2">
                              <a:lumMod val="75000"/>
                            </a:schemeClr>
                          </a:solidFill>
                          <a:effectLst/>
                          <a:latin typeface="+mj-lt"/>
                        </a:rPr>
                        <a:t>0,00%</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314836160"/>
                  </a:ext>
                </a:extLst>
              </a:tr>
              <a:tr h="396559">
                <a:tc>
                  <a:txBody>
                    <a:bodyPr/>
                    <a:lstStyle/>
                    <a:p>
                      <a:pPr algn="l" fontAlgn="ctr"/>
                      <a:r>
                        <a:rPr lang="es-MX" sz="2000" b="1" i="0" u="none" strike="noStrike" dirty="0">
                          <a:solidFill>
                            <a:schemeClr val="bg1"/>
                          </a:solidFill>
                          <a:effectLst/>
                          <a:latin typeface="+mj-lt"/>
                        </a:rPr>
                        <a:t>Total general</a:t>
                      </a:r>
                    </a:p>
                  </a:txBody>
                  <a:tcPr marL="9525" marR="9525" marT="9525" marB="0" anchor="ctr">
                    <a:lnL w="1270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chemeClr val="accent5">
                        <a:lumMod val="50000"/>
                      </a:schemeClr>
                    </a:solidFill>
                  </a:tcPr>
                </a:tc>
                <a:tc>
                  <a:txBody>
                    <a:bodyPr/>
                    <a:lstStyle/>
                    <a:p>
                      <a:pPr algn="r" fontAlgn="ctr"/>
                      <a:r>
                        <a:rPr lang="es-MX" sz="2000" b="1" i="0" u="none" strike="noStrike" dirty="0">
                          <a:solidFill>
                            <a:schemeClr val="bg1"/>
                          </a:solidFill>
                          <a:effectLst/>
                          <a:latin typeface="+mj-lt"/>
                        </a:rPr>
                        <a:t>171.547.637,57</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chemeClr val="accent5">
                        <a:lumMod val="50000"/>
                      </a:schemeClr>
                    </a:solidFill>
                  </a:tcPr>
                </a:tc>
                <a:tc>
                  <a:txBody>
                    <a:bodyPr/>
                    <a:lstStyle/>
                    <a:p>
                      <a:pPr algn="r" fontAlgn="ctr"/>
                      <a:r>
                        <a:rPr lang="es-MX" sz="2000" b="1" i="0" u="none" strike="noStrike" dirty="0">
                          <a:solidFill>
                            <a:schemeClr val="bg1"/>
                          </a:solidFill>
                          <a:effectLst/>
                          <a:latin typeface="+mj-lt"/>
                        </a:rPr>
                        <a:t>100,00%</a:t>
                      </a:r>
                    </a:p>
                  </a:txBody>
                  <a:tcPr marL="9525" marR="9525" marT="9525" marB="0" anchor="ctr">
                    <a:lnL w="6350" cap="flat" cmpd="sng" algn="ctr">
                      <a:solidFill>
                        <a:srgbClr val="2F75B5"/>
                      </a:solidFill>
                      <a:prstDash val="solid"/>
                      <a:round/>
                      <a:headEnd type="none" w="med" len="med"/>
                      <a:tailEnd type="none" w="med" len="med"/>
                    </a:lnL>
                    <a:lnR w="6350" cap="flat" cmpd="sng" algn="ctr">
                      <a:solidFill>
                        <a:srgbClr val="2F75B5"/>
                      </a:solidFill>
                      <a:prstDash val="solid"/>
                      <a:round/>
                      <a:headEnd type="none" w="med" len="med"/>
                      <a:tailEnd type="none" w="med" len="med"/>
                    </a:lnR>
                    <a:lnT w="635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425687046"/>
                  </a:ext>
                </a:extLst>
              </a:tr>
            </a:tbl>
          </a:graphicData>
        </a:graphic>
      </p:graphicFrame>
    </p:spTree>
    <p:extLst>
      <p:ext uri="{BB962C8B-B14F-4D97-AF65-F5344CB8AC3E}">
        <p14:creationId xmlns:p14="http://schemas.microsoft.com/office/powerpoint/2010/main" val="773768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95787" y="2141442"/>
            <a:ext cx="11277599" cy="1285632"/>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lgn="ctr"/>
            <a:r>
              <a:rPr kumimoji="0" lang="es-MX" sz="4800" b="1" dirty="0" smtClean="0">
                <a:solidFill>
                  <a:srgbClr val="2C2D76">
                    <a:alpha val="85000"/>
                  </a:srgbClr>
                </a:solidFill>
                <a:latin typeface="Calibri Light"/>
              </a:rPr>
              <a:t>BASE LEGAL</a:t>
            </a:r>
            <a:endParaRPr kumimoji="0" lang="es-EC" sz="4800" b="1" dirty="0">
              <a:solidFill>
                <a:srgbClr val="2C2D76">
                  <a:alpha val="85000"/>
                </a:srgbClr>
              </a:solidFill>
              <a:latin typeface="Calibri Light"/>
            </a:endParaRPr>
          </a:p>
        </p:txBody>
      </p:sp>
      <p:pic>
        <p:nvPicPr>
          <p:cNvPr id="7" name="Imagen 6"/>
          <p:cNvPicPr>
            <a:picLocks noChangeAspect="1"/>
          </p:cNvPicPr>
          <p:nvPr/>
        </p:nvPicPr>
        <p:blipFill>
          <a:blip r:embed="rId2"/>
          <a:stretch>
            <a:fillRect/>
          </a:stretch>
        </p:blipFill>
        <p:spPr>
          <a:xfrm>
            <a:off x="9084609" y="136536"/>
            <a:ext cx="2628900" cy="981499"/>
          </a:xfrm>
          <a:prstGeom prst="rect">
            <a:avLst/>
          </a:prstGeom>
        </p:spPr>
      </p:pic>
      <p:pic>
        <p:nvPicPr>
          <p:cNvPr id="9" name="Imagen 8"/>
          <p:cNvPicPr>
            <a:picLocks noChangeAspect="1"/>
          </p:cNvPicPr>
          <p:nvPr/>
        </p:nvPicPr>
        <p:blipFill>
          <a:blip r:embed="rId3"/>
          <a:stretch>
            <a:fillRect/>
          </a:stretch>
        </p:blipFill>
        <p:spPr>
          <a:xfrm>
            <a:off x="10065571" y="6106416"/>
            <a:ext cx="1828800" cy="485775"/>
          </a:xfrm>
          <a:prstGeom prst="rect">
            <a:avLst/>
          </a:prstGeom>
        </p:spPr>
      </p:pic>
      <p:sp>
        <p:nvSpPr>
          <p:cNvPr id="10" name="1 Título"/>
          <p:cNvSpPr txBox="1">
            <a:spLocks/>
          </p:cNvSpPr>
          <p:nvPr/>
        </p:nvSpPr>
        <p:spPr>
          <a:xfrm>
            <a:off x="6375862" y="13606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r>
              <a:rPr kumimoji="0" lang="es-MX" sz="1600" b="1" dirty="0" smtClean="0">
                <a:solidFill>
                  <a:schemeClr val="accent5">
                    <a:lumMod val="50000"/>
                    <a:alpha val="85000"/>
                  </a:schemeClr>
                </a:solidFill>
                <a:latin typeface="Calibri" panose="020F0502020204030204" pitchFamily="34" charset="0"/>
                <a:cs typeface="Calibri" panose="020F0502020204030204" pitchFamily="34" charset="0"/>
              </a:rPr>
              <a:t>Administración </a:t>
            </a:r>
            <a:r>
              <a:rPr lang="es-MX" sz="1600" b="1" dirty="0" smtClean="0">
                <a:solidFill>
                  <a:schemeClr val="accent5">
                    <a:lumMod val="50000"/>
                    <a:alpha val="85000"/>
                  </a:schemeClr>
                </a:solidFill>
                <a:latin typeface="Calibri" panose="020F0502020204030204" pitchFamily="34" charset="0"/>
                <a:cs typeface="Calibri" panose="020F0502020204030204" pitchFamily="34" charset="0"/>
              </a:rPr>
              <a:t>General</a:t>
            </a:r>
          </a:p>
          <a:p>
            <a:pPr marL="182880"/>
            <a:r>
              <a:rPr lang="es-MX" sz="1600" b="1" dirty="0" smtClean="0">
                <a:solidFill>
                  <a:schemeClr val="accent1">
                    <a:lumMod val="75000"/>
                  </a:schemeClr>
                </a:solidFill>
                <a:latin typeface="Calibri" panose="020F0502020204030204" pitchFamily="34" charset="0"/>
                <a:cs typeface="Calibri" panose="020F0502020204030204" pitchFamily="34" charset="0"/>
              </a:rPr>
              <a:t>Dirección Metropolitana Financiera</a:t>
            </a:r>
            <a:endParaRPr lang="es-MX" sz="1600" b="1" dirty="0" smtClean="0">
              <a:solidFill>
                <a:schemeClr val="accent1">
                  <a:lumMod val="75000"/>
                </a:schemeClr>
              </a:solidFill>
              <a:latin typeface="Calibri Light"/>
            </a:endParaRPr>
          </a:p>
        </p:txBody>
      </p:sp>
    </p:spTree>
    <p:extLst>
      <p:ext uri="{BB962C8B-B14F-4D97-AF65-F5344CB8AC3E}">
        <p14:creationId xmlns:p14="http://schemas.microsoft.com/office/powerpoint/2010/main" val="560276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9084609" y="190901"/>
            <a:ext cx="2628900" cy="981499"/>
          </a:xfrm>
          <a:prstGeom prst="rect">
            <a:avLst/>
          </a:prstGeom>
        </p:spPr>
      </p:pic>
      <p:pic>
        <p:nvPicPr>
          <p:cNvPr id="9" name="Imagen 8"/>
          <p:cNvPicPr>
            <a:picLocks noChangeAspect="1"/>
          </p:cNvPicPr>
          <p:nvPr/>
        </p:nvPicPr>
        <p:blipFill>
          <a:blip r:embed="rId3"/>
          <a:stretch>
            <a:fillRect/>
          </a:stretch>
        </p:blipFill>
        <p:spPr>
          <a:xfrm>
            <a:off x="10065571" y="6106416"/>
            <a:ext cx="1828800" cy="485775"/>
          </a:xfrm>
          <a:prstGeom prst="rect">
            <a:avLst/>
          </a:prstGeom>
        </p:spPr>
      </p:pic>
      <p:sp>
        <p:nvSpPr>
          <p:cNvPr id="12" name="1 Título"/>
          <p:cNvSpPr txBox="1">
            <a:spLocks/>
          </p:cNvSpPr>
          <p:nvPr/>
        </p:nvSpPr>
        <p:spPr>
          <a:xfrm>
            <a:off x="1053822" y="1472926"/>
            <a:ext cx="9345237" cy="10198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400" b="1" dirty="0">
                <a:solidFill>
                  <a:srgbClr val="4B4C8A"/>
                </a:solidFill>
                <a:latin typeface="Calibri Light" panose="020F0302020204030204" pitchFamily="34" charset="0"/>
                <a:cs typeface="Calibri Light" panose="020F0302020204030204" pitchFamily="34" charset="0"/>
              </a:rPr>
              <a:t>Código Orgánico de Organización Territorial (COOTAD</a:t>
            </a:r>
            <a:r>
              <a:rPr lang="es-EC" sz="2800" b="1" dirty="0">
                <a:solidFill>
                  <a:srgbClr val="4B4C8A"/>
                </a:solidFill>
                <a:latin typeface="Calibri Light" panose="020F0302020204030204" pitchFamily="34" charset="0"/>
                <a:cs typeface="Calibri Light" panose="020F0302020204030204" pitchFamily="34" charset="0"/>
              </a:rPr>
              <a:t>)</a:t>
            </a:r>
          </a:p>
          <a:p>
            <a:pPr marL="182880" algn="ctr"/>
            <a:r>
              <a:rPr kumimoji="0" lang="es-EC" sz="3200" dirty="0" smtClean="0">
                <a:solidFill>
                  <a:prstClr val="black"/>
                </a:solidFill>
                <a:latin typeface="Calibri Light"/>
              </a:rPr>
              <a:t> </a:t>
            </a:r>
            <a:endParaRPr kumimoji="0" lang="es-EC" sz="3200" b="1" dirty="0" smtClean="0">
              <a:solidFill>
                <a:srgbClr val="5B9BD5">
                  <a:lumMod val="75000"/>
                </a:srgbClr>
              </a:solidFill>
              <a:effectLst>
                <a:outerShdw blurRad="38100" dist="38100" dir="2700000" algn="tl">
                  <a:srgbClr val="000000">
                    <a:alpha val="43137"/>
                  </a:srgbClr>
                </a:outerShdw>
              </a:effectLst>
              <a:latin typeface="Calibri Light"/>
            </a:endParaRPr>
          </a:p>
        </p:txBody>
      </p:sp>
      <p:sp>
        <p:nvSpPr>
          <p:cNvPr id="13" name="Marcador de contenido 2">
            <a:extLst>
              <a:ext uri="{FF2B5EF4-FFF2-40B4-BE49-F238E27FC236}">
                <a16:creationId xmlns:a16="http://schemas.microsoft.com/office/drawing/2014/main" id="{D8395838-F939-4FFB-B7B6-7EAFEA0777C3}"/>
              </a:ext>
            </a:extLst>
          </p:cNvPr>
          <p:cNvSpPr txBox="1">
            <a:spLocks/>
          </p:cNvSpPr>
          <p:nvPr/>
        </p:nvSpPr>
        <p:spPr>
          <a:xfrm>
            <a:off x="846912" y="2847876"/>
            <a:ext cx="10504449" cy="2933942"/>
          </a:xfrm>
          <a:prstGeom prst="rect">
            <a:avLst/>
          </a:prstGeom>
          <a:solidFill>
            <a:sysClr val="window" lastClr="FFFFFF"/>
          </a:solidFill>
          <a:ln w="12700" cap="flat" cmpd="sng" algn="ctr">
            <a:solidFill>
              <a:srgbClr val="2C2D76"/>
            </a:solidFill>
            <a:prstDash val="solid"/>
            <a:miter lim="800000"/>
          </a:ln>
          <a:effectLst/>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dk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dk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dk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9pPr>
          </a:lstStyle>
          <a:p>
            <a:pPr lvl="0" algn="just">
              <a:lnSpc>
                <a:spcPct val="100000"/>
              </a:lnSpc>
              <a:defRPr/>
            </a:pPr>
            <a:r>
              <a:rPr lang="es-MX" sz="2000" b="1" i="1" dirty="0">
                <a:solidFill>
                  <a:sysClr val="windowText" lastClr="000000">
                    <a:alpha val="75000"/>
                  </a:sysClr>
                </a:solidFill>
                <a:latin typeface="+mj-lt"/>
                <a:cs typeface="Calibri Light" panose="020F0302020204030204" pitchFamily="34" charset="0"/>
              </a:rPr>
              <a:t>“Art. 236.- Base .- La base para la estimación de los ingresos será la suma resultante del promedio de los incrementos de recaudación de los últimos tres años más la recaudación efectiva del año inmediato </a:t>
            </a:r>
            <a:r>
              <a:rPr lang="es-MX" sz="2000" b="1" i="1" dirty="0" smtClean="0">
                <a:solidFill>
                  <a:sysClr val="windowText" lastClr="000000">
                    <a:alpha val="75000"/>
                  </a:sysClr>
                </a:solidFill>
                <a:latin typeface="+mj-lt"/>
                <a:cs typeface="Calibri Light" panose="020F0302020204030204" pitchFamily="34" charset="0"/>
              </a:rPr>
              <a:t>anterior.</a:t>
            </a:r>
          </a:p>
          <a:p>
            <a:pPr lvl="0" algn="just">
              <a:lnSpc>
                <a:spcPct val="100000"/>
              </a:lnSpc>
              <a:defRPr/>
            </a:pPr>
            <a:endParaRPr lang="es-MX" sz="200" b="1" i="1" dirty="0">
              <a:solidFill>
                <a:sysClr val="windowText" lastClr="000000">
                  <a:alpha val="75000"/>
                </a:sysClr>
              </a:solidFill>
              <a:latin typeface="+mj-lt"/>
              <a:cs typeface="Calibri Light" panose="020F0302020204030204" pitchFamily="34" charset="0"/>
            </a:endParaRPr>
          </a:p>
          <a:p>
            <a:pPr lvl="0" algn="just">
              <a:lnSpc>
                <a:spcPct val="100000"/>
              </a:lnSpc>
              <a:defRPr/>
            </a:pPr>
            <a:r>
              <a:rPr lang="es-MX" sz="2000" b="1" i="1" dirty="0" smtClean="0">
                <a:solidFill>
                  <a:sysClr val="windowText" lastClr="000000">
                    <a:alpha val="75000"/>
                  </a:sysClr>
                </a:solidFill>
                <a:latin typeface="+mj-lt"/>
                <a:cs typeface="Calibri Light" panose="020F0302020204030204" pitchFamily="34" charset="0"/>
              </a:rPr>
              <a:t>La </a:t>
            </a:r>
            <a:r>
              <a:rPr lang="es-MX" sz="2000" b="1" i="1" dirty="0">
                <a:solidFill>
                  <a:sysClr val="windowText" lastClr="000000">
                    <a:alpha val="75000"/>
                  </a:sysClr>
                </a:solidFill>
                <a:latin typeface="+mj-lt"/>
                <a:cs typeface="Calibri Light" panose="020F0302020204030204" pitchFamily="34" charset="0"/>
              </a:rPr>
              <a:t>base así obtenida podrá ser aumentada o disminuida según las perspectivas económicas </a:t>
            </a:r>
            <a:r>
              <a:rPr lang="es-MX" sz="2000" b="1" i="1" dirty="0" smtClean="0">
                <a:solidFill>
                  <a:sysClr val="windowText" lastClr="000000">
                    <a:alpha val="75000"/>
                  </a:sysClr>
                </a:solidFill>
                <a:latin typeface="+mj-lt"/>
                <a:cs typeface="Calibri Light" panose="020F0302020204030204" pitchFamily="34" charset="0"/>
              </a:rPr>
              <a:t>y fiscales </a:t>
            </a:r>
            <a:r>
              <a:rPr lang="es-MX" sz="2000" b="1" i="1" dirty="0">
                <a:solidFill>
                  <a:sysClr val="windowText" lastClr="000000">
                    <a:alpha val="75000"/>
                  </a:sysClr>
                </a:solidFill>
                <a:latin typeface="+mj-lt"/>
                <a:cs typeface="Calibri Light" panose="020F0302020204030204" pitchFamily="34" charset="0"/>
              </a:rPr>
              <a:t>que se prevean para el ejercicio vigente y para el año en que va a regir el presupuesto o </a:t>
            </a:r>
            <a:r>
              <a:rPr lang="es-MX" sz="2000" b="1" i="1" dirty="0" smtClean="0">
                <a:solidFill>
                  <a:sysClr val="windowText" lastClr="000000">
                    <a:alpha val="75000"/>
                  </a:sysClr>
                </a:solidFill>
                <a:latin typeface="+mj-lt"/>
                <a:cs typeface="Calibri Light" panose="020F0302020204030204" pitchFamily="34" charset="0"/>
              </a:rPr>
              <a:t>de acuerdo </a:t>
            </a:r>
            <a:r>
              <a:rPr lang="es-MX" sz="2000" b="1" i="1" dirty="0">
                <a:solidFill>
                  <a:sysClr val="windowText" lastClr="000000">
                    <a:alpha val="75000"/>
                  </a:sysClr>
                </a:solidFill>
                <a:latin typeface="+mj-lt"/>
                <a:cs typeface="Calibri Light" panose="020F0302020204030204" pitchFamily="34" charset="0"/>
              </a:rPr>
              <a:t>a las nuevas disposiciones legales que modifiquen al rendimiento de la respectiva fuente </a:t>
            </a:r>
            <a:r>
              <a:rPr lang="es-MX" sz="2000" b="1" i="1" dirty="0" smtClean="0">
                <a:solidFill>
                  <a:sysClr val="windowText" lastClr="000000">
                    <a:alpha val="75000"/>
                  </a:sysClr>
                </a:solidFill>
                <a:latin typeface="+mj-lt"/>
                <a:cs typeface="Calibri Light" panose="020F0302020204030204" pitchFamily="34" charset="0"/>
              </a:rPr>
              <a:t>de ingreso</a:t>
            </a:r>
            <a:r>
              <a:rPr lang="es-MX" sz="2000" b="1" i="1" dirty="0">
                <a:solidFill>
                  <a:sysClr val="windowText" lastClr="000000">
                    <a:alpha val="75000"/>
                  </a:sysClr>
                </a:solidFill>
                <a:latin typeface="+mj-lt"/>
                <a:cs typeface="Calibri Light" panose="020F0302020204030204" pitchFamily="34" charset="0"/>
              </a:rPr>
              <a:t>, o bien de conformidad a las mejoras introducidas en la administración tributaria</a:t>
            </a:r>
            <a:r>
              <a:rPr lang="es-MX" sz="2000" b="1" i="1" dirty="0" smtClean="0">
                <a:solidFill>
                  <a:sysClr val="windowText" lastClr="000000">
                    <a:alpha val="75000"/>
                  </a:sysClr>
                </a:solidFill>
                <a:latin typeface="+mj-lt"/>
                <a:cs typeface="Calibri Light" panose="020F0302020204030204" pitchFamily="34" charset="0"/>
              </a:rPr>
              <a:t>.” </a:t>
            </a:r>
            <a:endParaRPr lang="es-MX" sz="2000" b="1" i="1" dirty="0">
              <a:solidFill>
                <a:sysClr val="windowText" lastClr="000000">
                  <a:alpha val="75000"/>
                </a:sysClr>
              </a:solidFill>
              <a:latin typeface="+mj-lt"/>
              <a:cs typeface="Calibri Light" panose="020F0302020204030204" pitchFamily="34" charset="0"/>
            </a:endParaRPr>
          </a:p>
        </p:txBody>
      </p:sp>
      <p:sp>
        <p:nvSpPr>
          <p:cNvPr id="18" name="1 Título"/>
          <p:cNvSpPr txBox="1">
            <a:spLocks/>
          </p:cNvSpPr>
          <p:nvPr/>
        </p:nvSpPr>
        <p:spPr>
          <a:xfrm>
            <a:off x="6099137" y="18675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r>
              <a:rPr kumimoji="0" lang="es-MX" sz="1600" b="1" dirty="0" smtClean="0">
                <a:solidFill>
                  <a:schemeClr val="accent5">
                    <a:lumMod val="50000"/>
                    <a:alpha val="85000"/>
                  </a:schemeClr>
                </a:solidFill>
                <a:latin typeface="Calibri" panose="020F0502020204030204" pitchFamily="34" charset="0"/>
                <a:cs typeface="Calibri" panose="020F0502020204030204" pitchFamily="34" charset="0"/>
              </a:rPr>
              <a:t>Administración </a:t>
            </a:r>
            <a:r>
              <a:rPr lang="es-MX" sz="1600" b="1" dirty="0" smtClean="0">
                <a:solidFill>
                  <a:schemeClr val="accent5">
                    <a:lumMod val="50000"/>
                    <a:alpha val="85000"/>
                  </a:schemeClr>
                </a:solidFill>
                <a:latin typeface="Calibri" panose="020F0502020204030204" pitchFamily="34" charset="0"/>
                <a:cs typeface="Calibri" panose="020F0502020204030204" pitchFamily="34" charset="0"/>
              </a:rPr>
              <a:t>General</a:t>
            </a:r>
          </a:p>
          <a:p>
            <a:pPr marL="182880"/>
            <a:r>
              <a:rPr lang="es-MX" sz="1600" b="1" dirty="0" smtClean="0">
                <a:solidFill>
                  <a:schemeClr val="accent1">
                    <a:lumMod val="75000"/>
                  </a:schemeClr>
                </a:solidFill>
                <a:latin typeface="Calibri" panose="020F0502020204030204" pitchFamily="34" charset="0"/>
                <a:cs typeface="Calibri" panose="020F0502020204030204" pitchFamily="34" charset="0"/>
              </a:rPr>
              <a:t>Dirección Metropolitana Financiera</a:t>
            </a:r>
            <a:endParaRPr lang="es-MX" sz="1600" b="1" dirty="0" smtClean="0">
              <a:solidFill>
                <a:schemeClr val="accent1">
                  <a:lumMod val="75000"/>
                </a:schemeClr>
              </a:solidFill>
              <a:latin typeface="Calibri Light"/>
            </a:endParaRPr>
          </a:p>
        </p:txBody>
      </p:sp>
    </p:spTree>
    <p:extLst>
      <p:ext uri="{BB962C8B-B14F-4D97-AF65-F5344CB8AC3E}">
        <p14:creationId xmlns:p14="http://schemas.microsoft.com/office/powerpoint/2010/main" val="1561018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9084609" y="190901"/>
            <a:ext cx="2628900" cy="981499"/>
          </a:xfrm>
          <a:prstGeom prst="rect">
            <a:avLst/>
          </a:prstGeom>
        </p:spPr>
      </p:pic>
      <p:pic>
        <p:nvPicPr>
          <p:cNvPr id="9" name="Imagen 8"/>
          <p:cNvPicPr>
            <a:picLocks noChangeAspect="1"/>
          </p:cNvPicPr>
          <p:nvPr/>
        </p:nvPicPr>
        <p:blipFill>
          <a:blip r:embed="rId3"/>
          <a:stretch>
            <a:fillRect/>
          </a:stretch>
        </p:blipFill>
        <p:spPr>
          <a:xfrm>
            <a:off x="10065571" y="6106416"/>
            <a:ext cx="1828800" cy="485775"/>
          </a:xfrm>
          <a:prstGeom prst="rect">
            <a:avLst/>
          </a:prstGeom>
        </p:spPr>
      </p:pic>
      <p:sp>
        <p:nvSpPr>
          <p:cNvPr id="12" name="1 Título"/>
          <p:cNvSpPr txBox="1">
            <a:spLocks/>
          </p:cNvSpPr>
          <p:nvPr/>
        </p:nvSpPr>
        <p:spPr>
          <a:xfrm>
            <a:off x="1053822" y="1472926"/>
            <a:ext cx="9345237" cy="10198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400" b="1" dirty="0">
                <a:solidFill>
                  <a:srgbClr val="4B4C8A"/>
                </a:solidFill>
                <a:latin typeface="Calibri Light" panose="020F0302020204030204" pitchFamily="34" charset="0"/>
                <a:cs typeface="Calibri Light" panose="020F0302020204030204" pitchFamily="34" charset="0"/>
              </a:rPr>
              <a:t>Código Orgánico de Organización Territorial (COOTAD</a:t>
            </a:r>
            <a:r>
              <a:rPr lang="es-EC" sz="2800" b="1" dirty="0">
                <a:solidFill>
                  <a:srgbClr val="4B4C8A"/>
                </a:solidFill>
                <a:latin typeface="Calibri Light" panose="020F0302020204030204" pitchFamily="34" charset="0"/>
                <a:cs typeface="Calibri Light" panose="020F0302020204030204" pitchFamily="34" charset="0"/>
              </a:rPr>
              <a:t>)</a:t>
            </a:r>
          </a:p>
          <a:p>
            <a:pPr marL="182880" algn="ctr"/>
            <a:r>
              <a:rPr kumimoji="0" lang="es-EC" sz="3200" dirty="0" smtClean="0">
                <a:solidFill>
                  <a:prstClr val="black"/>
                </a:solidFill>
                <a:latin typeface="Calibri Light"/>
              </a:rPr>
              <a:t> </a:t>
            </a:r>
            <a:endParaRPr kumimoji="0" lang="es-EC" sz="3200" b="1" dirty="0" smtClean="0">
              <a:solidFill>
                <a:srgbClr val="5B9BD5">
                  <a:lumMod val="75000"/>
                </a:srgbClr>
              </a:solidFill>
              <a:effectLst>
                <a:outerShdw blurRad="38100" dist="38100" dir="2700000" algn="tl">
                  <a:srgbClr val="000000">
                    <a:alpha val="43137"/>
                  </a:srgbClr>
                </a:outerShdw>
              </a:effectLst>
              <a:latin typeface="Calibri Light"/>
            </a:endParaRPr>
          </a:p>
        </p:txBody>
      </p:sp>
      <p:sp>
        <p:nvSpPr>
          <p:cNvPr id="13" name="Marcador de contenido 2">
            <a:extLst>
              <a:ext uri="{FF2B5EF4-FFF2-40B4-BE49-F238E27FC236}">
                <a16:creationId xmlns:a16="http://schemas.microsoft.com/office/drawing/2014/main" id="{D8395838-F939-4FFB-B7B6-7EAFEA0777C3}"/>
              </a:ext>
            </a:extLst>
          </p:cNvPr>
          <p:cNvSpPr txBox="1">
            <a:spLocks/>
          </p:cNvSpPr>
          <p:nvPr/>
        </p:nvSpPr>
        <p:spPr>
          <a:xfrm>
            <a:off x="846912" y="2537484"/>
            <a:ext cx="10504449" cy="3764842"/>
          </a:xfrm>
          <a:prstGeom prst="rect">
            <a:avLst/>
          </a:prstGeom>
          <a:solidFill>
            <a:sysClr val="window" lastClr="FFFFFF"/>
          </a:solidFill>
          <a:ln w="12700" cap="flat" cmpd="sng" algn="ctr">
            <a:solidFill>
              <a:srgbClr val="2C2D76"/>
            </a:solidFill>
            <a:prstDash val="solid"/>
            <a:miter lim="800000"/>
          </a:ln>
          <a:effectLst/>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dk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dk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dk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9pPr>
          </a:lstStyle>
          <a:p>
            <a:pPr algn="just">
              <a:lnSpc>
                <a:spcPct val="100000"/>
              </a:lnSpc>
            </a:pPr>
            <a:r>
              <a:rPr lang="es-MX" sz="1800" b="1" i="1" dirty="0" smtClean="0">
                <a:solidFill>
                  <a:sysClr val="windowText" lastClr="000000">
                    <a:alpha val="75000"/>
                  </a:sysClr>
                </a:solidFill>
                <a:latin typeface="+mj-lt"/>
                <a:cs typeface="Calibri Light" panose="020F0302020204030204" pitchFamily="34" charset="0"/>
              </a:rPr>
              <a:t>“</a:t>
            </a:r>
            <a:r>
              <a:rPr lang="es-MX" sz="2000" b="1" i="1" dirty="0" smtClean="0">
                <a:solidFill>
                  <a:sysClr val="windowText" lastClr="000000">
                    <a:alpha val="75000"/>
                  </a:sysClr>
                </a:solidFill>
                <a:latin typeface="+mj-lt"/>
                <a:cs typeface="Calibri Light" panose="020F0302020204030204" pitchFamily="34" charset="0"/>
              </a:rPr>
              <a:t>Art</a:t>
            </a:r>
            <a:r>
              <a:rPr lang="es-MX" sz="2000" b="1" i="1" dirty="0">
                <a:solidFill>
                  <a:sysClr val="windowText" lastClr="000000">
                    <a:alpha val="75000"/>
                  </a:sysClr>
                </a:solidFill>
                <a:latin typeface="+mj-lt"/>
                <a:cs typeface="Calibri Light" panose="020F0302020204030204" pitchFamily="34" charset="0"/>
              </a:rPr>
              <a:t>. 238.- Participación ciudadana en la priorización del gasto.- Las prioridades de gasto se establecerán desde las unidades básicas de participación y serán recogidas por la asamblea local o el organismo que en cada gobierno autónomo </a:t>
            </a:r>
            <a:r>
              <a:rPr lang="es-EC" sz="2000" b="1" i="1" dirty="0">
                <a:solidFill>
                  <a:sysClr val="windowText" lastClr="000000">
                    <a:alpha val="75000"/>
                  </a:sysClr>
                </a:solidFill>
                <a:latin typeface="+mj-lt"/>
                <a:cs typeface="Calibri Light" panose="020F0302020204030204" pitchFamily="34" charset="0"/>
              </a:rPr>
              <a:t>descentralizado se establezca como máxima instancia de participación. El cálculo definitivo de ingresos será presentado en </a:t>
            </a:r>
            <a:r>
              <a:rPr lang="es-MX" sz="2000" b="1" i="1" dirty="0">
                <a:solidFill>
                  <a:sysClr val="windowText" lastClr="000000">
                    <a:alpha val="75000"/>
                  </a:sysClr>
                </a:solidFill>
                <a:latin typeface="+mj-lt"/>
                <a:cs typeface="Calibri Light" panose="020F0302020204030204" pitchFamily="34" charset="0"/>
              </a:rPr>
              <a:t>el mismo plazo del artículo anterior, por el ejecutivo, en la asamblea local como insumo para la definición participativa de las prioridades de inversión del año siguiente.</a:t>
            </a:r>
          </a:p>
          <a:p>
            <a:pPr algn="just">
              <a:lnSpc>
                <a:spcPct val="100000"/>
              </a:lnSpc>
            </a:pPr>
            <a:r>
              <a:rPr lang="es-MX" sz="2000" b="1" i="1" dirty="0" smtClean="0">
                <a:solidFill>
                  <a:sysClr val="windowText" lastClr="000000">
                    <a:alpha val="75000"/>
                  </a:sysClr>
                </a:solidFill>
                <a:latin typeface="+mj-lt"/>
                <a:cs typeface="Calibri Light" panose="020F0302020204030204" pitchFamily="34" charset="0"/>
              </a:rPr>
              <a:t>La </a:t>
            </a:r>
            <a:r>
              <a:rPr lang="es-MX" sz="2000" b="1" i="1" dirty="0">
                <a:solidFill>
                  <a:sysClr val="windowText" lastClr="000000">
                    <a:alpha val="75000"/>
                  </a:sysClr>
                </a:solidFill>
                <a:latin typeface="+mj-lt"/>
                <a:cs typeface="Calibri Light" panose="020F0302020204030204" pitchFamily="34" charset="0"/>
              </a:rPr>
              <a:t>asamblea local o el organismo que en cada gobierno autónomo descentralizado se establezca como máxima instancia de participación, considerando el límite presupuestario, definirá prioridades anuales de inversión en función de los lineamientos del plan de desarrollo y de ordenamiento territorial, que serán procesadas por el ejecutivo local e incorporadas en los proyectos de presupuesto de las dependencias y servicios de los gobiernos autónomos descentralizados.”</a:t>
            </a:r>
          </a:p>
        </p:txBody>
      </p:sp>
      <p:sp>
        <p:nvSpPr>
          <p:cNvPr id="18" name="1 Título"/>
          <p:cNvSpPr txBox="1">
            <a:spLocks/>
          </p:cNvSpPr>
          <p:nvPr/>
        </p:nvSpPr>
        <p:spPr>
          <a:xfrm>
            <a:off x="6099137" y="18675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r>
              <a:rPr kumimoji="0" lang="es-MX" sz="1600" b="1" dirty="0" smtClean="0">
                <a:solidFill>
                  <a:schemeClr val="accent5">
                    <a:lumMod val="50000"/>
                    <a:alpha val="85000"/>
                  </a:schemeClr>
                </a:solidFill>
                <a:latin typeface="Calibri" panose="020F0502020204030204" pitchFamily="34" charset="0"/>
                <a:cs typeface="Calibri" panose="020F0502020204030204" pitchFamily="34" charset="0"/>
              </a:rPr>
              <a:t>Administración </a:t>
            </a:r>
            <a:r>
              <a:rPr lang="es-MX" sz="1600" b="1" dirty="0" smtClean="0">
                <a:solidFill>
                  <a:schemeClr val="accent5">
                    <a:lumMod val="50000"/>
                    <a:alpha val="85000"/>
                  </a:schemeClr>
                </a:solidFill>
                <a:latin typeface="Calibri" panose="020F0502020204030204" pitchFamily="34" charset="0"/>
                <a:cs typeface="Calibri" panose="020F0502020204030204" pitchFamily="34" charset="0"/>
              </a:rPr>
              <a:t>General</a:t>
            </a:r>
          </a:p>
          <a:p>
            <a:pPr marL="182880"/>
            <a:r>
              <a:rPr lang="es-MX" sz="1600" b="1" dirty="0" smtClean="0">
                <a:solidFill>
                  <a:schemeClr val="accent1">
                    <a:lumMod val="75000"/>
                  </a:schemeClr>
                </a:solidFill>
                <a:latin typeface="Calibri" panose="020F0502020204030204" pitchFamily="34" charset="0"/>
                <a:cs typeface="Calibri" panose="020F0502020204030204" pitchFamily="34" charset="0"/>
              </a:rPr>
              <a:t>Dirección Metropolitana Financiera</a:t>
            </a:r>
            <a:endParaRPr lang="es-MX" sz="1600" b="1" dirty="0" smtClean="0">
              <a:solidFill>
                <a:schemeClr val="accent1">
                  <a:lumMod val="75000"/>
                </a:schemeClr>
              </a:solidFill>
              <a:latin typeface="Calibri Light"/>
            </a:endParaRPr>
          </a:p>
        </p:txBody>
      </p:sp>
    </p:spTree>
    <p:extLst>
      <p:ext uri="{BB962C8B-B14F-4D97-AF65-F5344CB8AC3E}">
        <p14:creationId xmlns:p14="http://schemas.microsoft.com/office/powerpoint/2010/main" val="4075425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9084609" y="190901"/>
            <a:ext cx="2628900" cy="981499"/>
          </a:xfrm>
          <a:prstGeom prst="rect">
            <a:avLst/>
          </a:prstGeom>
        </p:spPr>
      </p:pic>
      <p:pic>
        <p:nvPicPr>
          <p:cNvPr id="9" name="Imagen 8"/>
          <p:cNvPicPr>
            <a:picLocks noChangeAspect="1"/>
          </p:cNvPicPr>
          <p:nvPr/>
        </p:nvPicPr>
        <p:blipFill>
          <a:blip r:embed="rId3"/>
          <a:stretch>
            <a:fillRect/>
          </a:stretch>
        </p:blipFill>
        <p:spPr>
          <a:xfrm>
            <a:off x="10065571" y="6106416"/>
            <a:ext cx="1828800" cy="485775"/>
          </a:xfrm>
          <a:prstGeom prst="rect">
            <a:avLst/>
          </a:prstGeom>
        </p:spPr>
      </p:pic>
      <p:sp>
        <p:nvSpPr>
          <p:cNvPr id="12" name="1 Título"/>
          <p:cNvSpPr txBox="1">
            <a:spLocks/>
          </p:cNvSpPr>
          <p:nvPr/>
        </p:nvSpPr>
        <p:spPr>
          <a:xfrm>
            <a:off x="1053822" y="1472926"/>
            <a:ext cx="9345237" cy="10198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 algn="ctr"/>
            <a:r>
              <a:rPr lang="es-EC" sz="3400" b="1" dirty="0">
                <a:solidFill>
                  <a:srgbClr val="4B4C8A"/>
                </a:solidFill>
                <a:latin typeface="Calibri Light" panose="020F0302020204030204" pitchFamily="34" charset="0"/>
                <a:cs typeface="Calibri Light" panose="020F0302020204030204" pitchFamily="34" charset="0"/>
              </a:rPr>
              <a:t>Código Orgánico de Organización Territorial (COOTAD</a:t>
            </a:r>
            <a:r>
              <a:rPr lang="es-EC" sz="2800" b="1" dirty="0">
                <a:solidFill>
                  <a:srgbClr val="4B4C8A"/>
                </a:solidFill>
                <a:latin typeface="Calibri Light" panose="020F0302020204030204" pitchFamily="34" charset="0"/>
                <a:cs typeface="Calibri Light" panose="020F0302020204030204" pitchFamily="34" charset="0"/>
              </a:rPr>
              <a:t>)</a:t>
            </a:r>
          </a:p>
          <a:p>
            <a:pPr marL="182880" algn="ctr"/>
            <a:r>
              <a:rPr kumimoji="0" lang="es-EC" sz="3200" dirty="0" smtClean="0">
                <a:solidFill>
                  <a:prstClr val="black"/>
                </a:solidFill>
                <a:latin typeface="Calibri Light"/>
              </a:rPr>
              <a:t> </a:t>
            </a:r>
            <a:endParaRPr kumimoji="0" lang="es-EC" sz="3200" b="1" dirty="0" smtClean="0">
              <a:solidFill>
                <a:srgbClr val="5B9BD5">
                  <a:lumMod val="75000"/>
                </a:srgbClr>
              </a:solidFill>
              <a:effectLst>
                <a:outerShdw blurRad="38100" dist="38100" dir="2700000" algn="tl">
                  <a:srgbClr val="000000">
                    <a:alpha val="43137"/>
                  </a:srgbClr>
                </a:outerShdw>
              </a:effectLst>
              <a:latin typeface="Calibri Light"/>
            </a:endParaRPr>
          </a:p>
        </p:txBody>
      </p:sp>
      <p:sp>
        <p:nvSpPr>
          <p:cNvPr id="13" name="Marcador de contenido 2">
            <a:extLst>
              <a:ext uri="{FF2B5EF4-FFF2-40B4-BE49-F238E27FC236}">
                <a16:creationId xmlns:a16="http://schemas.microsoft.com/office/drawing/2014/main" id="{D8395838-F939-4FFB-B7B6-7EAFEA0777C3}"/>
              </a:ext>
            </a:extLst>
          </p:cNvPr>
          <p:cNvSpPr txBox="1">
            <a:spLocks/>
          </p:cNvSpPr>
          <p:nvPr/>
        </p:nvSpPr>
        <p:spPr>
          <a:xfrm>
            <a:off x="1053823" y="2684291"/>
            <a:ext cx="10255862" cy="3356131"/>
          </a:xfrm>
          <a:prstGeom prst="rect">
            <a:avLst/>
          </a:prstGeom>
          <a:solidFill>
            <a:sysClr val="window" lastClr="FFFFFF"/>
          </a:solidFill>
          <a:ln w="12700" cap="flat" cmpd="sng" algn="ctr">
            <a:solidFill>
              <a:srgbClr val="2C2D76"/>
            </a:solidFill>
            <a:prstDash val="solid"/>
            <a:miter lim="800000"/>
          </a:ln>
          <a:effectLst/>
        </p:spPr>
        <p:txBody>
          <a:bodyPr/>
          <a:lst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dk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dk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dk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dk1"/>
                </a:solidFill>
                <a:latin typeface="+mn-lt"/>
                <a:ea typeface="+mn-ea"/>
                <a:cs typeface="+mn-cs"/>
              </a:defRPr>
            </a:lvl9pPr>
          </a:lstStyle>
          <a:p>
            <a:pPr algn="just">
              <a:defRPr/>
            </a:pPr>
            <a:endParaRPr lang="es-MX" sz="1800" b="1" i="1" dirty="0" smtClean="0">
              <a:solidFill>
                <a:sysClr val="windowText" lastClr="000000">
                  <a:alpha val="75000"/>
                </a:sysClr>
              </a:solidFill>
              <a:latin typeface="Calibri Light" panose="020F0302020204030204" pitchFamily="34" charset="0"/>
              <a:cs typeface="Calibri Light" panose="020F0302020204030204" pitchFamily="34" charset="0"/>
            </a:endParaRPr>
          </a:p>
          <a:p>
            <a:pPr algn="just">
              <a:defRPr/>
            </a:pPr>
            <a:r>
              <a:rPr lang="es-MX" sz="1800" b="1" i="1" dirty="0" smtClean="0">
                <a:solidFill>
                  <a:sysClr val="windowText" lastClr="000000">
                    <a:alpha val="75000"/>
                  </a:sysClr>
                </a:solidFill>
                <a:latin typeface="Calibri Light" panose="020F0302020204030204" pitchFamily="34" charset="0"/>
                <a:cs typeface="Calibri Light" panose="020F0302020204030204" pitchFamily="34" charset="0"/>
              </a:rPr>
              <a:t>“</a:t>
            </a:r>
            <a:r>
              <a:rPr lang="es-EC" sz="2000" b="1" i="1" dirty="0">
                <a:solidFill>
                  <a:sysClr val="windowText" lastClr="000000">
                    <a:alpha val="75000"/>
                  </a:sysClr>
                </a:solidFill>
                <a:latin typeface="Calibri Light" panose="020F0302020204030204" pitchFamily="34" charset="0"/>
                <a:cs typeface="Calibri Light" panose="020F0302020204030204" pitchFamily="34" charset="0"/>
              </a:rPr>
              <a:t>Art. 241.- Participación ciudadana en la aprobación del anteproyecto de presupuesto.- El anteproyecto de presupuesto será conocido por la asamblea local o el organismo que en cada gobierno autónomo descentralizado se establezca como máxima instancia de participación, antes de su presentación al órgano legislativo correspondiente, y emitirá mediante resolución su conformidad con las prioridades de inversión definidas en dicho instrumento. La resolución de dicho organismo se adjuntará a la documentación que se remitirá conjuntamente con el anteproyecto de presupuesto al órgano legislativo local</a:t>
            </a:r>
            <a:r>
              <a:rPr lang="es-EC" sz="2000" b="1" i="1" dirty="0" smtClean="0">
                <a:solidFill>
                  <a:sysClr val="windowText" lastClr="000000">
                    <a:alpha val="75000"/>
                  </a:sysClr>
                </a:solidFill>
                <a:latin typeface="Calibri Light" panose="020F0302020204030204" pitchFamily="34" charset="0"/>
                <a:cs typeface="Calibri Light" panose="020F0302020204030204" pitchFamily="34" charset="0"/>
              </a:rPr>
              <a:t>.”</a:t>
            </a:r>
            <a:endParaRPr lang="es-MX" sz="2000" b="1" i="1" dirty="0">
              <a:solidFill>
                <a:sysClr val="windowText" lastClr="000000">
                  <a:alpha val="75000"/>
                </a:sysClr>
              </a:solidFill>
              <a:latin typeface="Calibri Light" panose="020F0302020204030204" pitchFamily="34" charset="0"/>
              <a:cs typeface="Calibri Light" panose="020F0302020204030204" pitchFamily="34" charset="0"/>
            </a:endParaRPr>
          </a:p>
        </p:txBody>
      </p:sp>
      <p:sp>
        <p:nvSpPr>
          <p:cNvPr id="18" name="1 Título"/>
          <p:cNvSpPr txBox="1">
            <a:spLocks/>
          </p:cNvSpPr>
          <p:nvPr/>
        </p:nvSpPr>
        <p:spPr>
          <a:xfrm>
            <a:off x="6099137" y="18675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r>
              <a:rPr kumimoji="0" lang="es-MX" sz="1600" b="1" dirty="0" smtClean="0">
                <a:solidFill>
                  <a:schemeClr val="accent5">
                    <a:lumMod val="50000"/>
                    <a:alpha val="85000"/>
                  </a:schemeClr>
                </a:solidFill>
                <a:latin typeface="Calibri" panose="020F0502020204030204" pitchFamily="34" charset="0"/>
                <a:cs typeface="Calibri" panose="020F0502020204030204" pitchFamily="34" charset="0"/>
              </a:rPr>
              <a:t>Administración </a:t>
            </a:r>
            <a:r>
              <a:rPr lang="es-MX" sz="1600" b="1" dirty="0" smtClean="0">
                <a:solidFill>
                  <a:schemeClr val="accent5">
                    <a:lumMod val="50000"/>
                    <a:alpha val="85000"/>
                  </a:schemeClr>
                </a:solidFill>
                <a:latin typeface="Calibri" panose="020F0502020204030204" pitchFamily="34" charset="0"/>
                <a:cs typeface="Calibri" panose="020F0502020204030204" pitchFamily="34" charset="0"/>
              </a:rPr>
              <a:t>General</a:t>
            </a:r>
          </a:p>
          <a:p>
            <a:pPr marL="182880"/>
            <a:r>
              <a:rPr lang="es-MX" sz="1600" b="1" dirty="0" smtClean="0">
                <a:solidFill>
                  <a:schemeClr val="accent1">
                    <a:lumMod val="75000"/>
                  </a:schemeClr>
                </a:solidFill>
                <a:latin typeface="Calibri" panose="020F0502020204030204" pitchFamily="34" charset="0"/>
                <a:cs typeface="Calibri" panose="020F0502020204030204" pitchFamily="34" charset="0"/>
              </a:rPr>
              <a:t>Dirección Metropolitana Financiera</a:t>
            </a:r>
            <a:endParaRPr lang="es-MX" sz="1600" b="1" dirty="0" smtClean="0">
              <a:solidFill>
                <a:schemeClr val="accent1">
                  <a:lumMod val="75000"/>
                </a:schemeClr>
              </a:solidFill>
              <a:latin typeface="Calibri Light"/>
            </a:endParaRPr>
          </a:p>
        </p:txBody>
      </p:sp>
    </p:spTree>
    <p:extLst>
      <p:ext uri="{BB962C8B-B14F-4D97-AF65-F5344CB8AC3E}">
        <p14:creationId xmlns:p14="http://schemas.microsoft.com/office/powerpoint/2010/main" val="659268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95378" y="2208267"/>
            <a:ext cx="11122855" cy="1285632"/>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lgn="ctr"/>
            <a:r>
              <a:rPr lang="es-MX" b="1" dirty="0" smtClean="0">
                <a:solidFill>
                  <a:srgbClr val="2C2D76">
                    <a:alpha val="85000"/>
                  </a:srgbClr>
                </a:solidFill>
                <a:latin typeface="Calibri Light"/>
              </a:rPr>
              <a:t>INGRESOS</a:t>
            </a:r>
            <a:r>
              <a:rPr kumimoji="0" lang="es-MX" b="1" dirty="0" smtClean="0">
                <a:solidFill>
                  <a:srgbClr val="2C2D76">
                    <a:alpha val="85000"/>
                  </a:srgbClr>
                </a:solidFill>
                <a:latin typeface="Calibri Light"/>
              </a:rPr>
              <a:t> 2025</a:t>
            </a:r>
            <a:endParaRPr kumimoji="0" lang="es-EC" b="1" dirty="0">
              <a:solidFill>
                <a:srgbClr val="2C2D76">
                  <a:alpha val="85000"/>
                </a:srgbClr>
              </a:solidFill>
              <a:latin typeface="Calibri Light"/>
            </a:endParaRPr>
          </a:p>
        </p:txBody>
      </p:sp>
      <p:pic>
        <p:nvPicPr>
          <p:cNvPr id="7" name="Imagen 6"/>
          <p:cNvPicPr>
            <a:picLocks noChangeAspect="1"/>
          </p:cNvPicPr>
          <p:nvPr/>
        </p:nvPicPr>
        <p:blipFill>
          <a:blip r:embed="rId2"/>
          <a:stretch>
            <a:fillRect/>
          </a:stretch>
        </p:blipFill>
        <p:spPr>
          <a:xfrm>
            <a:off x="9084609" y="136536"/>
            <a:ext cx="2628900" cy="981499"/>
          </a:xfrm>
          <a:prstGeom prst="rect">
            <a:avLst/>
          </a:prstGeom>
        </p:spPr>
      </p:pic>
      <p:pic>
        <p:nvPicPr>
          <p:cNvPr id="9" name="Imagen 8"/>
          <p:cNvPicPr>
            <a:picLocks noChangeAspect="1"/>
          </p:cNvPicPr>
          <p:nvPr/>
        </p:nvPicPr>
        <p:blipFill>
          <a:blip r:embed="rId3"/>
          <a:stretch>
            <a:fillRect/>
          </a:stretch>
        </p:blipFill>
        <p:spPr>
          <a:xfrm>
            <a:off x="10065571" y="6106416"/>
            <a:ext cx="1828800" cy="485775"/>
          </a:xfrm>
          <a:prstGeom prst="rect">
            <a:avLst/>
          </a:prstGeom>
        </p:spPr>
      </p:pic>
      <p:sp>
        <p:nvSpPr>
          <p:cNvPr id="10" name="1 Título"/>
          <p:cNvSpPr txBox="1">
            <a:spLocks/>
          </p:cNvSpPr>
          <p:nvPr/>
        </p:nvSpPr>
        <p:spPr>
          <a:xfrm>
            <a:off x="6375862" y="13606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r>
              <a:rPr kumimoji="0" lang="es-MX" sz="1600" b="1" dirty="0" smtClean="0">
                <a:solidFill>
                  <a:schemeClr val="accent5">
                    <a:lumMod val="50000"/>
                    <a:alpha val="85000"/>
                  </a:schemeClr>
                </a:solidFill>
                <a:latin typeface="Calibri" panose="020F0502020204030204" pitchFamily="34" charset="0"/>
                <a:cs typeface="Calibri" panose="020F0502020204030204" pitchFamily="34" charset="0"/>
              </a:rPr>
              <a:t>Administración </a:t>
            </a:r>
            <a:r>
              <a:rPr lang="es-MX" sz="1600" b="1" dirty="0" smtClean="0">
                <a:solidFill>
                  <a:schemeClr val="accent5">
                    <a:lumMod val="50000"/>
                    <a:alpha val="85000"/>
                  </a:schemeClr>
                </a:solidFill>
                <a:latin typeface="Calibri" panose="020F0502020204030204" pitchFamily="34" charset="0"/>
                <a:cs typeface="Calibri" panose="020F0502020204030204" pitchFamily="34" charset="0"/>
              </a:rPr>
              <a:t>General</a:t>
            </a:r>
          </a:p>
          <a:p>
            <a:pPr marL="182880"/>
            <a:r>
              <a:rPr lang="es-MX" sz="1600" b="1" dirty="0" smtClean="0">
                <a:solidFill>
                  <a:schemeClr val="accent1">
                    <a:lumMod val="75000"/>
                  </a:schemeClr>
                </a:solidFill>
                <a:latin typeface="Calibri" panose="020F0502020204030204" pitchFamily="34" charset="0"/>
                <a:cs typeface="Calibri" panose="020F0502020204030204" pitchFamily="34" charset="0"/>
              </a:rPr>
              <a:t>Dirección Metropolitana Financiera</a:t>
            </a:r>
            <a:endParaRPr lang="es-MX" sz="1600" b="1" dirty="0" smtClean="0">
              <a:solidFill>
                <a:schemeClr val="accent1">
                  <a:lumMod val="75000"/>
                </a:schemeClr>
              </a:solidFill>
              <a:latin typeface="Calibri Light"/>
            </a:endParaRPr>
          </a:p>
        </p:txBody>
      </p:sp>
    </p:spTree>
    <p:extLst>
      <p:ext uri="{BB962C8B-B14F-4D97-AF65-F5344CB8AC3E}">
        <p14:creationId xmlns:p14="http://schemas.microsoft.com/office/powerpoint/2010/main" val="1264507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9084609" y="136536"/>
            <a:ext cx="2628900" cy="981499"/>
          </a:xfrm>
          <a:prstGeom prst="rect">
            <a:avLst/>
          </a:prstGeom>
        </p:spPr>
      </p:pic>
      <p:pic>
        <p:nvPicPr>
          <p:cNvPr id="9" name="Imagen 8"/>
          <p:cNvPicPr>
            <a:picLocks noChangeAspect="1"/>
          </p:cNvPicPr>
          <p:nvPr/>
        </p:nvPicPr>
        <p:blipFill>
          <a:blip r:embed="rId4"/>
          <a:stretch>
            <a:fillRect/>
          </a:stretch>
        </p:blipFill>
        <p:spPr>
          <a:xfrm>
            <a:off x="10065571" y="6106416"/>
            <a:ext cx="1828800" cy="485775"/>
          </a:xfrm>
          <a:prstGeom prst="rect">
            <a:avLst/>
          </a:prstGeom>
        </p:spPr>
      </p:pic>
      <p:sp>
        <p:nvSpPr>
          <p:cNvPr id="8" name="1 Título"/>
          <p:cNvSpPr txBox="1">
            <a:spLocks/>
          </p:cNvSpPr>
          <p:nvPr/>
        </p:nvSpPr>
        <p:spPr>
          <a:xfrm>
            <a:off x="5630091" y="58344"/>
            <a:ext cx="3454518" cy="650352"/>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r>
              <a:rPr kumimoji="0" lang="es-MX" sz="1600" b="1" dirty="0" smtClean="0">
                <a:solidFill>
                  <a:schemeClr val="accent5">
                    <a:lumMod val="50000"/>
                    <a:alpha val="85000"/>
                  </a:schemeClr>
                </a:solidFill>
                <a:latin typeface="Calibri" panose="020F0502020204030204" pitchFamily="34" charset="0"/>
                <a:cs typeface="Calibri" panose="020F0502020204030204" pitchFamily="34" charset="0"/>
              </a:rPr>
              <a:t>Administración </a:t>
            </a:r>
            <a:r>
              <a:rPr lang="es-MX" sz="1600" b="1" dirty="0" smtClean="0">
                <a:solidFill>
                  <a:schemeClr val="accent5">
                    <a:lumMod val="50000"/>
                    <a:alpha val="85000"/>
                  </a:schemeClr>
                </a:solidFill>
                <a:latin typeface="Calibri" panose="020F0502020204030204" pitchFamily="34" charset="0"/>
                <a:cs typeface="Calibri" panose="020F0502020204030204" pitchFamily="34" charset="0"/>
              </a:rPr>
              <a:t>General</a:t>
            </a:r>
          </a:p>
          <a:p>
            <a:pPr marL="182880"/>
            <a:r>
              <a:rPr lang="es-MX" sz="1600" b="1" dirty="0" smtClean="0">
                <a:solidFill>
                  <a:schemeClr val="accent1">
                    <a:lumMod val="75000"/>
                  </a:schemeClr>
                </a:solidFill>
                <a:latin typeface="Calibri" panose="020F0502020204030204" pitchFamily="34" charset="0"/>
                <a:cs typeface="Calibri" panose="020F0502020204030204" pitchFamily="34" charset="0"/>
              </a:rPr>
              <a:t>Dirección Metropolitana Financiera</a:t>
            </a:r>
            <a:endParaRPr lang="es-MX" sz="1600" b="1" dirty="0" smtClean="0">
              <a:solidFill>
                <a:schemeClr val="accent1">
                  <a:lumMod val="75000"/>
                </a:schemeClr>
              </a:solidFill>
              <a:latin typeface="Calibri Light"/>
            </a:endParaRPr>
          </a:p>
        </p:txBody>
      </p:sp>
      <p:graphicFrame>
        <p:nvGraphicFramePr>
          <p:cNvPr id="10" name="Gráfico 9"/>
          <p:cNvGraphicFramePr>
            <a:graphicFrameLocks/>
          </p:cNvGraphicFramePr>
          <p:nvPr>
            <p:extLst/>
          </p:nvPr>
        </p:nvGraphicFramePr>
        <p:xfrm>
          <a:off x="6457072" y="1196227"/>
          <a:ext cx="6091310" cy="51764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a 2"/>
          <p:cNvGraphicFramePr>
            <a:graphicFrameLocks noGrp="1"/>
          </p:cNvGraphicFramePr>
          <p:nvPr>
            <p:extLst/>
          </p:nvPr>
        </p:nvGraphicFramePr>
        <p:xfrm>
          <a:off x="334048" y="1301668"/>
          <a:ext cx="6443856" cy="4277011"/>
        </p:xfrm>
        <a:graphic>
          <a:graphicData uri="http://schemas.openxmlformats.org/drawingml/2006/table">
            <a:tbl>
              <a:tblPr/>
              <a:tblGrid>
                <a:gridCol w="4478309">
                  <a:extLst>
                    <a:ext uri="{9D8B030D-6E8A-4147-A177-3AD203B41FA5}">
                      <a16:colId xmlns:a16="http://schemas.microsoft.com/office/drawing/2014/main" val="1688851608"/>
                    </a:ext>
                  </a:extLst>
                </a:gridCol>
                <a:gridCol w="1965547">
                  <a:extLst>
                    <a:ext uri="{9D8B030D-6E8A-4147-A177-3AD203B41FA5}">
                      <a16:colId xmlns:a16="http://schemas.microsoft.com/office/drawing/2014/main" val="1308311221"/>
                    </a:ext>
                  </a:extLst>
                </a:gridCol>
              </a:tblGrid>
              <a:tr h="724284">
                <a:tc gridSpan="2">
                  <a:txBody>
                    <a:bodyPr/>
                    <a:lstStyle/>
                    <a:p>
                      <a:pPr algn="ctr" rtl="0" fontAlgn="ctr"/>
                      <a:r>
                        <a:rPr lang="es-EC" sz="2400" b="1" i="0" u="none" strike="noStrike" dirty="0">
                          <a:solidFill>
                            <a:srgbClr val="002060"/>
                          </a:solidFill>
                          <a:effectLst/>
                          <a:latin typeface="Calibri Light" panose="020F0302020204030204" pitchFamily="34" charset="0"/>
                        </a:rPr>
                        <a:t>INGRESOS 2025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660255583"/>
                  </a:ext>
                </a:extLst>
              </a:tr>
              <a:tr h="482856">
                <a:tc>
                  <a:txBody>
                    <a:bodyPr/>
                    <a:lstStyle/>
                    <a:p>
                      <a:pPr algn="ctr" rtl="0" fontAlgn="ctr"/>
                      <a:r>
                        <a:rPr lang="es-EC" sz="2400" b="1" i="0" u="none" strike="noStrike" dirty="0">
                          <a:solidFill>
                            <a:schemeClr val="bg1"/>
                          </a:solidFill>
                          <a:effectLst/>
                          <a:latin typeface="Calibri Light" panose="020F0302020204030204" pitchFamily="34" charset="0"/>
                        </a:rPr>
                        <a:t>Descripción</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accent5">
                        <a:lumMod val="50000"/>
                      </a:schemeClr>
                    </a:solidFill>
                  </a:tcPr>
                </a:tc>
                <a:tc>
                  <a:txBody>
                    <a:bodyPr/>
                    <a:lstStyle/>
                    <a:p>
                      <a:pPr algn="ctr" rtl="0" fontAlgn="ctr"/>
                      <a:r>
                        <a:rPr lang="es-EC" sz="2400" b="1" i="0" u="none" strike="noStrike" dirty="0">
                          <a:solidFill>
                            <a:schemeClr val="bg1"/>
                          </a:solidFill>
                          <a:effectLst/>
                          <a:latin typeface="Calibri Light" panose="020F0302020204030204" pitchFamily="34" charset="0"/>
                        </a:rPr>
                        <a:t>Proforma 2025</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640740504"/>
                  </a:ext>
                </a:extLst>
              </a:tr>
              <a:tr h="422499">
                <a:tc>
                  <a:txBody>
                    <a:bodyPr/>
                    <a:lstStyle/>
                    <a:p>
                      <a:pPr algn="l" rtl="0" fontAlgn="ctr"/>
                      <a:r>
                        <a:rPr lang="es-EC" sz="2400" b="0" i="0" u="none" strike="noStrike">
                          <a:solidFill>
                            <a:srgbClr val="002060"/>
                          </a:solidFill>
                          <a:effectLst/>
                          <a:latin typeface="Calibri Light" panose="020F0302020204030204" pitchFamily="34" charset="0"/>
                        </a:rPr>
                        <a:t> Recursos Municipales</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r" rtl="0" fontAlgn="ctr"/>
                      <a:r>
                        <a:rPr lang="es-EC" sz="2000" b="0" i="0" u="none" strike="noStrike" dirty="0">
                          <a:solidFill>
                            <a:srgbClr val="002060"/>
                          </a:solidFill>
                          <a:effectLst/>
                          <a:latin typeface="Calibri Light" panose="020F0302020204030204" pitchFamily="34" charset="0"/>
                        </a:rPr>
                        <a:t>371.375.100,00</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28812630"/>
                  </a:ext>
                </a:extLst>
              </a:tr>
              <a:tr h="422499">
                <a:tc>
                  <a:txBody>
                    <a:bodyPr/>
                    <a:lstStyle/>
                    <a:p>
                      <a:pPr algn="l" rtl="0" fontAlgn="ctr"/>
                      <a:r>
                        <a:rPr lang="es-EC" sz="2400" b="0" i="0" u="none" strike="noStrike">
                          <a:solidFill>
                            <a:srgbClr val="002060"/>
                          </a:solidFill>
                          <a:effectLst/>
                          <a:latin typeface="Calibri Light" panose="020F0302020204030204" pitchFamily="34" charset="0"/>
                        </a:rPr>
                        <a:t> Bonos del Estado</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r" rtl="0" fontAlgn="ctr"/>
                      <a:r>
                        <a:rPr lang="es-EC" sz="2000" b="0" i="0" u="none" strike="noStrike">
                          <a:solidFill>
                            <a:srgbClr val="002060"/>
                          </a:solidFill>
                          <a:effectLst/>
                          <a:latin typeface="Calibri Light" panose="020F0302020204030204" pitchFamily="34" charset="0"/>
                        </a:rPr>
                        <a:t>69.436.204,81</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5681798"/>
                  </a:ext>
                </a:extLst>
              </a:tr>
              <a:tr h="422499">
                <a:tc>
                  <a:txBody>
                    <a:bodyPr/>
                    <a:lstStyle/>
                    <a:p>
                      <a:pPr algn="l" rtl="0" fontAlgn="ctr"/>
                      <a:r>
                        <a:rPr lang="es-EC" sz="2400" b="0" i="0" u="none" strike="noStrike">
                          <a:solidFill>
                            <a:srgbClr val="002060"/>
                          </a:solidFill>
                          <a:effectLst/>
                          <a:latin typeface="Calibri Light" panose="020F0302020204030204" pitchFamily="34" charset="0"/>
                        </a:rPr>
                        <a:t> Asignación Gobierno </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r" rtl="0" fontAlgn="ctr"/>
                      <a:r>
                        <a:rPr lang="es-EC" sz="2000" b="0" i="0" u="none" strike="noStrike">
                          <a:solidFill>
                            <a:srgbClr val="002060"/>
                          </a:solidFill>
                          <a:effectLst/>
                          <a:latin typeface="Calibri Light" panose="020F0302020204030204" pitchFamily="34" charset="0"/>
                        </a:rPr>
                        <a:t>344.188.437,41</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674377701"/>
                  </a:ext>
                </a:extLst>
              </a:tr>
              <a:tr h="422499">
                <a:tc>
                  <a:txBody>
                    <a:bodyPr/>
                    <a:lstStyle/>
                    <a:p>
                      <a:pPr algn="l" rtl="0" fontAlgn="ctr"/>
                      <a:r>
                        <a:rPr lang="es-EC" sz="2400" b="0" i="0" u="none" strike="noStrike" dirty="0">
                          <a:solidFill>
                            <a:srgbClr val="002060"/>
                          </a:solidFill>
                          <a:effectLst/>
                          <a:latin typeface="Calibri Light" panose="020F0302020204030204" pitchFamily="34" charset="0"/>
                        </a:rPr>
                        <a:t> Saldo Caja Bancos GADDMQ</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r" rtl="0" fontAlgn="ctr"/>
                      <a:r>
                        <a:rPr lang="es-EC" sz="2000" b="0" i="0" u="none" strike="noStrike">
                          <a:solidFill>
                            <a:srgbClr val="002060"/>
                          </a:solidFill>
                          <a:effectLst/>
                          <a:latin typeface="Calibri Light" panose="020F0302020204030204" pitchFamily="34" charset="0"/>
                        </a:rPr>
                        <a:t>126.208.593,32</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636714813"/>
                  </a:ext>
                </a:extLst>
              </a:tr>
              <a:tr h="444342">
                <a:tc>
                  <a:txBody>
                    <a:bodyPr/>
                    <a:lstStyle/>
                    <a:p>
                      <a:pPr algn="l" rtl="0" fontAlgn="ctr"/>
                      <a:r>
                        <a:rPr lang="es-EC" sz="2400" b="0" i="0" u="none" strike="noStrike" dirty="0">
                          <a:solidFill>
                            <a:srgbClr val="002060"/>
                          </a:solidFill>
                          <a:effectLst/>
                          <a:latin typeface="Calibri Light" panose="020F0302020204030204" pitchFamily="34" charset="0"/>
                        </a:rPr>
                        <a:t> Convenio Fundación </a:t>
                      </a:r>
                      <a:r>
                        <a:rPr lang="es-EC" sz="2000" b="0" i="0" u="none" strike="noStrike" dirty="0">
                          <a:solidFill>
                            <a:srgbClr val="002060"/>
                          </a:solidFill>
                          <a:effectLst/>
                          <a:latin typeface="Calibri Light" panose="020F0302020204030204" pitchFamily="34" charset="0"/>
                        </a:rPr>
                        <a:t>Hilton – UMPSJ</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r" rtl="0" fontAlgn="ctr"/>
                      <a:r>
                        <a:rPr lang="es-EC" sz="2000" b="0" i="0" u="none" strike="noStrike" dirty="0">
                          <a:solidFill>
                            <a:srgbClr val="002060"/>
                          </a:solidFill>
                          <a:effectLst/>
                          <a:latin typeface="Calibri Light" panose="020F0302020204030204" pitchFamily="34" charset="0"/>
                        </a:rPr>
                        <a:t>250.000,00</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62950599"/>
                  </a:ext>
                </a:extLst>
              </a:tr>
              <a:tr h="422499">
                <a:tc>
                  <a:txBody>
                    <a:bodyPr/>
                    <a:lstStyle/>
                    <a:p>
                      <a:pPr algn="l" rtl="0" fontAlgn="ctr"/>
                      <a:r>
                        <a:rPr lang="es-EC" sz="2400" b="0" i="0" u="none" strike="noStrike" dirty="0">
                          <a:solidFill>
                            <a:srgbClr val="002060"/>
                          </a:solidFill>
                          <a:effectLst/>
                          <a:latin typeface="Calibri Light" panose="020F0302020204030204" pitchFamily="34" charset="0"/>
                        </a:rPr>
                        <a:t> Cuentas por Cobrar</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r" rtl="0" fontAlgn="ctr"/>
                      <a:r>
                        <a:rPr lang="es-EC" sz="2000" b="0" i="0" u="none" strike="noStrike">
                          <a:solidFill>
                            <a:srgbClr val="002060"/>
                          </a:solidFill>
                          <a:effectLst/>
                          <a:latin typeface="Calibri Light" panose="020F0302020204030204" pitchFamily="34" charset="0"/>
                        </a:rPr>
                        <a:t>18.400.000,00</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42483779"/>
                  </a:ext>
                </a:extLst>
              </a:tr>
              <a:tr h="513034">
                <a:tc>
                  <a:txBody>
                    <a:bodyPr/>
                    <a:lstStyle/>
                    <a:p>
                      <a:pPr algn="l" rtl="0" fontAlgn="ctr"/>
                      <a:r>
                        <a:rPr lang="es-EC" sz="2400" b="1" i="0" u="none" strike="noStrike" dirty="0">
                          <a:solidFill>
                            <a:schemeClr val="bg1"/>
                          </a:solidFill>
                          <a:effectLst/>
                          <a:latin typeface="Calibri Light" panose="020F0302020204030204" pitchFamily="34" charset="0"/>
                        </a:rPr>
                        <a:t>Total Ingresos Proforma 2025</a:t>
                      </a:r>
                    </a:p>
                  </a:txBody>
                  <a:tcPr marL="9525" marR="9525" marT="9525"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50000"/>
                      </a:schemeClr>
                    </a:solidFill>
                  </a:tcPr>
                </a:tc>
                <a:tc>
                  <a:txBody>
                    <a:bodyPr/>
                    <a:lstStyle/>
                    <a:p>
                      <a:pPr algn="r" rtl="0" fontAlgn="ctr"/>
                      <a:r>
                        <a:rPr lang="es-EC" sz="2000" b="1" i="0" u="none" strike="noStrike" dirty="0">
                          <a:solidFill>
                            <a:schemeClr val="bg1"/>
                          </a:solidFill>
                          <a:effectLst/>
                          <a:latin typeface="Calibri Light" panose="020F0302020204030204" pitchFamily="34" charset="0"/>
                        </a:rPr>
                        <a:t>929.858.335,54</a:t>
                      </a:r>
                    </a:p>
                  </a:txBody>
                  <a:tcPr marL="9525" marR="9525" marT="9525"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527909158"/>
                  </a:ext>
                </a:extLst>
              </a:tr>
            </a:tbl>
          </a:graphicData>
        </a:graphic>
      </p:graphicFrame>
    </p:spTree>
    <p:extLst>
      <p:ext uri="{BB962C8B-B14F-4D97-AF65-F5344CB8AC3E}">
        <p14:creationId xmlns:p14="http://schemas.microsoft.com/office/powerpoint/2010/main" val="672921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95378" y="2208267"/>
            <a:ext cx="11122855" cy="1285632"/>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lgn="ctr"/>
            <a:r>
              <a:rPr lang="es-MX" b="1" dirty="0" smtClean="0">
                <a:solidFill>
                  <a:srgbClr val="2C2D76">
                    <a:alpha val="85000"/>
                  </a:srgbClr>
                </a:solidFill>
                <a:latin typeface="Calibri Light"/>
              </a:rPr>
              <a:t>GASTOS</a:t>
            </a:r>
            <a:r>
              <a:rPr kumimoji="0" lang="es-MX" b="1" dirty="0" smtClean="0">
                <a:solidFill>
                  <a:srgbClr val="2C2D76">
                    <a:alpha val="85000"/>
                  </a:srgbClr>
                </a:solidFill>
                <a:latin typeface="Calibri Light"/>
              </a:rPr>
              <a:t> 2025</a:t>
            </a:r>
            <a:endParaRPr kumimoji="0" lang="es-EC" b="1" dirty="0">
              <a:solidFill>
                <a:srgbClr val="2C2D76">
                  <a:alpha val="85000"/>
                </a:srgbClr>
              </a:solidFill>
              <a:latin typeface="Calibri Light"/>
            </a:endParaRPr>
          </a:p>
        </p:txBody>
      </p:sp>
      <p:pic>
        <p:nvPicPr>
          <p:cNvPr id="7" name="Imagen 6"/>
          <p:cNvPicPr>
            <a:picLocks noChangeAspect="1"/>
          </p:cNvPicPr>
          <p:nvPr/>
        </p:nvPicPr>
        <p:blipFill>
          <a:blip r:embed="rId2"/>
          <a:stretch>
            <a:fillRect/>
          </a:stretch>
        </p:blipFill>
        <p:spPr>
          <a:xfrm>
            <a:off x="9084609" y="136536"/>
            <a:ext cx="2628900" cy="981499"/>
          </a:xfrm>
          <a:prstGeom prst="rect">
            <a:avLst/>
          </a:prstGeom>
        </p:spPr>
      </p:pic>
      <p:pic>
        <p:nvPicPr>
          <p:cNvPr id="9" name="Imagen 8"/>
          <p:cNvPicPr>
            <a:picLocks noChangeAspect="1"/>
          </p:cNvPicPr>
          <p:nvPr/>
        </p:nvPicPr>
        <p:blipFill>
          <a:blip r:embed="rId3"/>
          <a:stretch>
            <a:fillRect/>
          </a:stretch>
        </p:blipFill>
        <p:spPr>
          <a:xfrm>
            <a:off x="10065571" y="6106416"/>
            <a:ext cx="1828800" cy="485775"/>
          </a:xfrm>
          <a:prstGeom prst="rect">
            <a:avLst/>
          </a:prstGeom>
        </p:spPr>
      </p:pic>
      <p:sp>
        <p:nvSpPr>
          <p:cNvPr id="10" name="1 Título"/>
          <p:cNvSpPr txBox="1">
            <a:spLocks/>
          </p:cNvSpPr>
          <p:nvPr/>
        </p:nvSpPr>
        <p:spPr>
          <a:xfrm>
            <a:off x="6375862" y="136061"/>
            <a:ext cx="2708747" cy="919655"/>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r>
              <a:rPr kumimoji="0" lang="es-MX" sz="1600" b="1" dirty="0" smtClean="0">
                <a:solidFill>
                  <a:schemeClr val="accent5">
                    <a:lumMod val="50000"/>
                    <a:alpha val="85000"/>
                  </a:schemeClr>
                </a:solidFill>
                <a:latin typeface="Calibri" panose="020F0502020204030204" pitchFamily="34" charset="0"/>
                <a:cs typeface="Calibri" panose="020F0502020204030204" pitchFamily="34" charset="0"/>
              </a:rPr>
              <a:t>Administración </a:t>
            </a:r>
            <a:r>
              <a:rPr lang="es-MX" sz="1600" b="1" dirty="0" smtClean="0">
                <a:solidFill>
                  <a:schemeClr val="accent5">
                    <a:lumMod val="50000"/>
                    <a:alpha val="85000"/>
                  </a:schemeClr>
                </a:solidFill>
                <a:latin typeface="Calibri" panose="020F0502020204030204" pitchFamily="34" charset="0"/>
                <a:cs typeface="Calibri" panose="020F0502020204030204" pitchFamily="34" charset="0"/>
              </a:rPr>
              <a:t>General</a:t>
            </a:r>
          </a:p>
          <a:p>
            <a:pPr marL="182880"/>
            <a:r>
              <a:rPr lang="es-MX" sz="1600" b="1" dirty="0" smtClean="0">
                <a:solidFill>
                  <a:schemeClr val="accent1">
                    <a:lumMod val="75000"/>
                  </a:schemeClr>
                </a:solidFill>
                <a:latin typeface="Calibri" panose="020F0502020204030204" pitchFamily="34" charset="0"/>
                <a:cs typeface="Calibri" panose="020F0502020204030204" pitchFamily="34" charset="0"/>
              </a:rPr>
              <a:t>Dirección Metropolitana Financiera</a:t>
            </a:r>
            <a:endParaRPr lang="es-MX" sz="1600" b="1" dirty="0" smtClean="0">
              <a:solidFill>
                <a:schemeClr val="accent1">
                  <a:lumMod val="75000"/>
                </a:schemeClr>
              </a:solidFill>
              <a:latin typeface="Calibri Light"/>
            </a:endParaRPr>
          </a:p>
        </p:txBody>
      </p:sp>
    </p:spTree>
    <p:extLst>
      <p:ext uri="{BB962C8B-B14F-4D97-AF65-F5344CB8AC3E}">
        <p14:creationId xmlns:p14="http://schemas.microsoft.com/office/powerpoint/2010/main" val="898298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4"/>
          <a:stretch>
            <a:fillRect/>
          </a:stretch>
        </p:blipFill>
        <p:spPr>
          <a:xfrm>
            <a:off x="9084609" y="136536"/>
            <a:ext cx="2628900" cy="981499"/>
          </a:xfrm>
          <a:prstGeom prst="rect">
            <a:avLst/>
          </a:prstGeom>
        </p:spPr>
      </p:pic>
      <p:pic>
        <p:nvPicPr>
          <p:cNvPr id="9" name="Imagen 8"/>
          <p:cNvPicPr>
            <a:picLocks noChangeAspect="1"/>
          </p:cNvPicPr>
          <p:nvPr/>
        </p:nvPicPr>
        <p:blipFill>
          <a:blip r:embed="rId5"/>
          <a:stretch>
            <a:fillRect/>
          </a:stretch>
        </p:blipFill>
        <p:spPr>
          <a:xfrm>
            <a:off x="10065571" y="6106416"/>
            <a:ext cx="1828800" cy="485775"/>
          </a:xfrm>
          <a:prstGeom prst="rect">
            <a:avLst/>
          </a:prstGeom>
        </p:spPr>
      </p:pic>
      <p:sp>
        <p:nvSpPr>
          <p:cNvPr id="8" name="1 Título"/>
          <p:cNvSpPr txBox="1">
            <a:spLocks/>
          </p:cNvSpPr>
          <p:nvPr/>
        </p:nvSpPr>
        <p:spPr>
          <a:xfrm>
            <a:off x="5630091" y="58344"/>
            <a:ext cx="3454518" cy="650352"/>
          </a:xfrm>
          <a:prstGeom prst="rect">
            <a:avLst/>
          </a:prstGeom>
        </p:spPr>
        <p:txBody>
          <a:bodyPr anchor="b">
            <a:noAutofit/>
          </a:bodyPr>
          <a:lstStyle>
            <a:lvl1pPr algn="r"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marL="182880"/>
            <a:r>
              <a:rPr kumimoji="0" lang="es-MX" sz="1600" b="1" dirty="0" smtClean="0">
                <a:solidFill>
                  <a:schemeClr val="accent5">
                    <a:lumMod val="50000"/>
                    <a:alpha val="85000"/>
                  </a:schemeClr>
                </a:solidFill>
                <a:latin typeface="Calibri" panose="020F0502020204030204" pitchFamily="34" charset="0"/>
                <a:cs typeface="Calibri" panose="020F0502020204030204" pitchFamily="34" charset="0"/>
              </a:rPr>
              <a:t>Administración </a:t>
            </a:r>
            <a:r>
              <a:rPr lang="es-MX" sz="1600" b="1" dirty="0" smtClean="0">
                <a:solidFill>
                  <a:schemeClr val="accent5">
                    <a:lumMod val="50000"/>
                    <a:alpha val="85000"/>
                  </a:schemeClr>
                </a:solidFill>
                <a:latin typeface="Calibri" panose="020F0502020204030204" pitchFamily="34" charset="0"/>
                <a:cs typeface="Calibri" panose="020F0502020204030204" pitchFamily="34" charset="0"/>
              </a:rPr>
              <a:t>General</a:t>
            </a:r>
          </a:p>
          <a:p>
            <a:pPr marL="182880"/>
            <a:r>
              <a:rPr lang="es-MX" sz="1600" b="1" dirty="0" smtClean="0">
                <a:solidFill>
                  <a:schemeClr val="accent1">
                    <a:lumMod val="75000"/>
                  </a:schemeClr>
                </a:solidFill>
                <a:latin typeface="Calibri" panose="020F0502020204030204" pitchFamily="34" charset="0"/>
                <a:cs typeface="Calibri" panose="020F0502020204030204" pitchFamily="34" charset="0"/>
              </a:rPr>
              <a:t>Dirección Metropolitana Financiera</a:t>
            </a:r>
            <a:endParaRPr lang="es-MX" sz="1600" b="1" dirty="0" smtClean="0">
              <a:solidFill>
                <a:schemeClr val="accent1">
                  <a:lumMod val="75000"/>
                </a:schemeClr>
              </a:solidFill>
              <a:latin typeface="Calibri Light"/>
            </a:endParaRPr>
          </a:p>
        </p:txBody>
      </p:sp>
      <p:graphicFrame>
        <p:nvGraphicFramePr>
          <p:cNvPr id="13" name="Objeto 12"/>
          <p:cNvGraphicFramePr>
            <a:graphicFrameLocks noChangeAspect="1"/>
          </p:cNvGraphicFramePr>
          <p:nvPr/>
        </p:nvGraphicFramePr>
        <p:xfrm>
          <a:off x="381000" y="708025"/>
          <a:ext cx="6075363" cy="5154613"/>
        </p:xfrm>
        <a:graphic>
          <a:graphicData uri="http://schemas.openxmlformats.org/presentationml/2006/ole">
            <mc:AlternateContent xmlns:mc="http://schemas.openxmlformats.org/markup-compatibility/2006">
              <mc:Choice xmlns:v="urn:schemas-microsoft-com:vml" Requires="v">
                <p:oleObj spid="_x0000_s1032" name="Hoja de cálculo" r:id="rId6" imgW="7210451" imgH="4848329" progId="Excel.Sheet.12">
                  <p:embed/>
                </p:oleObj>
              </mc:Choice>
              <mc:Fallback>
                <p:oleObj name="Hoja de cálculo" r:id="rId6" imgW="7210451" imgH="4848329" progId="Excel.Sheet.12">
                  <p:embed/>
                  <p:pic>
                    <p:nvPicPr>
                      <p:cNvPr id="13" name="Objeto 12"/>
                      <p:cNvPicPr/>
                      <p:nvPr/>
                    </p:nvPicPr>
                    <p:blipFill>
                      <a:blip r:embed="rId7"/>
                      <a:stretch>
                        <a:fillRect/>
                      </a:stretch>
                    </p:blipFill>
                    <p:spPr>
                      <a:xfrm>
                        <a:off x="381000" y="708025"/>
                        <a:ext cx="6075363" cy="5154613"/>
                      </a:xfrm>
                      <a:prstGeom prst="rect">
                        <a:avLst/>
                      </a:prstGeom>
                    </p:spPr>
                  </p:pic>
                </p:oleObj>
              </mc:Fallback>
            </mc:AlternateContent>
          </a:graphicData>
        </a:graphic>
      </p:graphicFrame>
      <p:graphicFrame>
        <p:nvGraphicFramePr>
          <p:cNvPr id="15" name="Gráfico 14"/>
          <p:cNvGraphicFramePr>
            <a:graphicFrameLocks/>
          </p:cNvGraphicFramePr>
          <p:nvPr/>
        </p:nvGraphicFramePr>
        <p:xfrm>
          <a:off x="5866227" y="1033055"/>
          <a:ext cx="7227889" cy="555913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224972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yout of version 4.5">
  <a:themeElements>
    <a:clrScheme name="Custom 1">
      <a:dk1>
        <a:srgbClr val="172144"/>
      </a:dk1>
      <a:lt1>
        <a:srgbClr val="FFFFFF"/>
      </a:lt1>
      <a:dk2>
        <a:srgbClr val="172144"/>
      </a:dk2>
      <a:lt2>
        <a:srgbClr val="FFFFFF"/>
      </a:lt2>
      <a:accent1>
        <a:srgbClr val="FF2D5E"/>
      </a:accent1>
      <a:accent2>
        <a:srgbClr val="0D0884"/>
      </a:accent2>
      <a:accent3>
        <a:srgbClr val="FCB736"/>
      </a:accent3>
      <a:accent4>
        <a:srgbClr val="FC7033"/>
      </a:accent4>
      <a:accent5>
        <a:srgbClr val="3853F4"/>
      </a:accent5>
      <a:accent6>
        <a:srgbClr val="FF4D9E"/>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_Office Theme">
  <a:themeElements>
    <a:clrScheme name="Nova">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9460</TotalTime>
  <Words>572</Words>
  <Application>Microsoft Office PowerPoint</Application>
  <PresentationFormat>Panorámica</PresentationFormat>
  <Paragraphs>95</Paragraphs>
  <Slides>10</Slides>
  <Notes>3</Notes>
  <HiddenSlides>0</HiddenSlides>
  <MMClips>0</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1</vt:i4>
      </vt:variant>
      <vt:variant>
        <vt:lpstr>Títulos de diapositiva</vt:lpstr>
      </vt:variant>
      <vt:variant>
        <vt:i4>10</vt:i4>
      </vt:variant>
    </vt:vector>
  </HeadingPairs>
  <TitlesOfParts>
    <vt:vector size="22" baseType="lpstr">
      <vt:lpstr>Arial</vt:lpstr>
      <vt:lpstr>Calibri</vt:lpstr>
      <vt:lpstr>Calibri Light</vt:lpstr>
      <vt:lpstr>Century Gothic</vt:lpstr>
      <vt:lpstr>Designball-Social-01</vt:lpstr>
      <vt:lpstr>Open Sans</vt:lpstr>
      <vt:lpstr>Open Sans Extrabold</vt:lpstr>
      <vt:lpstr>Open Sans Light</vt:lpstr>
      <vt:lpstr>Tema de Office</vt:lpstr>
      <vt:lpstr>Layout of version 4.5</vt:lpstr>
      <vt:lpstr>13_Office Theme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Sophia Salome Beltran Cazco</dc:creator>
  <cp:lastModifiedBy>Norma Karina Villavicencio Rivadeneira</cp:lastModifiedBy>
  <cp:revision>252</cp:revision>
  <dcterms:created xsi:type="dcterms:W3CDTF">2023-05-18T15:47:29Z</dcterms:created>
  <dcterms:modified xsi:type="dcterms:W3CDTF">2024-11-06T15:15:18Z</dcterms:modified>
</cp:coreProperties>
</file>