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2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86E6C81-95E6-4457-B89B-02DFA8FA41A2}">
          <p14:sldIdLst>
            <p14:sldId id="262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764"/>
    <a:srgbClr val="2F7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632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7758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178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07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210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460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073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277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678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787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379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AC61-1F30-447F-833A-9FFA106E5F3A}" type="datetimeFigureOut">
              <a:rPr lang="es-EC" smtClean="0"/>
              <a:t>30/8/2024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8186-0B70-4DE9-B6F9-633DD89EEA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713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52135" t="94444" r="1"/>
          <a:stretch/>
        </p:blipFill>
        <p:spPr>
          <a:xfrm>
            <a:off x="6366783" y="6478361"/>
            <a:ext cx="5835650" cy="381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84B39B75-FFA3-4996-8A0E-44BE6341A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14" y="3004970"/>
            <a:ext cx="11404600" cy="1904999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1E76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PRESUPUESTARIA </a:t>
            </a:r>
            <a:r>
              <a:rPr lang="es-EC" sz="3600" b="1" dirty="0" smtClean="0">
                <a:solidFill>
                  <a:srgbClr val="1E76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lang="es-EC" sz="3600" b="1" dirty="0">
              <a:solidFill>
                <a:srgbClr val="1E76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2561" t="9925" r="25623" b="60065"/>
          <a:stretch/>
        </p:blipFill>
        <p:spPr>
          <a:xfrm>
            <a:off x="4212774" y="632880"/>
            <a:ext cx="3785956" cy="152843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74" y="4562764"/>
            <a:ext cx="4046812" cy="94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6681" y="113439"/>
            <a:ext cx="8818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/>
              <a:t>Reforma Gasto de Inversión</a:t>
            </a:r>
          </a:p>
          <a:p>
            <a:r>
              <a:rPr lang="es-EC" sz="2000" b="1" dirty="0" smtClean="0"/>
              <a:t>(En dólares)</a:t>
            </a:r>
            <a:endParaRPr lang="es-EC" sz="12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05469"/>
              </p:ext>
            </p:extLst>
          </p:nvPr>
        </p:nvGraphicFramePr>
        <p:xfrm>
          <a:off x="892197" y="1060553"/>
          <a:ext cx="10203696" cy="5305077"/>
        </p:xfrm>
        <a:graphic>
          <a:graphicData uri="http://schemas.openxmlformats.org/drawingml/2006/table">
            <a:tbl>
              <a:tblPr/>
              <a:tblGrid>
                <a:gridCol w="5508603">
                  <a:extLst>
                    <a:ext uri="{9D8B030D-6E8A-4147-A177-3AD203B41FA5}">
                      <a16:colId xmlns:a16="http://schemas.microsoft.com/office/drawing/2014/main" val="3314885717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1412266427"/>
                    </a:ext>
                  </a:extLst>
                </a:gridCol>
                <a:gridCol w="1468315">
                  <a:extLst>
                    <a:ext uri="{9D8B030D-6E8A-4147-A177-3AD203B41FA5}">
                      <a16:colId xmlns:a16="http://schemas.microsoft.com/office/drawing/2014/main" val="4096007707"/>
                    </a:ext>
                  </a:extLst>
                </a:gridCol>
                <a:gridCol w="1485901">
                  <a:extLst>
                    <a:ext uri="{9D8B030D-6E8A-4147-A177-3AD203B41FA5}">
                      <a16:colId xmlns:a16="http://schemas.microsoft.com/office/drawing/2014/main" val="258779573"/>
                    </a:ext>
                  </a:extLst>
                </a:gridCol>
              </a:tblGrid>
              <a:tr h="54538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CODIFICADO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REFORMA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CODIFICADO REFORMADO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893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375.391.055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-32.337.347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343.053.708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317601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Administración General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40.916.595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69.910.160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110.826.755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844267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Coordinación Territorial, Gobernabilidad y Participación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46.940.474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-529.532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46.410.942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46583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Ambiente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26.309.421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-3.545.955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22.763.466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52380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23.015.584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-1.278.427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21.737.157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26659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Coordinación de Alcaldía y Secretaría del Concejo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20.819.242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21.744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20.840.986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6015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Hábitat y Ordenamiento Territorial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27.571.771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-6.760.272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20.811.498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19918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Productivo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16.713.467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-105.070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16.608.397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181171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Recreación y Deporte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17.233.215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-3.417.323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13.815.892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17526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15.050.518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-7.064.643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7.985.875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77736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Digital y Tecnologías de la Información y Comunicaciones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7.562.573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-2.572.841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4.989.732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468203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Seguridad Ciudadana y Gestión de Riesgos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2.881.301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2.881.678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07424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2.935.866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-150.924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2.784.941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50772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Planificación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637.651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-80.257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557.393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073277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Comunicación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742.674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-708.657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321294"/>
                  </a:ext>
                </a:extLst>
              </a:tr>
              <a:tr h="29748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general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624.721.404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11.381.033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636.102.437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2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9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129</Words>
  <Application>Microsoft Office PowerPoint</Application>
  <PresentationFormat>Panorámica</PresentationFormat>
  <Paragraphs>71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Organizacion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Grace Ximena Rivera Yanez</dc:creator>
  <cp:lastModifiedBy>Norma Karina Villavicencio Rivadeneira</cp:lastModifiedBy>
  <cp:revision>45</cp:revision>
  <dcterms:created xsi:type="dcterms:W3CDTF">2024-08-26T16:11:52Z</dcterms:created>
  <dcterms:modified xsi:type="dcterms:W3CDTF">2024-08-30T20:43:26Z</dcterms:modified>
</cp:coreProperties>
</file>